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svg" ContentType="image/svg+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externalLinks/externalLink1.xml" ContentType="application/vnd.openxmlformats-officedocument.spreadsheetml.externalLink+xml"/>
  <Override PartName="/docProps/app.xml" ContentType="application/vnd.openxmlformats-officedocument.extended-properties+xml"/>
  <Override PartName="/xl/connections.xml" ContentType="application/vnd.openxmlformats-officedocument.spreadsheetml.connections+xml"/>
  <Override PartName="/xl/comments1.xml" ContentType="application/vnd.openxmlformats-officedocument.spreadsheetml.comments+xml"/>
  <Override PartName="/xl/tables/table1.xml" ContentType="application/vnd.openxmlformats-officedocument.spreadsheetml.table+xml"/>
  <Override PartName="/xl/tables/table2.xml" ContentType="application/vnd.openxmlformats-officedocument.spreadsheetml.table+xml"/>
  <Override PartName="/xl/comments2.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docProps/core.xml" ContentType="application/vnd.openxmlformats-package.core-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4334"/>
  <workbookPr/>
  <mc:AlternateContent xmlns:mc="http://schemas.openxmlformats.org/markup-compatibility/2006">
    <mc:Choice Requires="x15">
      <x15ac:absPath xmlns:x15ac="http://schemas.microsoft.com/office/spreadsheetml/2010/11/ac" url="C:\Users\NZRODRIGUEZ\Downloads\"/>
    </mc:Choice>
  </mc:AlternateContent>
  <xr:revisionPtr revIDLastSave="0" documentId="13_ncr:1_{81F7EA1A-74EC-4EC4-A633-7A54D28A198C}" xr6:coauthVersionLast="47" xr6:coauthVersionMax="47" xr10:uidLastSave="{00000000-0000-0000-0000-000000000000}"/>
  <bookViews>
    <workbookView xWindow="-120" yWindow="-120" windowWidth="29040" windowHeight="15840" tabRatio="872" activeTab="1" xr2:uid="{00000000-000D-0000-FFFF-FFFF00000000}"/>
  </bookViews>
  <sheets>
    <sheet name="Información General" sheetId="5" r:id="rId1"/>
    <sheet name="Espacios Académicos Pregrado" sheetId="7" r:id="rId2"/>
    <sheet name="Espacios Académicos Posgrado" sheetId="11" r:id="rId3"/>
    <sheet name="Prácticas y Pasantías" sheetId="2" r:id="rId4"/>
  </sheets>
  <externalReferences>
    <externalReference r:id="rId5"/>
  </externalReferences>
  <definedNames>
    <definedName name="_xlnm._FilterDatabase" localSheetId="2" hidden="1">'Espacios Académicos Posgrado'!$A$2:$M$361</definedName>
    <definedName name="_xlnm._FilterDatabase" localSheetId="1" hidden="1">'Espacios Académicos Pregrado'!$A$2:$O$2948</definedName>
    <definedName name="_xlnm._FilterDatabase" localSheetId="3" hidden="1">'Prácticas y Pasantías'!$A$2:$L$2</definedName>
    <definedName name="Área_de_Estudio" localSheetId="2">AreaEstudio</definedName>
    <definedName name="Área_de_Estudio" localSheetId="1">AreaEstudio</definedName>
    <definedName name="Área_de_Estudio">AreaEstudio</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 xmlns:xlwcv="http://schemas.microsoft.com/office/spreadsheetml/2024/workbookCompatibilityVersion" uri="{D14903EA-33C4-47F7-8F05-3474C54BE107}">
      <xlwcv:version setVersion="1"/>
    </ext>
  </extLst>
</workbook>
</file>

<file path=xl/calcChain.xml><?xml version="1.0" encoding="utf-8"?>
<calcChain xmlns="http://schemas.openxmlformats.org/spreadsheetml/2006/main">
  <c r="J362" i="11" l="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MGSI-CORD</author>
    <author>Paola</author>
    <author>MGSI-2</author>
    <author>Maestría GSI</author>
  </authors>
  <commentList>
    <comment ref="F70" authorId="0" shapeId="0" xr:uid="{9C629A94-BC80-4E89-BDB5-4C94317F5DA3}">
      <text>
        <r>
          <rPr>
            <b/>
            <sz val="9"/>
            <color indexed="81"/>
            <rFont val="Tahoma"/>
            <family val="2"/>
          </rPr>
          <t>MGSI-CORD:</t>
        </r>
        <r>
          <rPr>
            <sz val="9"/>
            <color indexed="81"/>
            <rFont val="Tahoma"/>
            <family val="2"/>
          </rPr>
          <t xml:space="preserve">
Previa autorización apertura del primer semestre por el consejo de Facultad.</t>
        </r>
      </text>
    </comment>
    <comment ref="F71" authorId="1" shapeId="0" xr:uid="{17351079-4711-48EF-9C2A-6D36E04853A3}">
      <text>
        <r>
          <rPr>
            <b/>
            <sz val="9"/>
            <color indexed="81"/>
            <rFont val="Tahoma"/>
            <family val="2"/>
          </rPr>
          <t xml:space="preserve">MGSI-CORD:
</t>
        </r>
        <r>
          <rPr>
            <sz val="9"/>
            <color indexed="81"/>
            <rFont val="Tahoma"/>
            <family val="2"/>
          </rPr>
          <t>Previa autorización apertura del primer semestre por el consejo de Facultad.</t>
        </r>
      </text>
    </comment>
    <comment ref="F72" authorId="1" shapeId="0" xr:uid="{ADA05DD2-DF0E-4DC7-A1C2-2CC6731390B5}">
      <text>
        <r>
          <rPr>
            <b/>
            <sz val="9"/>
            <color indexed="81"/>
            <rFont val="Tahoma"/>
            <family val="2"/>
          </rPr>
          <t>MGSI-CORD:</t>
        </r>
        <r>
          <rPr>
            <sz val="9"/>
            <color indexed="81"/>
            <rFont val="Tahoma"/>
            <family val="2"/>
          </rPr>
          <t xml:space="preserve">
Previa autorización apertura del primer semestre por el consejo de Facultad.</t>
        </r>
      </text>
    </comment>
    <comment ref="F73" authorId="1" shapeId="0" xr:uid="{FBEE1BD8-4CD4-49BD-95E0-EFC18DBD62B2}">
      <text>
        <r>
          <rPr>
            <b/>
            <sz val="9"/>
            <color indexed="81"/>
            <rFont val="Tahoma"/>
            <family val="2"/>
          </rPr>
          <t>MGSI-CORD:</t>
        </r>
        <r>
          <rPr>
            <sz val="9"/>
            <color indexed="81"/>
            <rFont val="Tahoma"/>
            <family val="2"/>
          </rPr>
          <t xml:space="preserve">
Previa autorización apertura del primer semestre por el consejo de Facultad.</t>
        </r>
      </text>
    </comment>
    <comment ref="F77" authorId="2" shapeId="0" xr:uid="{F67DC0E5-F08D-482C-80FD-77283FF24554}">
      <text>
        <r>
          <rPr>
            <b/>
            <sz val="9"/>
            <color indexed="81"/>
            <rFont val="Tahoma"/>
            <family val="2"/>
          </rPr>
          <t>MGSI-2:</t>
        </r>
        <r>
          <rPr>
            <sz val="9"/>
            <color indexed="81"/>
            <rFont val="Tahoma"/>
            <family val="2"/>
          </rPr>
          <t xml:space="preserve">
Se ofrece previa aprobación de la asignatura electiva, según la selección de la mayoría de los estudiantes matriculados.)</t>
        </r>
      </text>
    </comment>
    <comment ref="F78" authorId="2" shapeId="0" xr:uid="{27FF612F-8C88-403E-8050-7C200374B10A}">
      <text>
        <r>
          <rPr>
            <b/>
            <sz val="9"/>
            <color indexed="81"/>
            <rFont val="Tahoma"/>
            <family val="2"/>
          </rPr>
          <t>MGSI-2:</t>
        </r>
        <r>
          <rPr>
            <sz val="9"/>
            <color indexed="81"/>
            <rFont val="Tahoma"/>
            <family val="2"/>
          </rPr>
          <t xml:space="preserve">
Se ofrece previa aprobación de la asignatura electiva, según la selección de la mayoría de los estudiantes matriculados.</t>
        </r>
      </text>
    </comment>
    <comment ref="F81" authorId="2" shapeId="0" xr:uid="{DAFEFB88-4772-4A9A-8BDA-E659E19B5AD6}">
      <text>
        <r>
          <rPr>
            <b/>
            <sz val="9"/>
            <color indexed="81"/>
            <rFont val="Tahoma"/>
            <family val="2"/>
          </rPr>
          <t>MGSI-2:</t>
        </r>
        <r>
          <rPr>
            <sz val="9"/>
            <color indexed="81"/>
            <rFont val="Tahoma"/>
            <family val="2"/>
          </rPr>
          <t xml:space="preserve">
Se ofrece previa aprobación de la asignatura electiva, según la selección de la mayoría de los estudiantes matriculados.</t>
        </r>
      </text>
    </comment>
    <comment ref="F82" authorId="2" shapeId="0" xr:uid="{78F18D52-08B1-4ED3-A693-2379DF9739A8}">
      <text>
        <r>
          <rPr>
            <b/>
            <sz val="9"/>
            <color indexed="81"/>
            <rFont val="Tahoma"/>
            <family val="2"/>
          </rPr>
          <t>MGSI-2:</t>
        </r>
        <r>
          <rPr>
            <sz val="9"/>
            <color indexed="81"/>
            <rFont val="Tahoma"/>
            <family val="2"/>
          </rPr>
          <t xml:space="preserve">
Se ofrece previa aprobación de la asignatura electiva, según la selección de la mayoría de los estudiantes matriculados.</t>
        </r>
      </text>
    </comment>
    <comment ref="F83" authorId="2" shapeId="0" xr:uid="{DE142A8E-4191-45F0-9F52-F5831F6BF6BF}">
      <text>
        <r>
          <rPr>
            <b/>
            <sz val="9"/>
            <color indexed="81"/>
            <rFont val="Tahoma"/>
            <family val="2"/>
          </rPr>
          <t>MGSI-2:</t>
        </r>
        <r>
          <rPr>
            <sz val="9"/>
            <color indexed="81"/>
            <rFont val="Tahoma"/>
            <family val="2"/>
          </rPr>
          <t xml:space="preserve">
Se ofrece previa aprobación de la asignatura electiva, según la selección de la mayoría de los estudiantes matriculados.</t>
        </r>
      </text>
    </comment>
    <comment ref="F84" authorId="2" shapeId="0" xr:uid="{4E1B8077-E22A-454E-8EBF-434E63D7E8C9}">
      <text>
        <r>
          <rPr>
            <b/>
            <sz val="9"/>
            <color indexed="81"/>
            <rFont val="Tahoma"/>
            <family val="2"/>
          </rPr>
          <t>MGSI-2:</t>
        </r>
        <r>
          <rPr>
            <sz val="9"/>
            <color indexed="81"/>
            <rFont val="Tahoma"/>
            <family val="2"/>
          </rPr>
          <t xml:space="preserve">
Se ofrece previa aprobación de la asignatura electiva, según la selección de la mayoría de los estudiantes matriculados.</t>
        </r>
      </text>
    </comment>
    <comment ref="F86" authorId="2" shapeId="0" xr:uid="{5B9431CD-9529-466B-BB7B-3FF89260F5A3}">
      <text>
        <r>
          <rPr>
            <b/>
            <sz val="9"/>
            <color indexed="81"/>
            <rFont val="Tahoma"/>
            <family val="2"/>
          </rPr>
          <t>MGSI-2:</t>
        </r>
        <r>
          <rPr>
            <sz val="9"/>
            <color indexed="81"/>
            <rFont val="Tahoma"/>
            <family val="2"/>
          </rPr>
          <t xml:space="preserve">
Se ofrece previa aprobación de la asignatura electiva, según la selección de la mayoría de los estudiantes matriculados.</t>
        </r>
      </text>
    </comment>
    <comment ref="F87" authorId="2" shapeId="0" xr:uid="{0C7B62AE-E557-40F3-BEE4-C2A129E68064}">
      <text>
        <r>
          <rPr>
            <b/>
            <sz val="9"/>
            <color indexed="81"/>
            <rFont val="Tahoma"/>
            <family val="2"/>
          </rPr>
          <t>MGSI-2:</t>
        </r>
        <r>
          <rPr>
            <sz val="9"/>
            <color indexed="81"/>
            <rFont val="Tahoma"/>
            <family val="2"/>
          </rPr>
          <t xml:space="preserve">
Se ofrece previa aprobación de la asignatura electiva, según la selección de la mayoría de los estudiantes matriculados.</t>
        </r>
      </text>
    </comment>
    <comment ref="F88" authorId="3" shapeId="0" xr:uid="{1E7C46F8-5785-407A-8785-2B4B4DE6C406}">
      <text>
        <r>
          <rPr>
            <b/>
            <sz val="9"/>
            <color indexed="81"/>
            <rFont val="Tahoma"/>
            <family val="2"/>
          </rPr>
          <t>Maestría GSI:</t>
        </r>
        <r>
          <rPr>
            <sz val="9"/>
            <color indexed="81"/>
            <rFont val="Tahoma"/>
            <family val="2"/>
          </rPr>
          <t xml:space="preserve">
Se ofrece previa aprobación de la asignatura electiva, según la selección de la mayoría de los estudiantes matriculados.</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Naudy Pastor Lucena Quintana</author>
  </authors>
  <commentList>
    <comment ref="F2" authorId="0" shapeId="0" xr:uid="{00000000-0006-0000-0300-000001000000}">
      <text>
        <r>
          <rPr>
            <sz val="9"/>
            <color indexed="81"/>
            <rFont val="Tahoma"/>
            <family val="2"/>
          </rPr>
          <t>Indicar URL de la Carrera/Área/Facultad</t>
        </r>
      </text>
    </comment>
  </commentList>
</comments>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00000000-0015-0000-FFFF-FFFF00000000}" keepAlive="1" name="Consulta - Table 0" description="Conexión a la consulta 'Table 0' en el libro." type="5" refreshedVersion="6" background="1" saveData="1">
    <dbPr connection="Provider=Microsoft.Mashup.OleDb.1;Data Source=$Workbook$;Location=Table 0;Extended Properties=&quot;&quot;" command="SELECT * FROM [Table 0]"/>
  </connection>
</connections>
</file>

<file path=xl/sharedStrings.xml><?xml version="1.0" encoding="utf-8"?>
<sst xmlns="http://schemas.openxmlformats.org/spreadsheetml/2006/main" count="27558" uniqueCount="4228">
  <si>
    <t>Área de Estudio</t>
  </si>
  <si>
    <t>Agricultura</t>
  </si>
  <si>
    <t>Silvicultura</t>
  </si>
  <si>
    <t>Pesca</t>
  </si>
  <si>
    <t>Veterinaria</t>
  </si>
  <si>
    <t>Arquitectura y Construcción</t>
  </si>
  <si>
    <t>Artes y Humanidades</t>
  </si>
  <si>
    <t>Ciencias Naturales</t>
  </si>
  <si>
    <t>Ciencias Sociales</t>
  </si>
  <si>
    <t>Derecho</t>
  </si>
  <si>
    <t>Educación</t>
  </si>
  <si>
    <t>Ingeniería e Industria</t>
  </si>
  <si>
    <t>Matemática y Estadística</t>
  </si>
  <si>
    <t>Negocios y Administración de Empresas</t>
  </si>
  <si>
    <t>Periodismo y Comunicaciones</t>
  </si>
  <si>
    <t>Salud y Bienestar</t>
  </si>
  <si>
    <t>Servicios</t>
  </si>
  <si>
    <t>Tecnologías de la Información y la Comunicación</t>
  </si>
  <si>
    <t>Formación General</t>
  </si>
  <si>
    <t>Otras Áreas</t>
  </si>
  <si>
    <t>Requisitos (opcional)</t>
  </si>
  <si>
    <t>MODALIDAD</t>
  </si>
  <si>
    <t>TIPO DE PROGRAMA</t>
  </si>
  <si>
    <t>NOMBRE DE LA ACTIVIDAD</t>
  </si>
  <si>
    <t>CUPOS DISPONIBLES</t>
  </si>
  <si>
    <t>REQUISITOS ESPECÍFICOS</t>
  </si>
  <si>
    <t>DESCRIPCION DE LAS ACTIVIDADES A REALIZAR EN LA DEPENDENCIA</t>
  </si>
  <si>
    <t xml:space="preserve">RESPONSABLE DE EVALUACIÓN Y SEGUIMIENTO </t>
  </si>
  <si>
    <t xml:space="preserve">CONTACTO PARA ENVÍO DE LA POSTULACIÓN </t>
  </si>
  <si>
    <t>DEPENDENCIA</t>
  </si>
  <si>
    <t>FACULTAD O ENTIDAD ACADÉMICO -  ADMINISTRATIVA</t>
  </si>
  <si>
    <t>SEDE (OPCIONAL)</t>
  </si>
  <si>
    <t>FACULTAD</t>
  </si>
  <si>
    <t xml:space="preserve">PROGRAMA ACADÉMICO </t>
  </si>
  <si>
    <t>NOMBRE DEL ESPACIO ACADÉMICO/ ASIGNATURA</t>
  </si>
  <si>
    <t>NO. DE CRÉDITOS</t>
  </si>
  <si>
    <t>HORARIO (OPCIONAL)</t>
  </si>
  <si>
    <t>BREVE DESCRIPCIÓN DEL ESPACIO ACADÉMICO (OPCIONAL)</t>
  </si>
  <si>
    <t xml:space="preserve">ENLACE INFORMATIVO O SYLLABUS </t>
  </si>
  <si>
    <t>Información adicional (Opcional)</t>
  </si>
  <si>
    <t xml:space="preserve">NIVEL DE FORMACIÓN  </t>
  </si>
  <si>
    <t>CÓDIGO ASIGNATURA (OPCIONAL)</t>
  </si>
  <si>
    <t>SEDE</t>
  </si>
  <si>
    <t>TIPOLOGÍA (OPCIONAL)</t>
  </si>
  <si>
    <t>UNIVERSIDAD</t>
  </si>
  <si>
    <t>UNIVERSIDADES EN ESTA OFERTA</t>
  </si>
  <si>
    <t>TIPOLOGÍA O CICLO (OPCIONAL)</t>
  </si>
  <si>
    <t>INSTITUCIÓN</t>
  </si>
  <si>
    <t>INSTITUCIÓN EN ESTA OFERTA</t>
  </si>
  <si>
    <t>CIUDAD Y MUSEOS</t>
  </si>
  <si>
    <t>POETICAS DEL DIBUJO</t>
  </si>
  <si>
    <t>COLOR Y CULTURA</t>
  </si>
  <si>
    <t>PRÁCTICAS ARTÍSTICAS COMUNITARIAS</t>
  </si>
  <si>
    <t>PRESENCIAL</t>
  </si>
  <si>
    <t>ARTES</t>
  </si>
  <si>
    <t>LICENCIATURA EN ARTES VISUALES</t>
  </si>
  <si>
    <t>UNIVERSITARIA</t>
  </si>
  <si>
    <t>ELECTIVA</t>
  </si>
  <si>
    <t>CALLE 72</t>
  </si>
  <si>
    <t>Por definir para el
periodo académico 2027-
1</t>
  </si>
  <si>
    <t>UNIVERSIDAD PEDAGÓGICA NACIONAL</t>
  </si>
  <si>
    <t>DIBUJO EXPERIMENTAL</t>
  </si>
  <si>
    <t>PROCESOS PICTÓRICOS</t>
  </si>
  <si>
    <t>GRABADO EXPERIMENTAL</t>
  </si>
  <si>
    <t>PROCESOS FOTOGRÁFICOS ANÁLOGOS</t>
  </si>
  <si>
    <t>PROCESOS FOTOGRÁFICOS DIGITALES</t>
  </si>
  <si>
    <t>PROYECTOS DE CREACIÓN AUDIOVISUAL</t>
  </si>
  <si>
    <t>PROCESOS CERÁMICOS</t>
  </si>
  <si>
    <t>PROCESOS ESCULTÓRICOS</t>
  </si>
  <si>
    <t>Universidad Pedagógica Nacional</t>
  </si>
  <si>
    <t>Licenciatura en Artes Escénicas</t>
  </si>
  <si>
    <t>Universitaria</t>
  </si>
  <si>
    <t>Artes escénicas y prácticas artísticas relacionales, comunitarias y populares</t>
  </si>
  <si>
    <t>Presencial</t>
  </si>
  <si>
    <t>https://drive.google.com/file/d/1tf7Rv_oju_rapJHIIM4gnk74-8PQ5F6o/view?usp=drive_link</t>
  </si>
  <si>
    <t>OBJETIVOS: Este curso busca proporcionar a l+s estudiantes herramientas teórico- prácticas para comprender y desarrollar prácticas escénicas y artísticas en contextos relacionales, comunitarios y populares. A través del análisis crítico y la experimentación, se fomentará una visión del arte escénico como un espacio de interacción, transformación social y participación colectiva. Se espera que l+s estudiantes sean capaces de diseñar e implementar micro-proyectos de creación escénica o artística que respondan a problemáticas comunitarias y dialoguen con la realidad social y cultural de los territorios en los que se insertan.</t>
  </si>
  <si>
    <t>Por definir para el
periodo académico 2027-1</t>
  </si>
  <si>
    <t>N/A</t>
  </si>
  <si>
    <t>Electiva</t>
  </si>
  <si>
    <t>Parque Nacional</t>
  </si>
  <si>
    <t>https://bellasartes.upn.edu.co/departamento-de-artes/licenciatura-en-musica/</t>
  </si>
  <si>
    <t>Fundamentos de la escritura dramática</t>
  </si>
  <si>
    <t>https://drive.google.com/file/d/1RJX519EEuRjdbGhWDIw5iI4giplpZSqd/view?usp=drive_link</t>
  </si>
  <si>
    <t xml:space="preserve">OBJETIVOS:En el marco de la formación del Licenciado en Artes Escénicas, Fundamentos de la escritura dramática es un espacio académico del componente disciplinar, que hace parte de las materias optativas de dicho componente y que se ofrece a los estudiantes de los semestres iniciales para que conozcan los cimientos de la escritura dramática y de la composición teatral, entendiendo al teatro como un modo particular de diseñar historias.  </t>
  </si>
  <si>
    <t>https://artes.upn.edu.co/licenciatura-en-artes-escenicas/</t>
  </si>
  <si>
    <t>Dramaturgias corporales, espaciales y objetuales</t>
  </si>
  <si>
    <t>https://drive.google.com/file/d/1Q8GJWIptO8zCJV9s803rQIi_dEYJN-Yq/view?usp=drive_link</t>
  </si>
  <si>
    <t xml:space="preserve">OBJETIVOS: La pertinencia del espacio se sitúa en comprender cómo el campo de las dramaturgias a partir de mediados del siglo XX se expande más allá del modelo de escritura escénica de la tradición teatral occidental, como aquella que se situaba únicamente en la producción del texto literario. Desligar la producción dramatúrgica del &lt;textocentrismo&gt; fue una tarea planteada a finales del siglo XIX, pero, que hace unas décadas tomó fuerza y abrió posibilidades a otras narrativas no basadas solo en la palabra escrita o hablada, sino en el cuerpo, el espacio y el objeto, </t>
  </si>
  <si>
    <t>Optativa</t>
  </si>
  <si>
    <t>ESCENOGRAFÍA E ILUMINACIÓN PARA LA ESCENA</t>
  </si>
  <si>
    <t>https://drive.google.com/file/d/1w3AAr2Wyt5lFKOtqH4ZS6on_rFRVYI7P/view?usp=drive_link</t>
  </si>
  <si>
    <t>Archivos artísticos y educativos para la investigación</t>
  </si>
  <si>
    <t>https://drive.google.com/file/d/17r6EtCQFJE6pDuRjkuJxjPimtlfd8kaq/view?usp=drive_link</t>
  </si>
  <si>
    <t>OBJETIVOS: Este espacio académico propone aproximar a los estudiantes al archivo como una práctica viva de investigación-creación, comprendiéndolo como un dispositivo capaz de generar memorias y acción estética.
A través de laboratorios, ejercicios de observación, lectura crítica, los estudiantes explorarán formas de reconstruir, intervenir y activar archivos personales, comunitarios y territoriales para construir narrativas que dialoguen con problemáticas contemporáneas, desde el campo educativo de las artes escénicas.</t>
  </si>
  <si>
    <t>Fundamentación</t>
  </si>
  <si>
    <t xml:space="preserve">Transmedia y multimedia para la educación artística </t>
  </si>
  <si>
    <t>https://drive.google.com/file/d/10lhdV8yBu_sy2LfGL-CFYJhmHnMQSI_u/view?usp=drive_link</t>
  </si>
  <si>
    <t>OBJETIVOS: Las transformaciones contemporáneas de los medios digitales han modificado las formas en que niñas, niños y jóvenes producen, comparten y experimentan narrativas, imágenes, sonidos y experiencias artísticas. En este contexto, la formación de licenciados en Artes Escénicas requiere comprender no solo las herramientas digitales disponibles, sino también los principios pedagógicos que orientan el diseño de experiencias de aprendizaje significativas.
El curso se enfoca en el estudio de casos que incluyan narrativas digitales y análogas, el diseño de experiencias inmersivas y la planificación de proyectos transmedia que involucren múltiples plataformas (web, redes sociales, cine, entre otros). Así mismo, promueve el desarrollo de habilidades en herramientas de creación analógica y digital, así como la comprensión crítica de los medios contemporáneos y sus audiencias.</t>
  </si>
  <si>
    <t xml:space="preserve">Artes escénicas para la diversidad: estrategias educativas inclusivas y solidarias </t>
  </si>
  <si>
    <t xml:space="preserve">OBJETIVOS: Reconocer la importancia de la educación inclusiva y el concepto de diversidad en el contexto educativo y las artes escénicas, a partir de la propia experiencia, estudios de caso y las voces directas atravesadas por la discapacidad.  
Articular las perspectivas y discursos en torno a la discapacidad, diversidad curricular e imaginarios sociales, con el fin de generar procesos de apropiación discursiva, práctica y creativa.  </t>
  </si>
  <si>
    <t>Cuerpos otros/Escrituras otras</t>
  </si>
  <si>
    <t>https://drive.google.com/file/d/1R6DYlcLroQ1Xyx-ftcbiO39y2Ya29URX/view?usp=drive_link</t>
  </si>
  <si>
    <t>OBJETIVOS: El espacio académico propone un entrenamiento de la propia fuerza vital a través de experiencias de lecturas y escrituras otras que se sitúan en el territorio fundamental desde donde la Licenciatura estructura su ethos epistemológico: el cuerpo. Cruzado por innumerables ejercicios del poder, la propuesta formativa lo concibe como el lugar principal de emancipación, desde donde se puede cultivar una subjetividad sana que sea capaz de liderar procesos de posicionamiento vital a través del ejercicio de la docencia en diversos escenarios educativos.</t>
  </si>
  <si>
    <t>Ciencia y Tecnologia</t>
  </si>
  <si>
    <t>Licenciatura en Física</t>
  </si>
  <si>
    <t>1443251-01</t>
  </si>
  <si>
    <t>http://cienciaytecnologia.upn.edu.co/licenciatura-en-fisica/</t>
  </si>
  <si>
    <t xml:space="preserve">El curso de Mecánica I, es un espacio académico que hace referencia a la versión algebraica refinada del siglo XIX de la Mecánica Newtoniana, que se fundamenta en las tres leyes de Newton. Este primer curso tiene por objeto ofrecer a los estudiantes diversas oportunidades para desarrollar estrategias de argumentación y razonamiento que están involucradas en la descripción y explicación del movimiento de una partícula o en la predicción de situaciones, enmarcados en los contenidos teóricos de la mecánica, particularmente de la cinemática y la dinámica del movimiento de una partícula. </t>
  </si>
  <si>
    <t>Calle 72, edificio B</t>
  </si>
  <si>
    <t>1443256-01</t>
  </si>
  <si>
    <t>En este espacio se pretende estudiar los fenómenos relacionados con el movimiento de los cuerpos a través de la cosmovisión de la mecánica newtoniana y busca desarrollar los siguientes objetivos: Conocer la dinámica de rotación de un cuerpo rígido, Estudiar los principios de conservación de cuerpos en rotación, Establecer las condiciones de equilibrio estático.</t>
  </si>
  <si>
    <t>Se recomienda haber visto mecánica I y/o las temáticas relacionadas al curso.</t>
  </si>
  <si>
    <t>1443260-01</t>
  </si>
  <si>
    <t>Se procura ofrecer un ámbito para el estudio y reflexión de problemas asociados con el saber disciplinar que resultan fundamentales para comprender la naturaleza singular de las disciplinas científicas, su papel histórico en la evolución de la cultura occidental, sus diferentes roles en la sociedad contemporánea y para dar cuenta de la estructura particular que asumen los discursos propios de una actividad cultural como la Física, así como de los elementos que permiten diferenciarla de otras actividades.</t>
  </si>
  <si>
    <t>1443261-01</t>
  </si>
  <si>
    <t>Cada una de las teorías de la física, y por ende el electromagnetismo, se funda en un número no pequeño de presuposiciones teóricas, en parte explicitas y en mayor parte sólo implícitas. Por ejemplo, Faraday no consideraba -dice Maxwell- como lo hacían los pensadores de corte newtoniano - posición predominante en su época- que la acción a distancia entre los cuerpos electrificados se efectúa directa e instantáneamente entre ellos. Suponía, en contraste, que ésta se hace a través del medio que los circunda.</t>
  </si>
  <si>
    <t>Se recomienda tener conocimientos relacionados al cálculo diferencial e integral.</t>
  </si>
  <si>
    <t>1443262-01</t>
  </si>
  <si>
    <t>La enseñanza de la termodinámica en el contexto del programa de licenciatura en física cobra un papel de vital importancia, ya que aporta elementos cognitivos, pedagógicos y disciplinares fundamentales para la formación de futuros maestros de física. En el ámbito cognitivo, la termodinámica hace un aporte significativo, ya que la estructura teórica que se encuentra a la base de la explicación de los fenómenos termodinámicos posibilita la estructuración de explicaciones en campos tales como el Electromagnetismo, la Mecánica Hamiltoniana, y la Cuántica entre otras.</t>
  </si>
  <si>
    <t>1443266-01</t>
  </si>
  <si>
    <t>Los campos electromagnéticos y sus efectos se pueden “observar” en casi todas las cosas y eventos de la naturaleza, muchos de los cuales resultan simplemente maravillosos a nuestros sentidos. Las propiedades electromagnéticas de la materia se manifiestan en muchos de estos eventos y la teoría electromagnética, además de permitir la comprensión de esta fenomenología, constituye el soporte fundamental de diversos desarrollos científicos y tecnológicos. En este segundo curso de electromagnetismo, se hace énfasis en el concepto de campo magnético y sus implicaciones sobre la materia, abordando las leyes físicas que lo describen, a partir de las ecuaciones de Maxwell, que se constituyen en el fundamento de la teoría electromagnética clásica.</t>
  </si>
  <si>
    <t>Se recomienda haber visto Electromagnetismo I y/o temáticas relacionadas al espacio académico.</t>
  </si>
  <si>
    <t>1443267-01</t>
  </si>
  <si>
    <t>Está diseñado para equipar a los futuros profesores de Física con una comprensión profunda de la teoría y aplicación de ondas, así como las habilidades pedagógicas para enseñar estos conceptos en el aula, centrándose en los principios fundamentales del comportamiento ondulatorio, los estudiantes explorarán ondas mecánicas y electromagnéticas, sus propiedades y fenómenos asociados. Se hará hincapié en la relación entre teoría y experimento, así como en estrategias didácticas para abordar conceptos abstractos y demostraciones prácticas en el contexto escolar.</t>
  </si>
  <si>
    <t>1443264-01</t>
  </si>
  <si>
    <t>Este curso se centra en el estudio de la pedagogía desde una perspectiva cognitiva, explorando cómo los estudiantes de Física procesan y comprenden información compleja. Los futuros profesores de Física aprenderán sobre las teorías del aprendizaje más relevantes, con un énfasis en cómo estas teorías pueden ser aplicadas en la enseñanza de la Física, por lo que el curso combina la teoría pedagógica con enfoques prácticos, proporcionando a los educadores herramientas y estrategias para adaptar su enseñanza a las necesidades cognitivas de sus estudiantes.</t>
  </si>
  <si>
    <t>1443271-01</t>
  </si>
  <si>
    <t>MECÁNICA CUÁNTICA</t>
  </si>
  <si>
    <t>La enseñanza de la mecánica cuántica conduce a una visión de mundo caracterizada por el hecho de que la observación que se realice sobre un sistema tiene un grado de perturbación incontrolable sobre éste, es decir, el observador afecta y define la realidad que estudia. Esta visión rompe con el paradigma newtoniano que ha imperado e influido nuestro pensamiento y la manera de ver el mundo desde el siglo XVII hasta nuestros días. Esta es una de las razones por la que es importante enseñarla y a la vez permite profundizar sobre las dificultades que presentan los estudiantes en la apropiación de los conceptos en los que se fundamenta. La visión que demanda la mecánica cuántica no solo es extraña sino que es más extraña de lo que se puede suponer.</t>
  </si>
  <si>
    <t>Se recomienda haber visto espacios académicos relacionados con el cálculo diferencial, integral, vectorial, ecuaciones diferenciales y electromagnetismo.</t>
  </si>
  <si>
    <t>1443273-01</t>
  </si>
  <si>
    <t xml:space="preserve">Se plantea generar en los estudiantes dos posturas complementarias. Una primera postura, donde la relación entre la física y la matemática no es un formalismo puramente de lenguaje, sino concebir la matemática como un constituyente propio de la física. Es decir, la relación de constitución es entendida como una estructura de relaciones nocionales dinámica, entre objetos propios de la matemática y de la física sin jerarquía conceptual alguna, que permite dar cuenta de los fenómenos físicos más integral.
Una segunda postura, que se plantea desde la postura del filósofo Ian Hacking sobre el razonamiento científico, según el cual existen seis estilos de razonamiento científico, siendo dos de ellos los que aquí se convocan: el estilo de razonamiento matemático y el estilo de razonamiento de modelación hipotético-deductivo. 
</t>
  </si>
  <si>
    <t>1443259-01</t>
  </si>
  <si>
    <t>Este espacio académico centra su discusión en la búsqueda del significado de la educación en ciencias en nuestro contexto, por lo que es clave construir discurso sobre dos interrogantes para orientar una mirada sobre la práctica de los futuros profesores: En una cultura donde la ciencia ocupa una dimensión central, ¿qué papel tiene la educación en ciencias? y ¿cuál es el sentido de la educación en ciencias en ambientes no formales escolarizados) y el papel del profesor en estos? Es posible que desde la escuela se fomente el interés por la investigación y por la necesidad de reconocer cuáles son los cambios de la sociedad y cómo cada ciudadano se encuentra en la capacidad de aportar, asertivamente, en dichos cambios.</t>
  </si>
  <si>
    <t>1443280-01</t>
  </si>
  <si>
    <t>Los métodos actuales de enseñanza están íntimamente ligados a la tecnología. La formación de educadores, especialmente en ciencias, debe centrarse en la integración de las tecnologías digitales y comprender las transformaciones culturales que conllevan. Esta nueva era, caracterizada por la interactividad, hipertextualidad y conectividad, demanda una comprensión profunda de las tecnologías de la información y la comunicación (TIC) para renovar las prácticas educativas.</t>
  </si>
  <si>
    <t>1443277-01</t>
  </si>
  <si>
    <t>La Teoría de la Relatividad es uno de los modelos de la físico-matemática que más se aceptan hoy día por parte de los científicos más importantes del mundo. Convirtiéndose, así en una disciplina imprescindible en cualquier programa de Licenciatura en Física o áreas afines, cuyo objetivo sea la conceptualización de los fenómenos naturales. Sin embargo la naturaleza de la teoría, involucra una compleja estructura matemática, dada por la geometría diferencial.</t>
  </si>
  <si>
    <t>1443278-01</t>
  </si>
  <si>
    <t>La Física Estadística permite analizar sistemas que involucran un gran número de partículas, lo que conlleva al entendimiento de las propiedades macroscópicas de la materia. Ante la imposibilidad de observar y describir el movimiento individual de cada uno de los átomos o moléculas que componen un sistema de muchas partículas, las técnicas de la Física Estadística proporcionan el análisis del comportamiento colectivo de este tipo de sistemas y, con base en este comportamiento, se infieren propiedades macroscópicas como la temperatura, capacidad calórica, calor latente, entre otras.</t>
  </si>
  <si>
    <t>Se recomienda haber visto espacios académicos relacionados con el cálculo diferencial, integral, vectorial, ecuaciones diferenciales y electromagnetismo, termodinámica.</t>
  </si>
  <si>
    <t>1443270-01</t>
  </si>
  <si>
    <t xml:space="preserve">La didáctica de la física (“[pesquisa em] ensino de física”, en portugués; “physics education [research]”, en inglés) que hace parte de la didáctica de las ciencias naturales, es un campo de investigación relativamente amplio y dinámico. Por esta razón, este espacio académico se centra en ofrecer al profesor en formación inicial un panorama introductorio sobre sus marcos de referencia, reflexiones, debates, aportes, divergencias y controversias más representativas. 
</t>
  </si>
  <si>
    <t>1443281-01</t>
  </si>
  <si>
    <t>ORGANIZACIÓN ESCOLAR Y DINÁMICAS DE CONOCIMIENTO</t>
  </si>
  <si>
    <t>Este curso se adentra en el estudio de las estructuras, sistemas y procesos que configuran las instituciones educativas, analizando cómo estas dinámicas influyen en la construcción y transmisión del conocimiento. Los participantes explorarán las interacciones entre la organización escolar y las prácticas pedagógicas, así como la influencia de factores socio-culturales, políticos y económicos en el entorno educativo. El curso combina teoría y práctica, proporcionando a los educadores y administradores herramientas para mejorar la calidad de la educación y adaptarse a los retos contemporáneos.</t>
  </si>
  <si>
    <t>1443275-01</t>
  </si>
  <si>
    <t xml:space="preserve">HISTORIA Y FILOSOFÍA DE LAS CIENCIAS </t>
  </si>
  <si>
    <t xml:space="preserve">El seminario de Historia y Filosofía de las Ciencias de la Licenciatura en Física, parte por reconocer la pluralidad de enfoques y concepciones epistemológicos que fluctúan a partir de la segunda mitad del siglo XX. Enfoques que reflejan muy diversas imágenes de conocimiento y los más variados compromisos ideológicos y políticos por parte de quienes los hacen explícitos. Compromisos e imágenes a partir de los cuales se elaboran diferentes interpretaciones de la naturaleza, se establecen los parámetros de validez, pertinencia y proyección de las teorías y se orienta el desarrollo de la actividad científica privilegiando intereses específicos. </t>
  </si>
  <si>
    <t>1443283-01</t>
  </si>
  <si>
    <t xml:space="preserve">El curso  tiene como propósitos aportar a la formación de licenciados en el área de Ciencias Naturales capaces de identificar, reflexionar y actuar frente a las problemáticas 
actuales sobre educación, pedagogía y el conocimiento; incentivar la formación en la enseñanza de las ciencias naturales desde la diversidad y la inclusión educativa; y reflexionar sobre los aspectos epistemológicos y pedagógicos relacionados con la enseñanza de las ciencias naturales en contexto educativos diversos. </t>
  </si>
  <si>
    <t>1443285-01</t>
  </si>
  <si>
    <t>Está diseñado para formar a los futuros educadores en las mejores prácticas, metodologías y enfoques para transmitir de manera efectiva los conceptos fundamentales y avanzados de la Física, combinando teoría pedagógica con su aplicación práctica, los participantes explorarán las dificultades comunes que los estudiantes enfrentan en Física y aprenderán a diseñar experiencias de aprendizaje que fomenten la comprensión profunda, el pensamiento crítico y la resolución de problemas.</t>
  </si>
  <si>
    <t>EDUCACIÓN</t>
  </si>
  <si>
    <t>LICENCIATURA EN EDUCACIÓN COMUNITARIA CON ÉNFASISI EN DERECHOS HUMANOS</t>
  </si>
  <si>
    <t>PREGRADO</t>
  </si>
  <si>
    <t>Cátedra Institucional de Género y Diversidades</t>
  </si>
  <si>
    <t>Espacio de formación académica en perspectiva de género y diversidades
sexo-genéricas, orientado hacia la prevención de las violencias basadas en género, la comprensión y práctica de los derechos humanos de las mujeres y de las personas con orientaciones sexuales e identidades de género no normativas,, así como el agenciamiento y la transformación de la cultura relacional de la universidad en clave trans-feminista.</t>
  </si>
  <si>
    <t>Martes 14-16</t>
  </si>
  <si>
    <t>Cátedra intercultural: para tejer vivencias y
sentidos pedagógicos</t>
  </si>
  <si>
    <t xml:space="preserve">Esta cátedra busca contribuIr a la formación de maestros y maestras en perspectiva 
intercultural a partir de vivencias educativas, pedagógicas y epistemológicas gestadas desde los pueblos indígenas, comunidades afrocolombianas, raizales y palenqueras. </t>
  </si>
  <si>
    <t>Jueves 14-17</t>
  </si>
  <si>
    <t>Licenciatura en Educación Especial</t>
  </si>
  <si>
    <t>Pregrado</t>
  </si>
  <si>
    <t>Comunicación Aumentativa y Alternativa</t>
  </si>
  <si>
    <t xml:space="preserve">En el campo de la Educación Especial, en los últimos años, se ha generado gran interés en la atención de los problemas comunicativos de las personas con discapacidades, demandando con ello la necesidad de formar al educador con una visión optimista acerca de las capacidades y potencialidades de estas personas, y con claridad conceptual acerca de la importancia de propiciar el desarrollo de su lenguaje para que asuma, desde la intervención pedagógica, estrategias pertinenentes a las posibilidades comunicativas de las personas con discapacidad y así posibilitar su inclusión.  Unido a lo anterior el reconocimiento de la comunicación como un derecho humano universal, lo que permite advertir la trascendencia de la comunicación para las personas con discapacidad y el valor de formas comunicativas no verbales, apoyadas en sistemas alternativos y aumentativos, para facilitar procesos de verdadera inclusión y participación, concretamente en espacios escolares. Lo anterior implica atender a las necesidades de formación en procesos orientados a la enseñanza de la Comunicación Aumentativa y Alternativa como componente estratégico de educadores y pedagogos de la EE.   </t>
  </si>
  <si>
    <t>LUNES 9 A 1</t>
  </si>
  <si>
    <t>Calle 72</t>
  </si>
  <si>
    <t>Familia, educación y discapacidad</t>
  </si>
  <si>
    <t>La asignatura Familia, Discapacidad y Educación se aborda en decimo semestre y corresponde al ambiente Disciplinar del plan 2017 de la Licenciatura en Educación Especial, es un espacio de tipo obligatorio, hace parte del Núcleo integrador de problemas: El maestro investigador. La asignatura convoca al maestro en formación a la apertura y consolidadción de saberes considerando la articulación entre familia y escuela como parte fundamental de los procesos de participación de las personas con Discapacidad.</t>
  </si>
  <si>
    <t>MARTES 8-12</t>
  </si>
  <si>
    <t>Lengua de señas Colombiana I</t>
  </si>
  <si>
    <t>Este espacio académico electivo busca que los estudiantes, de todo programa de la Universidad Pedagógica Nacional, inicien y tengan un acercamiento al aprendizaje formal de la Lengua de Señas Colombiana, donde logren desarrollar habilidades comprensivas y expresivas, discursivas y descriptivas; narrativas donde logren realizar narraciones relacionadas con situaciones y vivencias de su cotidianidad y conozcan un poco de la historia y evolución de la Lengua de Señas Colombiana. Además, pretende desarrollar una serie de competencias cognitivas, valorativas y expresivas en los docentes en formación que les permita comprender quién es la persona sorda, tomar una posición sensible, crítica y humana frente a su situación comunicativa y desde el interés que tienen por aprender su lengua, contribuir en su aprendizaje para que se generen espacios y situaciones de comunicación más allá del aula, aprovechando los distintos espacios que comparten con compañeros sordos dentro de la misma Universidad Pedagógica Nacional.</t>
  </si>
  <si>
    <t>VIERNES 7 A 10</t>
  </si>
  <si>
    <t>HUMANIDADES</t>
  </si>
  <si>
    <t>LICENCIATURA EN CIENCIAS SOCIALES</t>
  </si>
  <si>
    <t>1324156-1</t>
  </si>
  <si>
    <t>FÚTBOL: PERSPECTIVAS EN ESTUDIOS SOCIALES SOBRE LA CONSTRUCCIÓN DE LA NACIÓN</t>
  </si>
  <si>
    <t>SEMINARIO ELECTIVO 
AFRICA ENTRE LA RESISTENCIA, LA LUCHA, EL OLVIDO, Y LA IMPOS</t>
  </si>
  <si>
    <t>MIÉRCOLES 
16 -19 PM</t>
  </si>
  <si>
    <t>NINGUNO</t>
  </si>
  <si>
    <t>1324215-1</t>
  </si>
  <si>
    <t>LABORATORIO DE FOTOGRAFÍA PARA LA INVESTIGACIÓN Y LA ENSEÑANZA DE LAS CIENCIAS SOCIALES</t>
  </si>
  <si>
    <t>SEMINARIO ELECTIVO 
ESTADO, DEMOCRACIA Y MOVIMIENTOS SOCIALES EN COLOMBIA</t>
  </si>
  <si>
    <t>MARTES Y VIERNES
9AM-11AM</t>
  </si>
  <si>
    <t>INDISCIPLINAR LA DIDÁCTICA: POSIBILIDADES DE INTEGRACIÓN CURRICULAR</t>
  </si>
  <si>
    <t>SEMINARIO ELECTIVO 
LA HISTORIA DE LAS EMOCIONES EN LA HISTORIA CULTURAL</t>
  </si>
  <si>
    <t>LUNES
14-17 PM</t>
  </si>
  <si>
    <t>SEDE UNIVERSIDAD PÚBLICA DE KENNEDY</t>
  </si>
  <si>
    <t>DIALOGOS INTERCULTURALES Y EXPERIENCIAS PEDAGOGICAS</t>
  </si>
  <si>
    <t>SEMINARIO ELECTIVO 
LOS BALCANES: HUELLAS DEL IMPERIO, MEMORIAS DE LA GUERRA Y DESAFÍOS DEL PRESENTE. UN ANÁLISIS DESDE EL CINE Y EL TEXTO.</t>
  </si>
  <si>
    <t xml:space="preserve">LUNES 13-15 PM
MIERCOLES 15-17
</t>
  </si>
  <si>
    <t>DEPARTAMENTO DE LENGUAS</t>
  </si>
  <si>
    <t>1322283 - 01</t>
  </si>
  <si>
    <t>Profundización en el uso de la lengua inglesa 1 </t>
  </si>
  <si>
    <t xml:space="preserve">1322295 - 01 </t>
  </si>
  <si>
    <t>Fonética y Fonología de la lengua inglesa</t>
  </si>
  <si>
    <t>ES</t>
  </si>
  <si>
    <t>Facultad de Ciencia y Tecnología</t>
  </si>
  <si>
    <t>Maestría en Docencia de las Ciencias Naturales</t>
  </si>
  <si>
    <t>Posgrado</t>
  </si>
  <si>
    <t xml:space="preserve">408116
</t>
  </si>
  <si>
    <t>Organización de los fenómenos físicos</t>
  </si>
  <si>
    <t>Bogotá, calle 72 11</t>
  </si>
  <si>
    <t>Por Definir</t>
  </si>
  <si>
    <t>Las situaciones que son abordadas en este seminario permiten reconocer tres categorías de organización de los fenómenos físico, estas son: estado, cambio y proceso. Estas categorías son el objeto de estudio del curso y se construyen a través de la reflexión y el análisis de problemáticas que se plantean alrededor de un campo de fenómenos en particular, por ejemplo: los fenómenos térmicos, mecánicos, eléctricos, ópticos, entre otros.
Este espacio tiene los siguientes objetivos:
•Vivenciar la actividad de formular problemas, estructurar fenómenos físicos y construir explicaciones desde las categorías estado, cambio y proceso.
•Enriquecer las elaboraciones a partir de análisis de textos históricos y disciplinares sobre los asuntos de estudio en el seminario.
•Identificar la actividad experimental como posibilidad para la organización de efectos, configuración de magnitudes y variables implicadas en la constitución de los fenómenos físicos.
•Aportar en la mirada de la Física y su Enseñanza en la Educación Básica.</t>
  </si>
  <si>
    <t>https://cienciaytecnologia.upn.edu.co/departamento-de-fisica/especializacion-en-docencia-de-las-ciencias-para-nivel-basico/</t>
  </si>
  <si>
    <t>La ciencia como actividad cultural</t>
  </si>
  <si>
    <t>El seminario de La ciencia como actividad cultural se desarrolla desde los ámbitos de textos y contextos que centra la atención en el tratamiento de la ciencia como actividad de la cultura y el de actividad investigativa que promueve un primer acercamiento al análisis de la acción de cada participante en el aula de clases.Discutir los supuestos de ciencia, cultura, conocimiento y escuela que subyacen a las prácticas de los docentes para propiciar el análisis crítico y su transformación.
• Propiciar un espacio de reflexión sobre las implicaciones de asumir la ciencia como una actividad de la cultura en los procesos de enseñanza de las ciencias.
• Posibilitar una aproximación a los procesos de investigación educativa que permitan a los docentes asumirse como sujetos reflexivos y críticos frente a sus prácticas de enseñanza.</t>
  </si>
  <si>
    <t>Imágenes culturales de ciencia conocimiento y realidad</t>
  </si>
  <si>
    <t>En los programas de posgrado del Departamento de Física hay un interés por incluir los estudios histórico- filosóficos de las Ciencias con el fin de aportar elementos de crítica sobre las condiciones de consolidación, validación, legitimación, entre otras, de teorías, leyes, explicaciones y conceptos científicos, a partir de la reflexión sobre la relación que los maestros guardan con dichos productos y con las prácticas pedagógicas que desde ellos se orientan.Este espacio académico propone los siguientes objetivos:
•Destacar la importancia de los estudios filosóficos e históricos de la ciencia para la comprensión y análisis de la actividad científica dentro de las condiciones características de la cultura occidental.
•Estudiar diferentes perspectivas teóricas sobre las imágenes culturales de realidad, conocimiento y ciencia.
Por otra parte, con este espacio académico se espera que los estudiantes alcancen los siguientes resultados de aprendizaje:
•Describe diferentes perspectivas teóricas sobre las imágenes culturales de realidad, conocimiento y ciencia
•Establece los rasgos distintivos de la actividad científica y analiza las condiciones que han hecho posible la ciencia que hoy conocemos.
•Valora la pertinencia de los estudios filosóficos, epistemológicos e históricos sobre las ciencias y los relaciona con la enseñanza de las ciencias</t>
  </si>
  <si>
    <t>Problemas contemporáneos de las ciencias.</t>
  </si>
  <si>
    <t>En campos como los de la ingeniería genética, la genómica, la energía nuclear, la biología molecular, la neurofisiología o la cognición humana, por citar sólo algunos,  se generan prácticas, se toman decisiones, se destinan recursos, se establecen alianzas y se definen políticas que afectan la vida de todos los seres humanos. El recurso a los estudios de la ciencia muestra la necesidad de poner estas actividades científicas  en el centro de las preocupaciones pedagógicas y didácticas del maestro de ciencias.
Este espacio académico propone los siguientes objetivos:
•Estudiar los elementos que caracterizan la actividad científica contemporánea como una compleja convergencia de intereses.
•Discutir el papel que las relaciones entre ciencia-política o ciencia-religión tienen en el progreso y desarrollo de las ciencias.</t>
  </si>
  <si>
    <t>https://cienciaytecnologia.upn.edu.co/maestria-en-docencia-de-las-ciencias-naturales/</t>
  </si>
  <si>
    <t>Comprensión de lo vivo</t>
  </si>
  <si>
    <t>El estudio por lo vivo o por lo que hace vivo a los seres y por las condiciones que han hecho de este un objeto de conocimiento, es la problemática central de Tópicos de Biología. Desde esta problemática consideramos que en la comprensión de los seres vivos, en el esclarecimiento de las condiciones que hacen posible su emergencia, en la artificialización de los procesos que los patentizan, en la elucidación de los mecanismos que los describen, es necesario hacer concesiones como las siguientes: negar las aproximaciones inmediatistas, cuestionar las miradas simplistas que hacen del ser vivo algo obvio, y asumir la relación sujeto-objeto como unidad dialéctica de mutua constitución. En este sentido, es necesario desarrollar elementos teórico-experimentales que permitan a los maestros de ciencias, por una parte, establecer un diálogo crítico entre sus propios saberes y las producciones de la actividad científica y, por otra, elaborar criterios que aporten en orientar sus acciones en el aula. En esta tarea de explicar y comprender se configuran espacios pedagógicos para elaborar discurso, formular escenarios experienciales, contrastar puntos de vista, sopesar valoraciones, artificializar-complejizar aquello que aparece como dado y obvio y, construir conocimiento biológico.</t>
  </si>
  <si>
    <t>Facultad de Educación</t>
  </si>
  <si>
    <t>Especialización en Pedagogía</t>
  </si>
  <si>
    <t>Historia de la pedagogía</t>
  </si>
  <si>
    <t>Bogotá</t>
  </si>
  <si>
    <t>Jueves o Viernes 5:00 a 9:00 pm  o sábdos jornada diurna(sujeto a cambios)</t>
  </si>
  <si>
    <t>Reconstruir a partir de tres debates la historia de la pedagógico como herramientas de problematización del discurso pedagógico contemporáneo</t>
  </si>
  <si>
    <t>452110 Historia de la Pedagogia.pdf</t>
  </si>
  <si>
    <t>Aportes y corrientes conceptuales sobre la didáctica</t>
  </si>
  <si>
    <t xml:space="preserve">Este seminario contribuye a la comprensión acerca del conocimiento profesional del profesor el cual ha sido objeto de investigación, desde diferentes perspectivas, con el propósito de consolidar referentes conceptuales y metodológicos que permitan comprender la naturaleza y componentes del conocimiento que hacen singular la profesión de ser maestro. </t>
  </si>
  <si>
    <t>452111 Aportes y Corrientes Conceptual sobre la Didáctica.pdf</t>
  </si>
  <si>
    <t>Epistemología</t>
  </si>
  <si>
    <t>Sábado jornada diurna (sujeto a cambios)</t>
  </si>
  <si>
    <t xml:space="preserve">El seminario se orienta a adentrarse en una contextualización sobre las nociones en torno al conocimiento, el conocimiento científico, la ciencia, las disciplinas científicas, los métodos, los objetos de conocimiento, etc., de manera que sea posible ubicar a la pedagogía como un saber que se enmarca en unas tradiciones que, a su vez, han incidido de diversas formas nuestras propias comprensiones en torno a los fines y formas de la educación. </t>
  </si>
  <si>
    <t>452112 Epistemologia.pdf</t>
  </si>
  <si>
    <t>Educación, comunicación y tecnología</t>
  </si>
  <si>
    <t>El seminario de Educación, Comunicación y Tecnología constituye un espacio académico que se ocupa de estudiar los referentes teórico/prácticos desde los cuales se ha configurado el campo que contribuye a comprender e interpretar la realidad socio-técnica contemporánea, en la cual se inscriben también los procesos educativos. Por consiguiente, se abordan en el seminario algunos puntos fundamentales del debate contemporáneo de la tecnología y las interacciones pedagógicas y culturales con la Educación.</t>
  </si>
  <si>
    <t>452114 Educacion, comunicacion y tecnologia .pdf</t>
  </si>
  <si>
    <t>Corrientes pedagógicas</t>
  </si>
  <si>
    <t>Este espacio formativo se relaciona fuertemente con la práctica pedagógica y hace parte del tercer objeto de reflexión en la formación, “lo pedagógico que interroga a los sujetos de lo educativo frente a sí mismos, su formación, su historia, su cultura” (Documento maestro Especialización, p. 25). Así, las sesiones de clase se articularán desde la reflexión de cada uno de sus componentes en relación con la pedagogía: la subjetividad, es decir, quién soy yo como maestro, quién es el sujeto estudiante; la formación, bajo qué propósitos me han dado forma y estoy formando; la historia, cuáles son los trayectos, los hitos de las corrientes pedagógicas y cómo se relacionan con mi historia; la cultura, cuáles son los conocimientos, las prácticas, tradiciones y costumbres a nivel social (repertorio simbólico), que caracterizan las corrientes pedagógicas.</t>
  </si>
  <si>
    <t>452220 Corrientes pedagógicas.pdf</t>
  </si>
  <si>
    <t>Debates contemporáneos sobre la pedagogía</t>
  </si>
  <si>
    <t>Distancia</t>
  </si>
  <si>
    <t>Plataforma virtual</t>
  </si>
  <si>
    <t>Se busca fomentar en los estudiantes la capacidad de repensar críticamente los discursos pedagógicos actuales, tomar distancia para reflexionar sobre las prácticas, el aprendizaje, el saber, el conocimiento, el maestro y el estudiante. Así, el seminario se concibe como un espacio para la problematización fundamentada y la construcción de una perspectiva teórica sobre la pedagogía.</t>
  </si>
  <si>
    <t>461001 Debate Contemporaneo sobre la pedagogia.pdf</t>
  </si>
  <si>
    <t xml:space="preserve">Este módulo contribuye a la comprensión acerca del conocimiento profesional del profesor el cual ha sido objeto de investigación, desde diferentes perspectivas, con el propósito de consolidar referentes conceptuales y metodológicos que permitan comprender la naturaleza y componentes del conocimiento que hacen singular la profesión de ser maestro. </t>
  </si>
  <si>
    <t>461002 Aportes y corrientes conceptuales.pdf</t>
  </si>
  <si>
    <t xml:space="preserve">Este módulo se orienta a adentrarse en una contextualización sobre las nociones en torno al conocimiento, el conocimiento científico, la ciencia, las disciplinas científicas, los métodos, los objetos de conocimiento, etc., de manera que sea posible ubicar a la pedagogía como un saber que se enmarca en unas tradiciones que, a su vez, han incidido de diversas formas nuestras propias comprensiones en torno a los fines y formas de la educación. </t>
  </si>
  <si>
    <t>461004 Epistemologia.pdf</t>
  </si>
  <si>
    <t>El módulo de Educación, Comunicación y Tecnología constituye un espacio académico que se ocupa de estudiar los referentes teórico/prácticos desde los cuales se ha configurado el campo que contribuye a comprender e interpretar la realidad socio-técnica contemporánea, en la cual se inscriben también los procesos educativos. Por consiguiente, se abordan en el seminario algunos puntos fundamentales del debate contemporáneo de la tecnología y las interacciones pedagógicas y culturales con la Educación</t>
  </si>
  <si>
    <t>461003 Educacion, comunicacion y tecnologia .pdf</t>
  </si>
  <si>
    <t>Ciencia y Tecnología</t>
  </si>
  <si>
    <t>Licenciatura en Tecnología</t>
  </si>
  <si>
    <t>Introducción a la Educación en y con Tecnología</t>
  </si>
  <si>
    <t>https://cienciaytecnologia.upn.edu.co/departamento-de-tecnologia/licenciatura-en-tecnologia/</t>
  </si>
  <si>
    <t>según programación 2027-1</t>
  </si>
  <si>
    <t>Principal Calle 72</t>
  </si>
  <si>
    <t>Neuroeducación</t>
  </si>
  <si>
    <t>Virtual - TIC</t>
  </si>
  <si>
    <t>Plataforma Moodle - Teams</t>
  </si>
  <si>
    <t>Diseño de Ambientes de Aprendizaje</t>
  </si>
  <si>
    <t>Tecnologías y Aprendizaje Digital</t>
  </si>
  <si>
    <t>Estrategias Didácticas para el aprendizaje de la Tecnología</t>
  </si>
  <si>
    <t>Profundización</t>
  </si>
  <si>
    <t>Formasdel Pensamiento Tecnológico</t>
  </si>
  <si>
    <t>Entornos Virtuales de Aprendizaje</t>
  </si>
  <si>
    <t>Educación Inclusiva y en Diversidad</t>
  </si>
  <si>
    <t>Sociedades Digitales y Comunidades de Aprendizaje</t>
  </si>
  <si>
    <t>Tendencias en Educación en Tecnología</t>
  </si>
  <si>
    <t>Creatividad e Innovación en Educación</t>
  </si>
  <si>
    <t>Licenciatura en Electrónica</t>
  </si>
  <si>
    <t>Seminario de Investigación II</t>
  </si>
  <si>
    <t>https://cienciaytecnologia.upn.edu.co/departamento-de-tecnologia/licenciatura-en-electronica/</t>
  </si>
  <si>
    <t>Ninguno</t>
  </si>
  <si>
    <t>Educación Economía y Política</t>
  </si>
  <si>
    <t>Pedagogía y Didáctica de la Tecnología</t>
  </si>
  <si>
    <t>Teorías y Modelos Pedagógicos</t>
  </si>
  <si>
    <t>Diseño Electrónico III</t>
  </si>
  <si>
    <t>Licenciatura en Electrónica - Facultad de Ciencia y Tecnología</t>
  </si>
  <si>
    <t>Deseño Electrónico I</t>
  </si>
  <si>
    <t>Energías Alternativas</t>
  </si>
  <si>
    <t>FACULTAD DE CIENCIA Y TECNOLOGÍA</t>
  </si>
  <si>
    <t>DEPARTAMENTO DE TECNOLOGIA</t>
  </si>
  <si>
    <t>HIBRIDA</t>
  </si>
  <si>
    <t>PRÁCTICA</t>
  </si>
  <si>
    <t>Rediseño y actualización de micrositio del departamento de tecnología, incluye diseño de recursos multimediales y comunicativos</t>
  </si>
  <si>
    <t>1</t>
  </si>
  <si>
    <t>Estudiante de diseño multimedia, sistemas, publicidad, diseño gráfico o afines</t>
  </si>
  <si>
    <t>Diagnóstico micrositio
Solicitud de información requerida para actulización.
Diseño de recursos multimediales
Actualización de micrositio</t>
  </si>
  <si>
    <t>Dirección del Departamento</t>
  </si>
  <si>
    <t>dte@pedagogica.edu.co</t>
  </si>
  <si>
    <t>Universidad Colegio Mayor de Cundinamarca</t>
  </si>
  <si>
    <t>DERECHO</t>
  </si>
  <si>
    <t>DERECHO INTERNACIONAL PUBLICO</t>
  </si>
  <si>
    <t>https://www.universidadmayor.edu.co/</t>
  </si>
  <si>
    <t>NA</t>
  </si>
  <si>
    <t>Principal</t>
  </si>
  <si>
    <t>DERECHOS INTERNACIONAL DE LOS DERECHOS HUMANOS Y DERECHO INTERNACIONAL HUMANITARIO</t>
  </si>
  <si>
    <t>DERECHO INTERNACIONAL PRIVADO</t>
  </si>
  <si>
    <t>MEDICINA LEGAL</t>
  </si>
  <si>
    <t>CRIMINOLOGÍA Y POLÍTICA CRIMINAL</t>
  </si>
  <si>
    <t>TEORIA CONSTITUCIONAL Y DEL ESTADO</t>
  </si>
  <si>
    <t>DERECHO AMBIENTAL</t>
  </si>
  <si>
    <t>INGENIERÍA Y ARQUITECTURA</t>
  </si>
  <si>
    <t>Tecnología Delineantes de Arquitectura e Ingeniería</t>
  </si>
  <si>
    <t>TALLER DE DIBUJO DE INGENIERÍA I</t>
  </si>
  <si>
    <t>TALLER DE CONSTRUCCIÓN II</t>
  </si>
  <si>
    <t>PERSPECTIVA Y EXPRESIÓN</t>
  </si>
  <si>
    <t>TALLER DE DIBUJO DE ARQUITECTURA I</t>
  </si>
  <si>
    <t>TALLER DIBUJO DE INGENIERÍA II</t>
  </si>
  <si>
    <t>TALLER DE DIBUJO ARQUITECTURA II</t>
  </si>
  <si>
    <t>PRESUPUESTO Y PROGRAMACIÓN DE OBRA</t>
  </si>
  <si>
    <t>ANIMACIÓN Y VIDEO</t>
  </si>
  <si>
    <t>Diseño Digital y Multimedia</t>
  </si>
  <si>
    <t>DISEÑO BIDIMENSIONAL</t>
  </si>
  <si>
    <t>GEOMETRÍA DESCRIPTIVA</t>
  </si>
  <si>
    <t>TÉCNICAS DE EXPRESIÓN</t>
  </si>
  <si>
    <t>ÁLGEBRA Y TRIGONOMETRÍA</t>
  </si>
  <si>
    <t>INTRODUCCIÓN A LA CONSTITUCIÓN</t>
  </si>
  <si>
    <t>COMUNICACIÓN ORAL Y ESCRITA</t>
  </si>
  <si>
    <t>VIVENCIA DE VALORES</t>
  </si>
  <si>
    <t>DISEÑO TRIDIMENSIONAL</t>
  </si>
  <si>
    <t>REPRESENTACIÓN DIGITAL DE OBJETOS</t>
  </si>
  <si>
    <t>ILUSTRACIÓN DIGITAL</t>
  </si>
  <si>
    <t>CÁLCULO Y FUNCIONES</t>
  </si>
  <si>
    <t>INGLÉS</t>
  </si>
  <si>
    <t>HÁBITAT</t>
  </si>
  <si>
    <t>DISEÑO ANÁLOGO DIGITAL</t>
  </si>
  <si>
    <t>DISEÑO DE GUIONES</t>
  </si>
  <si>
    <t>LENGUAJE ARQUITECTÓNICO</t>
  </si>
  <si>
    <t>MODELADO DIGITAL</t>
  </si>
  <si>
    <t>FÍSICA</t>
  </si>
  <si>
    <t>HISTORIA DEL DISEÑO I</t>
  </si>
  <si>
    <t>DISEÑO MULTIMEDIAL</t>
  </si>
  <si>
    <t>LENGUAJE CINEMATOGRÁFICO</t>
  </si>
  <si>
    <t>CONSTRUCCIÓN DE ESCENARIOS</t>
  </si>
  <si>
    <t>ANIMACIÓN DIGITAL</t>
  </si>
  <si>
    <t>INTRODUCCIÓN A LA PROGRAMACIÓN</t>
  </si>
  <si>
    <t>HISTORIA DEL DISEÑO II</t>
  </si>
  <si>
    <t>DISEÑO DE INTERFACES - WEB</t>
  </si>
  <si>
    <t>DISEÑO DIGITAL DE SONIDO</t>
  </si>
  <si>
    <t>LENGUAJE PROYECTO DE URBANISMO</t>
  </si>
  <si>
    <t>SIMULACIÓN Y EFECTOS ESPECIALES</t>
  </si>
  <si>
    <t>PROGRAMACIÓN ORIENTADA A OBJETOS</t>
  </si>
  <si>
    <t>COMPOSICIÓN DIGITAL AUDIOVISUAL</t>
  </si>
  <si>
    <t>GESTIÓN DE PROYECTOS MULTIMEDIA</t>
  </si>
  <si>
    <t>IDEACIÓN Y VISUALIZACIÓN DEL ESPACIO</t>
  </si>
  <si>
    <t>COMPUTACIÓN GRÁFICA</t>
  </si>
  <si>
    <t>INTRODUCCIÓN A LA INVESTIGACIÓN EN DISEÑO</t>
  </si>
  <si>
    <t>GERENCIA DE DISEÑO</t>
  </si>
  <si>
    <t>DESARROLLO DE PRODUCTOS MULTIMEDIA</t>
  </si>
  <si>
    <t>PROBABILIDAD Y ESTADÍSTICA</t>
  </si>
  <si>
    <t>ÉTICA PROFESIONAL</t>
  </si>
  <si>
    <t>REDACCIÓN PARA DISEÑADORES</t>
  </si>
  <si>
    <t>NARRATIVA AUDIOVISUAL</t>
  </si>
  <si>
    <t>ILUSTRACIÓN INFANTIL</t>
  </si>
  <si>
    <t>ILUSTRACIÓN AVANZADA</t>
  </si>
  <si>
    <t>FOTODISEÑO</t>
  </si>
  <si>
    <t>TIPOGRAFÍA DIGITAL</t>
  </si>
  <si>
    <t>PORTAFOLIO DIGITAL</t>
  </si>
  <si>
    <t>MODELADO AVANZADO</t>
  </si>
  <si>
    <t>LENGUAJE INFOGRÁFICO</t>
  </si>
  <si>
    <t>INDUSTRIAS CREATIVAS Y CULTURALES</t>
  </si>
  <si>
    <t>IDEA Y DISEÑO</t>
  </si>
  <si>
    <t>DISEÑO DE EXPERIENCIAS</t>
  </si>
  <si>
    <t>DIBUJO ANATÓMICO</t>
  </si>
  <si>
    <t>BOCETO DIGITAL</t>
  </si>
  <si>
    <t>REALIDADES NO INMERSIVAS</t>
  </si>
  <si>
    <t>REALIDADES INMERSIVAS</t>
  </si>
  <si>
    <t>LABORATORIO INTERACTIVO DE ELECTRÓNICA DIGITAL</t>
  </si>
  <si>
    <t>PROGRAMACIÓN PARA TECNOLOGÍAS MÓVILES</t>
  </si>
  <si>
    <t>DESARROLLO DE VIDEO JUEGOS</t>
  </si>
  <si>
    <t>ANÁLISIS Y PROCESAMIENTO DE IMÁGENES</t>
  </si>
  <si>
    <t>TRANSMEDIA</t>
  </si>
  <si>
    <t>NARRATIVA PARA NUEVOS MEDIOS</t>
  </si>
  <si>
    <t>DISEÑO DE VIDEOJUEGOS</t>
  </si>
  <si>
    <t>ANIMACIÓN DIGITAL AVANZADA</t>
  </si>
  <si>
    <t>DISEÑO DE ESPACIOS INTERACTIVOS</t>
  </si>
  <si>
    <t>DISEÑO DE ESCENARIOS VIRTUALES</t>
  </si>
  <si>
    <t>CIENCIAS SOCIALES</t>
  </si>
  <si>
    <t>Turismo</t>
  </si>
  <si>
    <t>HISTORIA DE COLOMBIA</t>
  </si>
  <si>
    <t>FUNDAMENTOS DE ECONOMÍA</t>
  </si>
  <si>
    <t>CONTABILIDAD BÁSICA</t>
  </si>
  <si>
    <t>ESTADÍSTICA BÁSICA</t>
  </si>
  <si>
    <t>RELACIONES PÚBLICAS Y COMUNICACIÓN</t>
  </si>
  <si>
    <t>GERENCIA ESTRATÉGIA</t>
  </si>
  <si>
    <t>ECOLOGÍA</t>
  </si>
  <si>
    <t>INGLÉS I</t>
  </si>
  <si>
    <t>INGLÉS II</t>
  </si>
  <si>
    <t>INGLÉS III</t>
  </si>
  <si>
    <t>METODOLOGÍA DE INVESTIGACIÓN I</t>
  </si>
  <si>
    <t>Trabajo Social</t>
  </si>
  <si>
    <t>CONSTRUCCION DE PAZ Y TRABAJO SOCIAL</t>
  </si>
  <si>
    <t>DIVERSIDAD CULTURAL EN COLOMBIA</t>
  </si>
  <si>
    <t>EQUIDAD DE GENERO</t>
  </si>
  <si>
    <t>GESTION SOCIAL</t>
  </si>
  <si>
    <t>TENDENCIAS CONTEMPORANEAS DE T.S</t>
  </si>
  <si>
    <t>TEORIA SOCIAL CRITICA DE DISCAPACIDAD</t>
  </si>
  <si>
    <t>SALUD Y SEGURIDAD EN EL TRABAJO</t>
  </si>
  <si>
    <t>SISTEMATIZACION EN TRABAJO SOCIAL</t>
  </si>
  <si>
    <t>RESPONSABILIDAD SOCIAL</t>
  </si>
  <si>
    <t>VINCULOS FAMILIARES</t>
  </si>
  <si>
    <t>ATENCION INTEGRAL A PERSONA MAYOR</t>
  </si>
  <si>
    <t>CIENCIAS DE LA SALUD</t>
  </si>
  <si>
    <t>Bacteriología y Laboratorio Clínico</t>
  </si>
  <si>
    <t>INMUNOLOGÍA GENERAL</t>
  </si>
  <si>
    <t>METABOLISMO Y BIOQUÍMICA ESTRUCTURAL</t>
  </si>
  <si>
    <t>MICROBIOLOGÍA GENERAL</t>
  </si>
  <si>
    <t>BACTERIOLOGÍA GENERAL</t>
  </si>
  <si>
    <t>HEMATOLOGÍA GENERAL</t>
  </si>
  <si>
    <t>ADMINISTRACIÓN Y ECONOMÍA</t>
  </si>
  <si>
    <t>Administración de Empresas Comerciales</t>
  </si>
  <si>
    <t>ECONOMÍA INTERNACIONAL</t>
  </si>
  <si>
    <t>PLAN DE NEGOCIOS</t>
  </si>
  <si>
    <t>PUBLICIDAD</t>
  </si>
  <si>
    <t>MERCADEO</t>
  </si>
  <si>
    <t>RIESGO Y CONTROL FINANCIERO</t>
  </si>
  <si>
    <t>EVALUACIÓN Y VALORACIÓN DE EMPRESAS</t>
  </si>
  <si>
    <t>MATEMÁTICAS FINANCIERAS</t>
  </si>
  <si>
    <t>ANÁLISIS FINANCIERO</t>
  </si>
  <si>
    <t>ADMINISTRACIÓN FINANCIERA</t>
  </si>
  <si>
    <t>Tecnología Asistencia Gerencial Presencial</t>
  </si>
  <si>
    <t>ADMINISTRACIÓN DE SERVICIOS</t>
  </si>
  <si>
    <t>DESARROLLO DE TALENTO HUMANO</t>
  </si>
  <si>
    <t>ESTRATEGIAS GERENCIALES</t>
  </si>
  <si>
    <t>LEGISLACIÓN TRIBUTARIA</t>
  </si>
  <si>
    <t>Economía</t>
  </si>
  <si>
    <t>GEOGRAFÍA ECONÓMICA</t>
  </si>
  <si>
    <t>TEORÍA Y POLÍTICA MONETARIA</t>
  </si>
  <si>
    <t>TEORÍA Y POLÍTICA FISCAL</t>
  </si>
  <si>
    <t>ECONOMETRIA I</t>
  </si>
  <si>
    <t>SISTEMAS DE INFORMACIÓN</t>
  </si>
  <si>
    <t>Escuela Tecnológica Instituto Técnico Central</t>
  </si>
  <si>
    <t xml:space="preserve">Mecatronica </t>
  </si>
  <si>
    <t>Formación técnica profesional</t>
  </si>
  <si>
    <t>Tecnológica</t>
  </si>
  <si>
    <t>Electromecanica</t>
  </si>
  <si>
    <t>Mecanica</t>
  </si>
  <si>
    <t>Procesos Industriales</t>
  </si>
  <si>
    <t xml:space="preserve">Sistemas </t>
  </si>
  <si>
    <t>CIRCUITOS ELECTRICOS DC</t>
  </si>
  <si>
    <t>FISICA MECANICA</t>
  </si>
  <si>
    <t>CALCULO DIFERENCIAL</t>
  </si>
  <si>
    <t>TECNOLOGIA MECANICA</t>
  </si>
  <si>
    <t xml:space="preserve">ETICA </t>
  </si>
  <si>
    <t>INICIATIVA EMPRESARIAL</t>
  </si>
  <si>
    <t>CALCULO INTEGRAL</t>
  </si>
  <si>
    <t>FISICA ELECTRICA</t>
  </si>
  <si>
    <t>ELECTRONICA ANALOGA</t>
  </si>
  <si>
    <t>INTRODUCCION A LA PROGRAMACION</t>
  </si>
  <si>
    <t>ESTATICA</t>
  </si>
  <si>
    <t>CIRCUITOS ELECTRICOS AC</t>
  </si>
  <si>
    <t>FUNDAMENTOS DE INVESTIGACION</t>
  </si>
  <si>
    <t>ESTADISTICA</t>
  </si>
  <si>
    <t>ELECTRONICA DIGITAL</t>
  </si>
  <si>
    <t>DINAMICA</t>
  </si>
  <si>
    <t>MAQUINAS ELECTRICAS</t>
  </si>
  <si>
    <t>PROGRAMACION</t>
  </si>
  <si>
    <t>ELECTRONEUMATICA</t>
  </si>
  <si>
    <t>ECUACIONES DIFERENCIALES</t>
  </si>
  <si>
    <t>ELECTRONICA DE POTENCIA</t>
  </si>
  <si>
    <t>AUTOMATISMOS</t>
  </si>
  <si>
    <t>MICROCONTROLADORES</t>
  </si>
  <si>
    <t>MATEMATICAS ESPECIALES</t>
  </si>
  <si>
    <t>MECANICA DE FLUIDOS</t>
  </si>
  <si>
    <t>DINAMICA DE SISTEMAS</t>
  </si>
  <si>
    <t>AUTOMATIZACION PLC</t>
  </si>
  <si>
    <t>INSTRUMENTACION INDUSTRIAL</t>
  </si>
  <si>
    <t>ADMINISTRACION</t>
  </si>
  <si>
    <t>MATERIALES DE INGENIERIA</t>
  </si>
  <si>
    <t>REDES DE COMUNICACION INDUSTRIAL</t>
  </si>
  <si>
    <t>SISTEMAS DE CONTROL I</t>
  </si>
  <si>
    <t>MECANISMOS</t>
  </si>
  <si>
    <t>CALCULO MULTIVARIADO</t>
  </si>
  <si>
    <t>TERMODINAMICA</t>
  </si>
  <si>
    <t>RESISTENCIA DE MATERIALES</t>
  </si>
  <si>
    <t>CAE I</t>
  </si>
  <si>
    <t>SISTEMAS DE CONTROL II</t>
  </si>
  <si>
    <t>DISEÑO MECANICO</t>
  </si>
  <si>
    <t>ROBOTICA I</t>
  </si>
  <si>
    <t>CAE II</t>
  </si>
  <si>
    <t>SISTEMAS DE CONTROL III</t>
  </si>
  <si>
    <t>DISEÑO MECATRONICO</t>
  </si>
  <si>
    <t>ROBOTICA II</t>
  </si>
  <si>
    <t>BIOETICA</t>
  </si>
  <si>
    <t>INGENIERIA ECONOMICA</t>
  </si>
  <si>
    <t>INGENIERIA LEGAL</t>
  </si>
  <si>
    <t>GESTION DE MANTENIMIENTO</t>
  </si>
  <si>
    <t>GESTION DE PROYECTOS</t>
  </si>
  <si>
    <t>MATEMÁTICAS BÁSICAS</t>
  </si>
  <si>
    <t>TECNOLOGÍA MECÁNICA</t>
  </si>
  <si>
    <t>DIBUJO TÉCNICO</t>
  </si>
  <si>
    <t>HIGIENE Y SEGURIDAD INDUSTRIAL</t>
  </si>
  <si>
    <t>CÁLCULO DIFERENCIAL</t>
  </si>
  <si>
    <t>FÍSICA MECÁNICA</t>
  </si>
  <si>
    <t>DIBUJO ASISTIDO POR COMPUTADOR</t>
  </si>
  <si>
    <t>MÁQUINAS MECÁNICAS</t>
  </si>
  <si>
    <t>HUMANIDADES I</t>
  </si>
  <si>
    <t>CÁLCULO INTEGRAL</t>
  </si>
  <si>
    <t>FÍSICA ELÉCTRICA</t>
  </si>
  <si>
    <t>QUÍMICA</t>
  </si>
  <si>
    <t>ELECTROTECNIA AC/DC</t>
  </si>
  <si>
    <t>MEDICIONES ELÉCTRICAS</t>
  </si>
  <si>
    <t>IMPACTO AMBIENTAL</t>
  </si>
  <si>
    <t>AUTOMATISMOS ELÉCTRICOS</t>
  </si>
  <si>
    <t>MÁQUINAS ELÉCTRICAS</t>
  </si>
  <si>
    <t>ELECTRÓNICA ANÁLOGA</t>
  </si>
  <si>
    <t>PROCESOS DE SOLDADURA</t>
  </si>
  <si>
    <t>HIDRONEUMÁTICA</t>
  </si>
  <si>
    <t>ELECTIVA TÉCNICA I</t>
  </si>
  <si>
    <t>ESTADÍSTICA</t>
  </si>
  <si>
    <t>MANTENIMIENTO ELÉCTRICO</t>
  </si>
  <si>
    <t>INSTALACIONES ELÉCTRICAS I</t>
  </si>
  <si>
    <t>ELECTRONEUMÁTICA</t>
  </si>
  <si>
    <t>MANTENIMIENTO MECÁNICO</t>
  </si>
  <si>
    <t>ELECTIVA TÉCNICA II</t>
  </si>
  <si>
    <t>ÁLGEBRA LINEAL</t>
  </si>
  <si>
    <t>ESTÁTICA</t>
  </si>
  <si>
    <t>ELECTRÓNICA DIGITAL</t>
  </si>
  <si>
    <t>MECÁNICA DE FLUIDOS</t>
  </si>
  <si>
    <t>ALGORITMOS Y PROGRAMACIÓN</t>
  </si>
  <si>
    <t>MONTAJES ELECTROMECÁNICOS I</t>
  </si>
  <si>
    <t>INSTALACIONES ELÉCTRICAS II</t>
  </si>
  <si>
    <t>MONTAJES ELECTROMECÁNICOS II</t>
  </si>
  <si>
    <t>AUTOMATIZACIÓN I</t>
  </si>
  <si>
    <t>ANTEPROYECTO DE INVESTIGACIÓN TG</t>
  </si>
  <si>
    <t>MONTAJES ELECTROMECÁNICOS III</t>
  </si>
  <si>
    <t>TRABAJO DE INVESTIGACIÓN TG</t>
  </si>
  <si>
    <t>ELECTIVA TÉCNICA III</t>
  </si>
  <si>
    <t>INGLÉS IV</t>
  </si>
  <si>
    <t>INGLÉS V</t>
  </si>
  <si>
    <t>HUMANIDADES II</t>
  </si>
  <si>
    <t>CÁLCULO MULTIVARIADO</t>
  </si>
  <si>
    <t>DINÁMICA</t>
  </si>
  <si>
    <t>COSTOS Y PRESUPUESTOS</t>
  </si>
  <si>
    <t>ELECTRÓNICA DE POTENCIA</t>
  </si>
  <si>
    <t>TERMODINÁMICA</t>
  </si>
  <si>
    <t>INGLÉS VI</t>
  </si>
  <si>
    <t>GESTIÓN DE PROYECTOS</t>
  </si>
  <si>
    <t>AUTOMATIZACIÓN II</t>
  </si>
  <si>
    <t>MÁQUINAS TÉRMICAS</t>
  </si>
  <si>
    <t>INGLÉS VII</t>
  </si>
  <si>
    <t>GESTIÓN EMPRESARIAL</t>
  </si>
  <si>
    <t>REDES Y SUBESTACIONES ELÉCTRICAS</t>
  </si>
  <si>
    <t>GENERACIÓN</t>
  </si>
  <si>
    <t>DISEÑO DE ELEMENTOS DE MÁQUINAS</t>
  </si>
  <si>
    <t>ANTEPROYECTO DE INVESTIGACIÓN ING</t>
  </si>
  <si>
    <t>ELECTIVA TÉCNICA IV</t>
  </si>
  <si>
    <t>INSTALACIONES ELÉCTRICAS III</t>
  </si>
  <si>
    <t>CALIDAD DE ENERGÍA - URE</t>
  </si>
  <si>
    <t>INGENIERÍA ASISTIDA POR COMPUTADOR</t>
  </si>
  <si>
    <t>GESTIÓN DE MANTENIMIENTO</t>
  </si>
  <si>
    <t>TRABAJO DE INVESTIGACIÓN ING</t>
  </si>
  <si>
    <t>ELECTIVA TÉCNICA V</t>
  </si>
  <si>
    <t>MATEMATICAS BASICAS</t>
  </si>
  <si>
    <t>GEOMETRIA Y TRIGONOMETRIA</t>
  </si>
  <si>
    <t>QUIMICA</t>
  </si>
  <si>
    <t>DIBUJO TECNICO</t>
  </si>
  <si>
    <t>COMUNICACION ORAL Y ESCRITA</t>
  </si>
  <si>
    <t>INGLES I</t>
  </si>
  <si>
    <t>METROLOGIA</t>
  </si>
  <si>
    <t>DIBUJO DE MAQUINAS (COMPUTARIZADO)</t>
  </si>
  <si>
    <t>INGLES II</t>
  </si>
  <si>
    <t>TRATAMIENTOS TERMICOS</t>
  </si>
  <si>
    <t>TALLER CAD I</t>
  </si>
  <si>
    <t>TALLER DE MANUFACTURA I</t>
  </si>
  <si>
    <t>TALLER HERRAMENTAL INDUSTRIAL I</t>
  </si>
  <si>
    <t>INGLES III</t>
  </si>
  <si>
    <t>ELECTROTECNIA Y ELECTRONICA</t>
  </si>
  <si>
    <t>TALLER CAD II</t>
  </si>
  <si>
    <t>CNC</t>
  </si>
  <si>
    <t>TALLER HERRAMENTAL INDUSTRIAL II</t>
  </si>
  <si>
    <t>INGLES IV</t>
  </si>
  <si>
    <t>ALGEBRA LINEAL</t>
  </si>
  <si>
    <t>MECANISMOS I</t>
  </si>
  <si>
    <t>TALLER DE MANUFACTURA II</t>
  </si>
  <si>
    <t>INGLES V</t>
  </si>
  <si>
    <t>MECANISMOS II</t>
  </si>
  <si>
    <t>GESTION DE FABRICACION MECANICA</t>
  </si>
  <si>
    <t>GESTION TECNOLOGICA</t>
  </si>
  <si>
    <t>FABRICACION DIGITAL</t>
  </si>
  <si>
    <t>INGLES VI</t>
  </si>
  <si>
    <t>INGLES VII</t>
  </si>
  <si>
    <t>PROGRAMACION PARA INGENIERIA</t>
  </si>
  <si>
    <t>DISEÑO MECANICO I</t>
  </si>
  <si>
    <t>TRANSFERENCIA DE CALOR Y MASA</t>
  </si>
  <si>
    <t>DISEÑO MECANICO II</t>
  </si>
  <si>
    <t>MAQUINAS TERMICAS</t>
  </si>
  <si>
    <t>CONTROL DE MAQUINAS</t>
  </si>
  <si>
    <t>METODOS NUMERICOS</t>
  </si>
  <si>
    <t>DISEÑO MECANICO III</t>
  </si>
  <si>
    <t>MANTENIMIENTO INDUSTRIAL</t>
  </si>
  <si>
    <t>AUTOMATIZACIÓN</t>
  </si>
  <si>
    <t>MODELACION MATEMATICA</t>
  </si>
  <si>
    <t>TRABAJO PROFESIONAL</t>
  </si>
  <si>
    <t>MONTAJES INDUSTRIALES</t>
  </si>
  <si>
    <t>EVALUACION DE PROYECTOS</t>
  </si>
  <si>
    <t>ETICA</t>
  </si>
  <si>
    <t>PROCESOS INDUSTRIALES</t>
  </si>
  <si>
    <t>INFORMATICA</t>
  </si>
  <si>
    <t>TALLER I</t>
  </si>
  <si>
    <t>TALLER II</t>
  </si>
  <si>
    <t>ESTADISTICA Y PROBABILIDAD</t>
  </si>
  <si>
    <t>SEMINARIO I (ESTUDIO DEL TRABAJO)</t>
  </si>
  <si>
    <t>TALLER III</t>
  </si>
  <si>
    <t>CONTABILIDAD DE COSTOS</t>
  </si>
  <si>
    <t>PRACTICA PROFESIONAL</t>
  </si>
  <si>
    <t>QUIMICA GENERAL Y LABORATORIO</t>
  </si>
  <si>
    <t>SEMINARIO II (PLASTICOS)</t>
  </si>
  <si>
    <t>TALLER IV - CNC</t>
  </si>
  <si>
    <t>PROCESOS I (PLASTICOS)</t>
  </si>
  <si>
    <t>TRABAJO DE INVESTIGACION</t>
  </si>
  <si>
    <t>ENFASIS I (INNOVACIÓN TECNOLÓGICA)</t>
  </si>
  <si>
    <t>PROCESOS II</t>
  </si>
  <si>
    <t>SISTEMAS DINAMICOS</t>
  </si>
  <si>
    <t>TRABAJO DE GRADO</t>
  </si>
  <si>
    <t>ADMINISTRACION FINANCIERA</t>
  </si>
  <si>
    <t>ENFASIS II (LOGÍSTICA, DISEÑO Y DISTRIBUCIÓN EN PLANTA)</t>
  </si>
  <si>
    <t>HUMANIDADES III</t>
  </si>
  <si>
    <t>MANEJO DE SOLIDOS</t>
  </si>
  <si>
    <t>SISTEMAS DE CONTROL</t>
  </si>
  <si>
    <t>CAD/CAM</t>
  </si>
  <si>
    <t>DISEÑO DE PROCESOS I</t>
  </si>
  <si>
    <t>ENFASIS III (PROGRAMACION DE PRODUCCION)</t>
  </si>
  <si>
    <t>GESTION EMPRESARIAL</t>
  </si>
  <si>
    <t>PROCESOS III</t>
  </si>
  <si>
    <t>QUIMICA INDUSTRIAL</t>
  </si>
  <si>
    <t>CAE</t>
  </si>
  <si>
    <t>DISEÑO DE PROCESOS II</t>
  </si>
  <si>
    <t>EMPRENDIMIENTO</t>
  </si>
  <si>
    <t>GESTION AMBIENTAL</t>
  </si>
  <si>
    <t>GESTION DE CALIDAD</t>
  </si>
  <si>
    <t>PROCESOS IV</t>
  </si>
  <si>
    <t>ADMINISTRACION DE PROYECTOS</t>
  </si>
  <si>
    <t>CIM</t>
  </si>
  <si>
    <t>INGENIERIA LEGAL (LEGISLACION)</t>
  </si>
  <si>
    <t>PROYECTO DE GRADO</t>
  </si>
  <si>
    <t>MATEMATICA BASICA</t>
  </si>
  <si>
    <t>TALLER DE MATEMATICAS</t>
  </si>
  <si>
    <t>INTRODUCCION A LA COMPUTACION</t>
  </si>
  <si>
    <t>LOGICA DE PROGRAMACION</t>
  </si>
  <si>
    <t>INGLES TECNICO I</t>
  </si>
  <si>
    <t>MATEMATICAS DISCRETAS</t>
  </si>
  <si>
    <t>MATEMATICAS I</t>
  </si>
  <si>
    <t>FISICA I</t>
  </si>
  <si>
    <t>ARQUITECTURA DE COMPUTADORES</t>
  </si>
  <si>
    <t>PROGRAMACION I</t>
  </si>
  <si>
    <t>INGLES TECNICO II</t>
  </si>
  <si>
    <t>MATEMATICAS II</t>
  </si>
  <si>
    <t>SISTEMAS OPERATIVOS I</t>
  </si>
  <si>
    <t>PROGRAMACION II</t>
  </si>
  <si>
    <t>ESTRUCTURA DE DATOS</t>
  </si>
  <si>
    <t>ELECTRONICA I</t>
  </si>
  <si>
    <t>REDES</t>
  </si>
  <si>
    <t>DISEÑO DE SOFTWARE I</t>
  </si>
  <si>
    <t>BASES DE DATOS I</t>
  </si>
  <si>
    <t>ELECTIVA TECNICA I</t>
  </si>
  <si>
    <t>SOPORTE TECNICO</t>
  </si>
  <si>
    <t>DISEÑO DE SOFTWARE II</t>
  </si>
  <si>
    <t>ALGEBA LINEAL</t>
  </si>
  <si>
    <t>TGS</t>
  </si>
  <si>
    <t>ELECTRONICA DIGITAL Y MICROPROCESADORES</t>
  </si>
  <si>
    <t>SISTEMAS OPERATIVOS II</t>
  </si>
  <si>
    <t>PROGRAMACION III</t>
  </si>
  <si>
    <t>BASES DE DATOS II</t>
  </si>
  <si>
    <t>TEORIA DE LA INFORMACION</t>
  </si>
  <si>
    <t>PROYECTO DE INVESTIGACION I</t>
  </si>
  <si>
    <t>TELEMATICA I</t>
  </si>
  <si>
    <t>PROGRAMACION IV</t>
  </si>
  <si>
    <t>PROYECTO DE INVESTIGACION II</t>
  </si>
  <si>
    <t>ELECTIVA TECNICA II</t>
  </si>
  <si>
    <t>ELECTIVA HUMANIDADES I</t>
  </si>
  <si>
    <t>PROBABILIDADES Y SIST ESTOCASTICOS</t>
  </si>
  <si>
    <t>TELEMATICA II</t>
  </si>
  <si>
    <t>BASES DE DATOS III</t>
  </si>
  <si>
    <t>ENFASIS I: SEGURIDAD DE LA INFORMACION</t>
  </si>
  <si>
    <t>ELECTIVA FISICA</t>
  </si>
  <si>
    <t>ELECTIVA ADMINISTRACION</t>
  </si>
  <si>
    <t>INGENIERIA DE SOFTWARE I</t>
  </si>
  <si>
    <t>ENFASIS II: SEGURIDAD DE LA INFORMACION</t>
  </si>
  <si>
    <t>INVESTIGACION DE OPERACIONES</t>
  </si>
  <si>
    <t>INGENIERIA DE SOFTWARE II</t>
  </si>
  <si>
    <t>INTELIGENCIA ARTIFICAL</t>
  </si>
  <si>
    <t>PROYECTO DE INVESTIGACION III</t>
  </si>
  <si>
    <t>ELECTIVA TECNICA III</t>
  </si>
  <si>
    <t>ELECTIVA HUMANIDADES II</t>
  </si>
  <si>
    <t>GESTION DE SISTEMAS DE LA INFORMACION</t>
  </si>
  <si>
    <t>SISTEMAS EXPERTOS</t>
  </si>
  <si>
    <t>ELECTIVA TECNICA IV</t>
  </si>
  <si>
    <t>Tecnica Profesional en Electronica Industrial</t>
  </si>
  <si>
    <t>Tecnologia en Automatización Industrial</t>
  </si>
  <si>
    <t>Ingenieria Mecatronica</t>
  </si>
  <si>
    <t xml:space="preserve">Tencnica profesional en Mantenimiento Industrial </t>
  </si>
  <si>
    <t xml:space="preserve">Tecnologia en Montajes Industriales </t>
  </si>
  <si>
    <t>Ingenieria Electromecanica</t>
  </si>
  <si>
    <t xml:space="preserve">Técnica Profesional en Dibujo Mecánico y de Herramientas Industriales </t>
  </si>
  <si>
    <t>Tecnologia en Gestión de Fabricación Mecanica</t>
  </si>
  <si>
    <t xml:space="preserve">Ingenieria Mecanica </t>
  </si>
  <si>
    <t xml:space="preserve">Tecnica Profesional en Procesos de Manufactura </t>
  </si>
  <si>
    <t>Tecnología en Producción Industrial</t>
  </si>
  <si>
    <t>Ingenieria en Procesos Industriales</t>
  </si>
  <si>
    <t>Técnica Profesional en Computación</t>
  </si>
  <si>
    <t>Tecnologia en desarrollo de Software</t>
  </si>
  <si>
    <t xml:space="preserve">Ingenieria de Sistemas </t>
  </si>
  <si>
    <t>https://etitc.edu.co/es/page/mecatronica</t>
  </si>
  <si>
    <t>https://etitc.edu.co/es/page/electromecanica</t>
  </si>
  <si>
    <t>https://etitc.edu.co/es/page/mecanica</t>
  </si>
  <si>
    <t>https://etitc.edu.co/es/page/procesosindustriales</t>
  </si>
  <si>
    <t>https://etitc.edu.co/es/page/sistemas</t>
  </si>
  <si>
    <t>Ingeniería</t>
  </si>
  <si>
    <t>ESPECIALIZACIÓN EN SEGURIDAD y SALUD EN EL TRABAJO</t>
  </si>
  <si>
    <t xml:space="preserve">Especialización </t>
  </si>
  <si>
    <t>El programa en su totalidad</t>
  </si>
  <si>
    <t>Centro</t>
  </si>
  <si>
    <t>Nocturna</t>
  </si>
  <si>
    <t>La Especialización en Seguridad y Salud en el Trabajo de la ETITC tiene como misión enfocar al aspirante en la prevención de los riesgos laborales orientados al control de los accidentes de trabajo y enfermedades laborales, con especial aplicación en la industria.</t>
  </si>
  <si>
    <t>https://www.etitc.edu.co/es/page/seguridadysaludeneltrabajo</t>
  </si>
  <si>
    <t>Profesionales de las diferentes ramas de la ingeniería y demás profesionales que estén interesados en la implementación del Sistema de Gestión de la Seguridad y Salud en el Trabajo (SGSST) dentro de las empresas.</t>
  </si>
  <si>
    <t xml:space="preserve">Especialización en Mantenimiento </t>
  </si>
  <si>
    <t xml:space="preserve">Este Programa de Especialización en Mantenimiento se convierte en una propuesta pertinente y actualizada a las necesidades e intereses de los profesionales y del sector productivo, debido a que formará a profesionales con competencias para gestionar y optimizar los procesos relacionados con el mantenimiento, garantizando de esta manera una mayor confiabilidad y disponibilidad de los activos productivos de la empresa. </t>
  </si>
  <si>
    <t>https://www.etitc.edu.co/es/page/mantenimiento</t>
  </si>
  <si>
    <t>Esta especialización esta dirigida a profesionales del campo de las ingenierías de mecánica, electromecánica, mecatrónica, procesos industriales, ingeniería industrial que su campo de acción este relacionado con el área de mantenimiento.</t>
  </si>
  <si>
    <t>ESPECIALIZACIÓN EN Instrumentación Industrial</t>
  </si>
  <si>
    <t>Este Programa de Especialización en Instrumentación Industrial es una propuesta pertinente y actualizada que permite una formación del especialista en la que se articula la gestión y el control de los procesos, con la profundización en instalación, mantenimiento y gestión de sensores, actuadores, equipos de control y demás recursos; así como, en la apropiación y actualización, en el desarrollo de las tecnologías de última generación y sus propensiones, con el fin de dar respuesta a las tendencias de la formación y a las necesidades de los diferentes sectores.</t>
  </si>
  <si>
    <t>https://www.etitc.edu.co/es/page/instrumentacionindustrial</t>
  </si>
  <si>
    <t>Esta especialización esta dirigida a profesionales del campo de las ingenierías de mecánica, electromecánica, mecatrónica, de control, ingenieros de procesos, ingeniería industrial que su campo de acción este relacionado con el área de la instrumentación industrial.</t>
  </si>
  <si>
    <t>Diseño de Redes de Distribución de Energía Eléctrica</t>
  </si>
  <si>
    <t>La Especialización en Diseño de Redes de Distribución de Energía Eléctrica, propuesta por la Escuela Tecnológica Instituto Técnico Central, buscará fortalecer la formación y las capacidades de los ingenieros, para planear, operar y regular sistemas de distribución de energía eléctrica, tomando en consideración aspectos y requisitos técnicos y económicos de sistemas convencionales, por lo cual su plan de estudios  contará con espacios académicos y de aprendizaje, que les permita una fundamentación sobre la eficiencia energética en el diseño y operación de redes eléctricas, en función de responder a la interconexión de sistemas eléctricos de generación entre fuentes de energía renovable y  redes eléctricas convencionales.</t>
  </si>
  <si>
    <t>https://www.etitc.edu.co/es/page/redesdistribucionenergiaelectrica</t>
  </si>
  <si>
    <t>Esta especialización esta dirigida a profesionales del campo de las ingenierías eléctrica, electromecánica, civil y electrónico, que su campo de acción este relacionado con el área de las redes de distribución de energía eléctrica.</t>
  </si>
  <si>
    <t>Especialización Tecnológica en Diseño y Gestión de Sistemas y Dispositivos para Internet de las Cosas</t>
  </si>
  <si>
    <t>La Especialización Tecnológica en Diseño y Gestión de Sistemas y Dispositivos para Internet de las Cosas asume como competencia general diseñar y gestionar sistemas y dispositivos para internet de las cosas, según las necesidades de los sectores productivos, los estándares de calidad del sector y la caracterización del entorno en lo social, político, económico, tecnológico y medio ambiental.</t>
  </si>
  <si>
    <t>https://www.etitc.edu.co/es/page/internetdelascosas</t>
  </si>
  <si>
    <t>Maestría en Ciberseguridad</t>
  </si>
  <si>
    <t>Maestria</t>
  </si>
  <si>
    <t xml:space="preserve">A distancia </t>
  </si>
  <si>
    <t>La Maestría en Ciberseguridad de la ETITC tiene como misión formar a sus estudiantes con las competencias necesarias para liderar de manera efectiva procesos, procedimientos y sistemas de gestión de seguridad cibernética, y administrar recursos humanos y tecnológicos con el fin de proteger activos digitales, infraestructuras tecnológicas y mitigar vulnerabilidades cibernéticas respetando en todo momento los estándares y regulaciones tanto a nivel nacional como internacional y respondiendo a los requerimientos del desarrollo social, económico e innovador que incorpora la implementación de nuevas tecnologías basadas en la informática y sus ciencias afines.</t>
  </si>
  <si>
    <t>Maestría en Ciberseguridad | ETITC</t>
  </si>
  <si>
    <t>Universidad Distrital Francisco José de Caldas</t>
  </si>
  <si>
    <t>Medio Ambiente y Recursos Naturales</t>
  </si>
  <si>
    <t>Administración Ambiental</t>
  </si>
  <si>
    <t>Administración General</t>
  </si>
  <si>
    <t>2402-ADMINISTRACIÓN GENERAL</t>
  </si>
  <si>
    <t>Bosa el Porvenir</t>
  </si>
  <si>
    <t>Producción y Comprensión de Textos</t>
  </si>
  <si>
    <t>2006-PRODUCCIÓN Y COMPRENSIÓN DE TEXTOS</t>
  </si>
  <si>
    <t>Sociedad y Ambiente</t>
  </si>
  <si>
    <t>2408 - SOCIEDAD Y AMBIENTE</t>
  </si>
  <si>
    <t>Quimica Ambiental</t>
  </si>
  <si>
    <t>2406 - QUÍMICA AMBIENTAL</t>
  </si>
  <si>
    <t>Sistemas de Información Geografica</t>
  </si>
  <si>
    <t>2417 - SISTEMAS DE INFORMACIÓN GEOGRÁFICA</t>
  </si>
  <si>
    <t>Procesos Biologicos</t>
  </si>
  <si>
    <t>2411 - PROCESOS BIOLÓGICOS</t>
  </si>
  <si>
    <t>Economia</t>
  </si>
  <si>
    <t>2419 - ECONOMIA</t>
  </si>
  <si>
    <t>Educación Ambiental</t>
  </si>
  <si>
    <t>2436 - EDUCACIÓN AMBIENTAL</t>
  </si>
  <si>
    <t>Desarrollo Organizacional</t>
  </si>
  <si>
    <t>2426 - DESARROLLO ORGANIZACIONAL</t>
  </si>
  <si>
    <t>Costos Y Presupuestos</t>
  </si>
  <si>
    <t>2427 - COSTOS Y PRESUPUESTOS</t>
  </si>
  <si>
    <t>Desarrollo Sustentable</t>
  </si>
  <si>
    <t>2420 - DESARROLLO SUSTENTABLE</t>
  </si>
  <si>
    <t>Economia Ambiental</t>
  </si>
  <si>
    <t>2433 - ECONOMÍA AMBIENTAL</t>
  </si>
  <si>
    <t>Gestión Ambiental</t>
  </si>
  <si>
    <t>2438 - GESTIÓN AMBIENTAL</t>
  </si>
  <si>
    <t>Planificación Ambiental Territorial</t>
  </si>
  <si>
    <t>19101 - PLANIFICACIÓN AMBIENTAL TERRITORIAL</t>
  </si>
  <si>
    <t>Administración de Recursos Naturales</t>
  </si>
  <si>
    <t>2443 - ADMINISTRACION DE RECURSOS NATURALES</t>
  </si>
  <si>
    <t>Etica Ambiental</t>
  </si>
  <si>
    <t>2446 - ÉTICA AMBIENTAL</t>
  </si>
  <si>
    <t xml:space="preserve">Administración Deportiva </t>
  </si>
  <si>
    <t>Metodología de la Investigación</t>
  </si>
  <si>
    <t>https://udistritaleduco-my.sharepoint.com/:b:/g/personal/admdeportiva_udistrital_edu_co/EbUf8-N9qFpDt8r4PlceU3EBr9Qq9N2oMc4Y55pGUbCqDg?e=UdFDt7</t>
  </si>
  <si>
    <t>Es un espacio académico donde se construye de manera teórica y práctica el proceso de investigación científica, de manera epistemológica, evidenciada en el método científico</t>
  </si>
  <si>
    <t>Diurno y/o nocturno</t>
  </si>
  <si>
    <t>Bosa Porvenir (Diurno)   Vivero (Nocturno)</t>
  </si>
  <si>
    <t>Los horarios de clase pueden variar según el inicio del nuevo semestre.</t>
  </si>
  <si>
    <t>Ciencias de la Salud Aplicadas al Deporte</t>
  </si>
  <si>
    <t>CIENCIAS DE LA SALUD APLICADAS AL DEPORTE 2019-3 V101.pdf</t>
  </si>
  <si>
    <t>Las Ciencias de la Salud aplicadas al deporte son cruciales en la actualidad debido al creciente interés en la actividad física y el deporte. Estas disciplinas no solo se enfocan en el rendimiento deportivo, sino que abarcan aspectos, desde la salud pública, política pública, metodologías de entrenamiento y economía. Los principales desafíos que enfrentan estas ciencias entre sus diferentes actores incluyen: combatir la obesidad y enfermedades relacionadas, mejorar el rendimiento deportivo de manera saludable, optimizar la gestión de recursos deportivos y promover la sostenibilidad en el deporte. Es aquí donde el administrador deportivo juega un papel crucial en identificar estrategias de trabajo que le permitan hacer parte de un grupo multidisciplinar que busca fomentar estilos de vida saludables a través de conocimientos especializados. Los diferentes profesionales de la salud, pedagogos, administradores y directivos   del deporte deben proporcionar a los deportistas herramientas y estrategias para alcanzar un alto rendimiento, siempre teniendo en cuenta su bienestar integral. Para lograrlo, es fundamental un enfoque interdisciplinario que considere al deportista como un ser humano en su totalidad</t>
  </si>
  <si>
    <t>Gerencia Estratégica</t>
  </si>
  <si>
    <t>GERENCIA ESTRATEGICA 2019-3 V101.pdf</t>
  </si>
  <si>
    <t xml:space="preserve"> En la actualidad el deporte vive en un mundo lleno de cambios, donde la globalidad juega un papel importante desde lo económico, la apertura de los mercados, el desarrollo de la tecnología y la revolución de las comunicaciones, este ha permitido que la academia incie un abordaje encaminado a fortalecer el desarrollo estratégico de las empresas del deporte, por lo que se hace necesario tener un definición y visión de mercados, las organizaciones del deporte tendrá que volcarse hacia los clientes y la calidad en los productos y en los servicios, lo que permitirá constituir una verdadera ventaja competitiva</t>
  </si>
  <si>
    <t>Conocimientos previos en conceptos básicos de administración</t>
  </si>
  <si>
    <t>Innovación y Emprendimiento</t>
  </si>
  <si>
    <t>INNOVACIÓN Y EMPRENDIMIENTO 2019-3 V101.pdf</t>
  </si>
  <si>
    <t>El curso de Innovación y Emprendimiento está diseñado para fortalecer el perfil del emprendedor a través de la comprensión del proceso de emprendimiento y la evaluación de oportunidades de negocio. Los estudiantes adquirirán herramientas que les permitirán concretar el lanzamiento de nuevos negocios o fomentar el crecimiento de empresas existentes, con un enfoque en la innovación.</t>
  </si>
  <si>
    <t>Deporte para Todos y Nuevas Tendencias</t>
  </si>
  <si>
    <t>DEPORTE PARA TODOS Y NUEVAS TENDENCIAS 2019-3 V101.pdf</t>
  </si>
  <si>
    <t>El Deporte para Todos y la Nuevas Tendencias, es una asignatura que propende por el derecho al disfrute del sector deporte, la recreación y actividad física de la comunidad en general, brindando espacios técnico - administrativos para la gestión y el desarrollo de actividades de las diferentes poblaciones inmersos en los distintos planes, programas y proyectos, que le dan vida a la política pública ya formulada para el mejoramiento de la calidad de vida de la sociedad en general.</t>
  </si>
  <si>
    <t>Gestión de los Sistemas de Calidad</t>
  </si>
  <si>
    <t>GESTION DE LOS SISTEMAS DE CALIDAD 2019-3 V101.pdf</t>
  </si>
  <si>
    <t>Esta asignatura comprende actividades mejora continua de las organizaciones</t>
  </si>
  <si>
    <t>Psicología Aplicada</t>
  </si>
  <si>
    <t>PSICOLOGIA APLICADA 2019-3 V101.pdf</t>
  </si>
  <si>
    <t>Analizar para determinar los elementos esenciales del comportamiento humano y de las organizaciones, ¡precisando e! núcleo característico del mismo.</t>
  </si>
  <si>
    <t>Organización de Eventos</t>
  </si>
  <si>
    <t>ORGANIZACION DE EVENTOS 2019-3 V101.pdf</t>
  </si>
  <si>
    <t>La Organización de eventos deportivos es una actividad cada vez más demandada en la actualidad. Con la creciente popularidad del deporte y la importancia que se le da a la salud y el bienestar, cada vez se celebran más eventos deportivos de todo tipo, desde competiciones locales hasta grandes eventos internacionales. 
Determinar la logística adecuada y dinámica ajustada a las necesidades del entorno, son algunos de los aspectos y herramientas que deberá manejar el profesional optimizando los recursos, tanto financieros, de talento humano, físicos o de infraestructura, con el fin de ser aplicado en su diario desarrollo a través de instrumentos que le permitan una medición exacta de los procesos y resultados</t>
  </si>
  <si>
    <t>DESARROLLO ORGANIZACIONAL 2019-3 V101.pdf</t>
  </si>
  <si>
    <t xml:space="preserve"> El Desarrollo Organizacional es una respuesta al cambio, determinado en una completa estrategia educativa cuya finalidad es revisar, analizar y si es necesario transformar las creencias, las actitudes, los procesos y las estructuras de las organizaciones. De esta manera se busca una rápida y mejor adaptación a las presiones internas y externas del mundo globalizado de hoy, para lograr no solo mantenerse sino crecer y perdurar en el tiempo.</t>
  </si>
  <si>
    <t>Mercadeo</t>
  </si>
  <si>
    <t>MERCADEO 2019-3 V101.pdf</t>
  </si>
  <si>
    <t>Este curso de mercadeo proporciona una introducción exhaustiva al campo del marketing, ofreciendo conocimientos actualizados sobre los conceptos y estrategias fundamentales que sustentan esta disciplina. A través del análisis de temas clave como la segmentación de mercados, el comportamiento del consumidor, el posicionamiento y la mezcla de mercadeo, los participantes desarrollarán las competencias necesarias para analizar y tomar decisiones informadas en el ámbito del marketing. Este espacio académico está diseñado para establecer una base sólida que permita abordar con éxito los desafíos que enfrentan las marcas en entornos cada vez más competitivos y dinámicos.</t>
  </si>
  <si>
    <t>Recreación Lúdica y Juego</t>
  </si>
  <si>
    <t>RECREACIÓN, LÚDICA Y JUEGO 2019-3 V101.pdf</t>
  </si>
  <si>
    <t>Esta asignatura comprende actividades al aire libre, deportes extremos y administración de empresas de Ecoturismo</t>
  </si>
  <si>
    <t>Conocimientos previos en identificación de deportes y manejo de campamentos</t>
  </si>
  <si>
    <t>Control y Supervisión de Proyectos</t>
  </si>
  <si>
    <t>CONTROL Y SUPERVISION DE PROYECTOSD_2019-2.pdf</t>
  </si>
  <si>
    <t>Género y Deporte</t>
  </si>
  <si>
    <t>DEPORTE Y GÉNERO.pdf</t>
  </si>
  <si>
    <t>Escenarios y Entornos Deportivos</t>
  </si>
  <si>
    <t>ESCENARIOS Y ENTORNOS DEPORTIVOS 2019-3 V101.pdf</t>
  </si>
  <si>
    <t>El curso Escenarios y Entornos Deportivos está diseñado para capacitar a los estudiantes en la gestión eficiente de escenarios deportivos mediante la aplicación de teorías deportivas y administrativas. A lo largo, se analiza la evolución de los escenarios deportivos, destacando los avances técnicos y administrativos que permiten preservar su historia y legado. Los estudiantes aprenderán a clasificar los escenarios atendiendo diferentes variables.  identificaran oportunidades para el desarrollo de proyectos sostenibles, abordando la importancia de la sostenibilidad y la responsabilidad social en la administración de escenarios deportivos, tanto a nivel local como nacional. Finalmente se fomenta la integración de procesos administrativos para garantizar el funcionamiento adecuado de los escenarios, incluyendo la liquidación económica y el mantenimiento preventivo y correctivo de las instalaciones. El curso combina principios de gestión pública y privada para asegurar una administración responsable y eficiente de los entornos deportivos.</t>
  </si>
  <si>
    <t xml:space="preserve">Investigación de Mercados </t>
  </si>
  <si>
    <t>INVESTIGACIÓN DE MERCADOS 2019 -3 V101.pdf</t>
  </si>
  <si>
    <t>Este curso es una oportunidad para desarrollar habilidades en investigación de mercados y tomar decisiones informadas en el ámbito deportivo. Se cubren conceptos básicos, análisis de mercado y competencia, técnicas de recopilación y análisis de datos, y aplicación práctica en el deporte. A través de teoría, talleres prácticos, presentaciones y casos de estudio, los participantes podrán maximizar el éxito de proyectos y organizaciones deportivas.</t>
  </si>
  <si>
    <t>Marketing Estratético</t>
  </si>
  <si>
    <t>MARKETING ESTRATÉGICO 2019-3 V101.pdf</t>
  </si>
  <si>
    <t>El curso "Marketing Estratégico permite a los administradores deportivos desarrollar habilidades para impulsar el éxito de sus equipos o instituciones deportivas. Aprenden a analizar el entorno, desarrollar estrategias de marketing personalizadas, crear campañas publicitarias y promocionales efectivas, utilizar las redes sociales y medir el éxito. A través de lecciones teóricas y prácticas, ejercicios y casos de estudio, pueden integrar el marketing en su estrategia deportiva y aumentar la visibilidad y el reconocimiento de su marca</t>
  </si>
  <si>
    <t>Gerencia del Talento Humano</t>
  </si>
  <si>
    <t>GERENCIA DEL TALENTO HUMANO 2019-3 V101.pdf</t>
  </si>
  <si>
    <t>La formación teórico – práctica de Administradores Deportivos en el área del talento humano, particularmente en lo que tiene relación a los procesos de consecución, desarrollo de habilidades, remuneración, salud, seguridad, bienestar y motivación de los individuos, creando las condiciones para hacer que la gente trabaje con empeño según capacidades y basada en los principios de la ética, la solidaridad, el respeto y los intereses mutuos</t>
  </si>
  <si>
    <t>Seguridad y Salud en el Trabajo</t>
  </si>
  <si>
    <t>SEGURIDAD Y SALUD EN EL TRABAJO 2019-3 V101.pdf</t>
  </si>
  <si>
    <t xml:space="preserve">El espacio académico de la Seguridad y Salud en el Trabajo del Programa de Administración Deportiva, se enmarca en el proceso formativo integral, encaminado al desarrollo de competencias cognitivas, emocionales y laborales, las cuales, permiten al estudiante reconocer los fundamentos, estructura, normatividad e implementación del Sistema de Gestión Seguridad y Salud en el Trabajo (SGSST) para la prevención y mitigación de los factores de riesgo en los diferentes contextos organizacionales donde se lleve a cabo actividades o funciones que impliquen en el trabajador situaciones de peligro, incidente, accidente y enfermedad laboral. La metodología se lleva a cabo por medio de actividades teóricas y ejercicios prácticos desde la didáctica, lúdica y la mediación de las Tics que le permitirán al estudiante aprehender, reflexionar y proponer estrategias para la prevención y promoción de la salud en el contexto laboral en el marco del bienestar del trabajador. </t>
  </si>
  <si>
    <t>Formulación y Evaluación de Proyectos</t>
  </si>
  <si>
    <t>FORMULACION Y EVALUACION DE PROYECTOS 2019-3V101.pdf</t>
  </si>
  <si>
    <t>Es un espacio académico donde se sientan y spicaan las teóricas y técnicas,para estructurar y evaluar proyectos de inversión</t>
  </si>
  <si>
    <t>Seminario Especializado del Deporte</t>
  </si>
  <si>
    <t>SEMINARIO ESPECIALIZADO DE DEPORTES 2019-3 V101.pdf</t>
  </si>
  <si>
    <t>Esta asignatura busca ampliar la visión del administrador deportivo más allá de la simple organización de eventos deportivos. El objetivo es que el estudiante adquiera las herramientas necesarias para desarrollar seminarios de divulgación del conocimiento que vayan en vanguardia con temas de actualidad en el sector del deporte, la recreación, el esparcimiento y el turismo deportivo. Al mismo tiempo, se refuerzan los conocimientos administrativos adquiridos en la carrera, como la elaboración de presupuestos y la planificación, aplicándolos a la organización de eventos. Desde un proceso integrativo donde se pone en contexto el desarrollo de competencias que ha ido adquiriendo en su formación profesional se fundamenta en la formación de profesionales capaces de identificar oportunidades de negocio en el sector deportivo y de gestionar de manera eficiente proyectos en este ámbito, combinando aspectos deportivos, empresariales y administrativos</t>
  </si>
  <si>
    <t>Deporte de Alto Rendimiento</t>
  </si>
  <si>
    <t>DEPORTE DE ALTO RENDIMIENTO 2019-3 V101.pdf</t>
  </si>
  <si>
    <t>Ciencias y Educaciòn</t>
  </si>
  <si>
    <t>Archivistica y Gestiòn de la Información Digital</t>
  </si>
  <si>
    <t>Profesional</t>
  </si>
  <si>
    <t>INTRODUCCIÓN A LA ARCHIVÍSTICA</t>
  </si>
  <si>
    <t>PORVENIR/ CHAPINERO</t>
  </si>
  <si>
    <t>PRODUCCIÓN DOCUMENTAL</t>
  </si>
  <si>
    <t>CLASIFICACIÓN Y ORDENACIÓN DOCUMENTAL</t>
  </si>
  <si>
    <t>DESCRIPCIÓN DOCUMENTAL</t>
  </si>
  <si>
    <t>VALORACIÓN DOCUMENTAL</t>
  </si>
  <si>
    <t>CONSERVACIÓN DEL PATRIMONIO DOCUMENTAL</t>
  </si>
  <si>
    <t>SISTEMA DE GESTIÓN DOCUMENTAL</t>
  </si>
  <si>
    <t>INTRODUCCIÓN A LAS TECNOLOGÍAS DE LA INFORMACIÓN Y LA COMUNICACIÓN</t>
  </si>
  <si>
    <t>GESTIÓN DE COLECCIONES DE DOCUMENTOS DIGITALES</t>
  </si>
  <si>
    <t>GESTIÓN DE DATOS E INFORMACIÓN</t>
  </si>
  <si>
    <t>SISTEMAS DE GESTIÓN DE DOCUMENTOS Y ARCHIVOS ELECTRÓNICOS</t>
  </si>
  <si>
    <t>SEGURIDAD DE LA INFORMACIÓN</t>
  </si>
  <si>
    <t>GOBIERNO ELECTRÓNICO</t>
  </si>
  <si>
    <t>PRESERVACIÓN DEL PATRIMONIO DIGITAL</t>
  </si>
  <si>
    <t>Artes (ASAB)</t>
  </si>
  <si>
    <t>Arte Danzario</t>
  </si>
  <si>
    <t>Danza Tradicional Colombiana Región Caribe II</t>
  </si>
  <si>
    <t>https://udistritaleduco-my.sharepoint.com/:b:/g/personal/artes-danzario_udistrital_edu_co/EV54gl-EBfVFl_6YhUAcRMIBuUJ4qsFZTaB7hg557H2nOg?e=Pkb12r</t>
  </si>
  <si>
    <t>Danza Tradicional Colombiana Región Andina II</t>
  </si>
  <si>
    <t>https://udistritaleduco-my.sharepoint.com/:b:/g/personal/artes-danzario_udistrital_edu_co/ETsLe1YZYLdAmu25WimzojoBOFI1Opvp4IVBjrrf9WjfvA?e=GjXQZh</t>
  </si>
  <si>
    <t>Danza Tradicional Colombiana Región Pacífica II</t>
  </si>
  <si>
    <t>https://udistritaleduco-my.sharepoint.com/:b:/g/personal/artes-danzario_udistrital_edu_co/EbCpxp9Z8eRPtMJ78xkmdFkBOAw59EHteHHeFGYeQPDeKA?e=MvVzyq</t>
  </si>
  <si>
    <t>Danza Tradicional Colombiana Región Orinoquía</t>
  </si>
  <si>
    <t>https://udistritaleduco-my.sharepoint.com/:b:/g/personal/artes-danzario_udistrital_edu_co/Ef2KfarCKfBEk7H-u9LB7GABZgqZ_FtwQzyfRRuBbE5QuA?e=CnAb9I</t>
  </si>
  <si>
    <t>Danza Tradicional Colombiana Región Amazonía</t>
  </si>
  <si>
    <t>https://udistritaleduco-my.sharepoint.com/:b:/g/personal/artes-danzario_udistrital_edu_co/EaBwd-qbDMtMtITs8YnzPlEBrlrcQ4LMyLdIkum9M0MOYA?e=SBhcp3</t>
  </si>
  <si>
    <t>Danza Clásica: cuerpo y Espacio II</t>
  </si>
  <si>
    <t>https://udistritaleduco-my.sharepoint.com/:b:/g/personal/artes-danzario_udistrital_edu_co/EWfB4oxn2PxLn-e_jRmO13kBDgch-yXiDAskXWCMSLu7RA?e=sv5E7G</t>
  </si>
  <si>
    <t>Conocimientos en ballet</t>
  </si>
  <si>
    <t>Danza Clásica: Tempo y Movimiento I</t>
  </si>
  <si>
    <t>https://udistritaleduco-my.sharepoint.com/:b:/g/personal/artes-danzario_udistrital_edu_co/EX5dwz9Mip1Mg5lcvGlsnXoB-QT26TXHQRyNstYWBMAEig?e=jJMsnX</t>
  </si>
  <si>
    <t>Danza Clásica: Tempo y Movimiento II</t>
  </si>
  <si>
    <t>https://udistritaleduco-my.sharepoint.com/:b:/g/personal/artes-danzario_udistrital_edu_co/Ecv0Ems3jzJGquS2JXnXSUoBVGo5p3BcaAQorZR72DJquw?e=0pByP3</t>
  </si>
  <si>
    <t>Danza Clásica: Fluidez del Movimiento I</t>
  </si>
  <si>
    <t>https://udistritaleduco-my.sharepoint.com/:b:/g/personal/artes-danzario_udistrital_edu_co/EdOcYHXocjBKjPCXd5Q57F8BVUaYnevVr-kMKpkH_z6wqA?e=xqGNKk</t>
  </si>
  <si>
    <t>Danza Clásica: Fluidez del Movimiento II</t>
  </si>
  <si>
    <t>https://udistritaleduco-my.sharepoint.com/:b:/g/personal/artes-danzario_udistrital_edu_co/ETOHxQ2pxCROqecIXdjV7ccBH7OTotgS-DrW1zitcBzvew?e=HG6qR8</t>
  </si>
  <si>
    <t>Técnica de Danza Moderna II</t>
  </si>
  <si>
    <t>https://udistritaleduco-my.sharepoint.com/:b:/g/personal/artes-danzario_udistrital_edu_co/EQPdrelZ-oNKqOGTcrwmVqIBX5iXznC-BapHWbGtoF-Fqw?e=hjKQt3</t>
  </si>
  <si>
    <t>Conocimientos en danza moderna</t>
  </si>
  <si>
    <t>Danza Contemporánea. Planteamientos Técnicos</t>
  </si>
  <si>
    <t>https://udistritaleduco-my.sharepoint.com/:b:/g/personal/artes-danzario_udistrital_edu_co/EX0wM89a-wtKpcHOs_oyKeYBIgwq_AsVpyc3biAzqr_Tgw?e=UDAwXF</t>
  </si>
  <si>
    <t>Conocimientos en danza contemporánea</t>
  </si>
  <si>
    <t>Danza Contemporánea Tránsitos Dinámicos</t>
  </si>
  <si>
    <t>https://udistritaleduco-my.sharepoint.com/:b:/g/personal/artes-danzario_udistrital_edu_co/EXI8-mOsQqpKn7Z-eNMK35IBL0GCYhtgyb0izclAvuFWDA?e=MXWy4D</t>
  </si>
  <si>
    <t>Danza Contemporánea. Cuerpo Relacional</t>
  </si>
  <si>
    <t>https://udistritaleduco-my.sharepoint.com/:b:/g/personal/artes-danzario_udistrital_edu_co/EVkCtFYKNolDv-00mKWF8TwB8dkZPi59VsKuCLMXYbxjXw?e=1YAM0Z</t>
  </si>
  <si>
    <t>Contacto I</t>
  </si>
  <si>
    <t>https://udistritaleduco-my.sharepoint.com/:b:/g/personal/artes-danzario_udistrital_edu_co/EefupRfpKMlIv1yeeM9e8g8BSS4il6UNJiLaj1lIP-Tjzw?e=1JDsAi</t>
  </si>
  <si>
    <t>Danza Contemporánea Escrituras del Movimiento</t>
  </si>
  <si>
    <t>https://udistritaleduco-my.sharepoint.com/:b:/g/personal/artes-danzario_udistrital_edu_co/EQSXj6wxRYdHmmidImAG3cgBXV4TyQM2pT0jw5sszYHXXQ?e=eB0hYx</t>
  </si>
  <si>
    <t>Contacto II</t>
  </si>
  <si>
    <t>https://udistritaleduco-my.sharepoint.com/:b:/g/personal/artes-danzario_udistrital_edu_co/EekikAvWkmtPtheWeAta5bUBOLVkI6-iHT8Y05iKcJrrbA?e=EsqaTY</t>
  </si>
  <si>
    <t>Práctica Interpretativa de Danza Moderna</t>
  </si>
  <si>
    <t>https://udistritaleduco-my.sharepoint.com/:b:/g/personal/artes-danzario_udistrital_edu_co/ES5lT3JJv49InJoOuKQI8eABf0ej0Yjjj83KxMINfJgBzQ?e=Ypnrij</t>
  </si>
  <si>
    <t>Práctica Interpretativa de Danza Contemporánea</t>
  </si>
  <si>
    <t>https://udistritaleduco-my.sharepoint.com/:b:/g/personal/artes-danzario_udistrital_edu_co/Efm4RS7ibM1MjJtFX2ynvtgBFNKVOIeb_Vy6cMrNh-2kjQ?e=BpbZJ8</t>
  </si>
  <si>
    <t>Danza Teatro: Situación, Acción, Personaje</t>
  </si>
  <si>
    <t>https://udistritaleduco-my.sharepoint.com/:b:/g/personal/artes-danzario_udistrital_edu_co/Efq0OuveP3BFtrx85nh21ysBkSXq-q49y1Rcz2Ft-x0Caw?e=6YCYj7</t>
  </si>
  <si>
    <t>Danza - Teatro: Cuerpo, Manipulación y Objeto</t>
  </si>
  <si>
    <t>https://udistritaleduco-my.sharepoint.com/:b:/g/personal/artes-danzario_udistrital_edu_co/EfmLyTwdvHZDmduth3YcPs0Ba5V_5JMttpeVc6hrO_c1kQ?e=oAdeYy</t>
  </si>
  <si>
    <t>Teatro Físico: Planteamientos Técnicos</t>
  </si>
  <si>
    <t>https://udistritaleduco-my.sharepoint.com/:b:/g/personal/artes-danzario_udistrital_edu_co/EQFRmAw49shDvsBNyK912qcBqLFMNs-5v2V_4s-JbHVRzw?e=s9hLRc</t>
  </si>
  <si>
    <t>Teatro Físico: Partitura de Movimiento</t>
  </si>
  <si>
    <t>https://udistritaleduco-my.sharepoint.com/:b:/g/personal/artes-danzario_udistrital_edu_co/EeSAf0WXGC9HoWS2iNa_1TcB6TuwfaFb2nDqXVrMOkSNsg?e=LqYKFj</t>
  </si>
  <si>
    <t>Artes Circenses I</t>
  </si>
  <si>
    <t>https://udistritaleduco-my.sharepoint.com/:b:/g/personal/artes-danzario_udistrital_edu_co/EXZUf5OyKQFAvuAmwdZ314EBuBKcPZg6bYhItJeukUvmYQ?e=kOT1DJ</t>
  </si>
  <si>
    <t>Dramaturgia de la Imagen I</t>
  </si>
  <si>
    <t>https://udistritaleduco-my.sharepoint.com/:b:/g/personal/artes-danzario_udistrital_edu_co/EWMfwzw1LORGh-sN8e-H5WMBc1WqhD9drIuN0ulY221MQw?e=6Kwf66</t>
  </si>
  <si>
    <t>Dramaturgia de la Imagen II</t>
  </si>
  <si>
    <t>https://udistritaleduco-my.sharepoint.com/:b:/g/personal/artes-danzario_udistrital_edu_co/ESCLQ0kvP8RCkN7QUlD-0CgB24eLEitwKdtEDoKQtniv9w?e=MhgEl3</t>
  </si>
  <si>
    <t>Composicion Coreográfica Aplicada I</t>
  </si>
  <si>
    <t>https://udistritaleduco-my.sharepoint.com/:b:/g/personal/artes-danzario_udistrital_edu_co/EdMLw91PKmhMiTuqHSznlOUBtqTbrAvWxKBtFR26GtHdkQ?e=Uf5WRp</t>
  </si>
  <si>
    <t>Composición Coreográfica Aplicada II</t>
  </si>
  <si>
    <t>https://udistritaleduco-my.sharepoint.com/:b:/g/personal/artes-danzario_udistrital_edu_co/EVyyefcsqZNBvDe0wlVDv4EBxRGwykS5YuKVvpOfW_VzFg?e=AKB3yU</t>
  </si>
  <si>
    <t>Taller de Composición Coreográfica I</t>
  </si>
  <si>
    <t>https://udistritaleduco-my.sharepoint.com/:b:/g/personal/artes-danzario_udistrital_edu_co/EaSgkJJfuzFJhC20I18Tr7kB-m0EiBWDCfLZ6Vw1ibgySA?e=HYXZe7</t>
  </si>
  <si>
    <t>Diseño Escénico Fundamentos</t>
  </si>
  <si>
    <t>https://udistritaleduco-my.sharepoint.com/:b:/g/personal/artes-danzario_udistrital_edu_co/EWR5oiPg9n1Jq05fW7yYwEcBYQZkCB8Voc1uVOKqDTx_mA?e=Pzlxjh</t>
  </si>
  <si>
    <t>Taller de Composición Coreográfica II</t>
  </si>
  <si>
    <t>https://udistritaleduco-my.sharepoint.com/:b:/g/personal/artes-danzario_udistrital_edu_co/EXw-FCcqpa9AmiAS3HWMurkBl-kIueMRL202hUuvMyRYUQ?e=wkqakk</t>
  </si>
  <si>
    <t>Dramaturgia musical I</t>
  </si>
  <si>
    <t>https://udistritaleduco-my.sharepoint.com/:b:/g/personal/artes-danzario_udistrital_edu_co/EQwtUWHUrthFne61QJJpouEB8TPDN4SovwUWGmwkT-eELg?e=147Ez9</t>
  </si>
  <si>
    <t>Prácticas somáticas</t>
  </si>
  <si>
    <t>https://udistritaleduco-my.sharepoint.com/:b:/g/personal/artes-danzario_udistrital_edu_co/EXUFEqehDSVFnjWlNHrD6Z8B4mdA4-ihRz8s0y_iSAdlbg?e=T32bNG</t>
  </si>
  <si>
    <t>Diseño Escénico Iluminación</t>
  </si>
  <si>
    <t>https://udistritaleduco-my.sharepoint.com/:b:/g/personal/artes-danzario_udistrital_edu_co/EUEQz80bFitNjxUD2avITQUBwk7jfYjY5_OOlwqlt7eiRw?e=GHhKNy</t>
  </si>
  <si>
    <t>Ensamble</t>
  </si>
  <si>
    <t>https://udistritaleduco-my.sharepoint.com/:b:/g/personal/artes-danzario_udistrital_edu_co/EbHclv0KQClLlLUR2ZVF0lIB4p7dipsPZnOlf7TuvvJY8A?e=Mmnb45</t>
  </si>
  <si>
    <t>Producción de Espectáculos Escénicos</t>
  </si>
  <si>
    <t>https://udistritaleduco-my.sharepoint.com/:b:/g/personal/artes-danzario_udistrital_edu_co/EVceBdYAUz5Nu3tn8U6L8B0Bx2nz_nZ7Cdyt4AkqkWlskg?e=nq91ud</t>
  </si>
  <si>
    <t>Taller de Dirección Coreográfica I</t>
  </si>
  <si>
    <t>https://udistritaleduco-my.sharepoint.com/:b:/g/personal/artes-danzario_udistrital_edu_co/ERYwBaQu0pRIpKFPQ1fTIlQBggWm8ikhvh7BpoOmEZOqsg?e=AU6IWv</t>
  </si>
  <si>
    <t>Taller de Dirección Coreográfica II</t>
  </si>
  <si>
    <t>https://udistritaleduco-my.sharepoint.com/:b:/g/personal/artes-danzario_udistrital_edu_co/ERl1MJraUQVNmCHKVq_UFO8BJG-oIanlBdaTuyI3Tn6otg?e=tvezuZ</t>
  </si>
  <si>
    <t>Nuevas Tecnologías</t>
  </si>
  <si>
    <t>https://udistritaleduco-my.sharepoint.com/:b:/g/personal/artes-danzario_udistrital_edu_co/EcpXb5ydTUtBjZ3m2cu_KEMBtJqp6frumN1ih-ZNwKTZuw?e=EYpUyl</t>
  </si>
  <si>
    <t>Producción, Gestión y Difusión Danzaria</t>
  </si>
  <si>
    <t>https://udistritaleduco-my.sharepoint.com/:b:/g/personal/artes-danzario_udistrital_edu_co/EaLT7iAO-ElBo9Bdj5t4-bYB3qgP-3B2IxYyKm-BKcextQ?e=o9VutW</t>
  </si>
  <si>
    <t>Ciencias Matematicas y Naturales</t>
  </si>
  <si>
    <t>BiologÍa</t>
  </si>
  <si>
    <t>BOTANICA I</t>
  </si>
  <si>
    <t>Syllabus Botanica I.xlsx</t>
  </si>
  <si>
    <t>Edificio Crisanto Luque/Macarena B</t>
  </si>
  <si>
    <t>ZOOLOGIA VERTEBRADOS</t>
  </si>
  <si>
    <t>Syllabus Zoología Vertebrados.xlsx</t>
  </si>
  <si>
    <t>ZOOLOGIA INVERTEBRADOS</t>
  </si>
  <si>
    <t>Sillabus Zoologia de invertebrados.xlsx</t>
  </si>
  <si>
    <t>BOTANICA II</t>
  </si>
  <si>
    <t>Syllabus Botanica 2.xlsx</t>
  </si>
  <si>
    <t>SISTEMATICA INTEGRATIVA</t>
  </si>
  <si>
    <t>Sylalbus Sistematica integrativa.xlsx</t>
  </si>
  <si>
    <t>FISIOLOGIA ANIMAL</t>
  </si>
  <si>
    <t>Sillabus Fisiologia animal.xlsx</t>
  </si>
  <si>
    <t>MICROBIOLOGIA</t>
  </si>
  <si>
    <t>Syllabus Microbiologia.xlsx</t>
  </si>
  <si>
    <t>FISIOLOGIA VEGETAL</t>
  </si>
  <si>
    <t>Syllabus Fisiologia vegetal.xlsx</t>
  </si>
  <si>
    <t>GENETICA</t>
  </si>
  <si>
    <t>Syllabus Genetica.xlsx</t>
  </si>
  <si>
    <t xml:space="preserve"> BIOINFORMÁTICA Y SISTEMAS OPERATIVOS</t>
  </si>
  <si>
    <t>Syllabus Bioinformática &amp; Sistemas Operativos.xlsx</t>
  </si>
  <si>
    <t>SISTEMAS DE INFORMACIÓN GEOGRÁFICA</t>
  </si>
  <si>
    <t>Syllabus Sistemas de informacion geografica.xlsx</t>
  </si>
  <si>
    <t>MÉTODOS DE INFERENCIA FILOGENÉTICA</t>
  </si>
  <si>
    <t>Syllabus Metodos Inferencia Filogenetica.xlsx</t>
  </si>
  <si>
    <t>CITOGENÉTICA Y EVOLUCIÓN DEL GENOMA</t>
  </si>
  <si>
    <t>Syllabus Citogenética y Evolución del Genoma.xlsx</t>
  </si>
  <si>
    <t>BIOLOGIA MOLECULAR</t>
  </si>
  <si>
    <t>Syllabus Biologia Molecular.xlsx</t>
  </si>
  <si>
    <t>BIOLOGÍA DE LA CONSERVACIÓN</t>
  </si>
  <si>
    <t>Syllabus Biologia de la Conservacion.xlsx</t>
  </si>
  <si>
    <t>BIOLOGÍA MOLECULAR AVANZADA</t>
  </si>
  <si>
    <t>Syllabus de Biología Molecular Avanzada JL.xlsx</t>
  </si>
  <si>
    <t>BIOGEOGRÁFIA</t>
  </si>
  <si>
    <t>Syllabus Biogeografia.xlsx</t>
  </si>
  <si>
    <t>RESTAURACIÓN ECOLÓGICA</t>
  </si>
  <si>
    <t>Syllabus Restauración Ecológica.xlsx</t>
  </si>
  <si>
    <t>ECOLOGÍA  AVANZADA</t>
  </si>
  <si>
    <t>Syllabus Ecología Avanzada.xlsx</t>
  </si>
  <si>
    <t>MODELADO Y SIMULACIÓN DE MACROMOLÉCULAS</t>
  </si>
  <si>
    <t>Syllabus Modelado y Simulacion de Macromoleculas.xlsx</t>
  </si>
  <si>
    <t>INGENIERIA AMBIENTAL</t>
  </si>
  <si>
    <t xml:space="preserve">ECOLOGIA ANALITICA </t>
  </si>
  <si>
    <t>https://udistritaleduco-my.sharepoint.com/:u:/g/personal/ingambiental_udistrital_edu_co/IQBVCx4eyrK1QbFoH3EbmaqpAbhb8luKc0P_9uTUiwUekSw?e=OzMgzP</t>
  </si>
  <si>
    <t>Introducir al estudiante en las metodologías y principios básicos para el estudio de las comunidades y
poblaciones de fauna y flora, así como de ecosistemas tropicales, capacitándolo para formular
hipótesis y alternativas de uso sostenible de los recursos y su entorno.</t>
  </si>
  <si>
    <t>VIVERO</t>
  </si>
  <si>
    <t>FISICO QUIMICA DE FLUIDOS</t>
  </si>
  <si>
    <t>Suministrar al estudiante conceptos técnicos que le permitan entender las propiedades y la dinámica del flujo de fluidos,
transferencia de masa y energía, y mezclas para que desarrolle habilidades técnicas en la búsqueda y propuesta de
alternativas de solución a la problemática ambiental tanto en el ámbito natural como industrial.</t>
  </si>
  <si>
    <t xml:space="preserve">ORDENAMIENTO TERRITORIAL RURAL </t>
  </si>
  <si>
    <t>Identificar potencialidades y limitantes en un territorio dado, con la finalidad de disponer de
herramientas adecuadas para la toma de decisiones, bajo criterios ambientales, socioculturales y
económicos, en el diseño, la implementación y la evaluación de modelos de ocupación y uso del
territorio.</t>
  </si>
  <si>
    <t xml:space="preserve">CONTAMINACION AMBIENTAL II </t>
  </si>
  <si>
    <t>Con la asignatura Contaminación Ambiental II se pretende inducir al estudiante a explorar, exponer y
conceptualizar, desde los componentes teóricos y prácticos, los temas-principios básicos del campo de
estudio de los Contaminantes Físicos y Químicos (principios fundamentales, afectaciones sobre los
ecosistemas y el hombre, respuesta del medio ambiente, evaluación (hasta donde es posible con aplicación
de legislación nacional y o normatividades vigentes), mitigación y control los cuales son útiles para abordar
problemas sociales, salubres, económicos y ambientales).</t>
  </si>
  <si>
    <t>BOSA</t>
  </si>
  <si>
    <t>TECNOLOGIAS APROPIADAS I</t>
  </si>
  <si>
    <t>Proporcionar al estudiante herrmientas que le permitan diseñar, analizar, proponer y/o seleccionar
alternativas tecnológicas que aporten a la solución de problemáticas ambientales de distintos
sectores económicos, teniendo en cuenta las particularidades de cada uno.</t>
  </si>
  <si>
    <t xml:space="preserve">HIDROGEOLOGIA </t>
  </si>
  <si>
    <t>Presentar al estudiante conocimientos en el área de las aguas subterráneas a nivel nacional y
latinoamericano, específicamente en lo relacionado con el aprovechamiento sostenible de los
recursos de aguas subterráneas, en la exploración, explotación y manejo adecuado de los
acuíferos, en la protección del recurso subterráneo contra la contaminación y en la recuperación
de acuíferos contaminados y sobreexplotados.</t>
  </si>
  <si>
    <t xml:space="preserve">ORDENAMIENTO TERRITORIAL URBANO </t>
  </si>
  <si>
    <t>Adquirir la capacidad y conocimiento suficiente para poder realizar el ordenamiento del territorio de una unidad
territorial, a través del conocimiento y análisis de sus diferentes componentes general y urbano, en los
sistemas biofísico, social, económico, político- administrativo, y funcional,. organizados de acuerdo a cada
una de las actividades humanas dentro del territorio</t>
  </si>
  <si>
    <t xml:space="preserve">TECNOLOGIAS APROPIADAS II </t>
  </si>
  <si>
    <t>Diseñar y construir tecnologías que trabajen en favor de los componentes agua, aire suelo, energía,
enfocándose en procesos. Esto se hará basado en procesos y operaciones unitarias y en los materiales.</t>
  </si>
  <si>
    <t xml:space="preserve">SEGURIDAD EMPRESARIAL </t>
  </si>
  <si>
    <t>Acercar a los estudiantes de esta asignatura a los procesos de participación tecnico-académica,
en lo concerniente a la identificación, evaluación y control de los ocho riesgos existentes en
todas las empresa industriales.</t>
  </si>
  <si>
    <t xml:space="preserve">MANEJO TECNICO AMBIENTAL </t>
  </si>
  <si>
    <t>Elaborar y manejar técnica y ambientalmente proyectos de inversión.</t>
  </si>
  <si>
    <t xml:space="preserve">SALUD AMBIENTAL </t>
  </si>
  <si>
    <t>Proporcionar al estudiante de ingeniería ambiental las competencias necesarias para participar,
en contextos interdisciplinarios, en el análisis de los determinantes de la exposición de las
poblaciones humanas a los contaminantes Físicos, Químicos y Biológicos, en la evaluación del
riesgo para la salud asociado y en el diseño de planes integrales para la gestión del riesgo.</t>
  </si>
  <si>
    <t xml:space="preserve">EVALUACION AMBIENTAL II </t>
  </si>
  <si>
    <t>Al terminar el curso los estudiantes tendrán los conceptos básicos de Indicadores, índices, gestión ambiental
de proyectos, análisis de riesgo y plan de contingencia, y la evaluación ambiental por sectores.</t>
  </si>
  <si>
    <t xml:space="preserve">FORMULACION Y EVALUACION DE PROYECTOS  </t>
  </si>
  <si>
    <t>Capacitar a los estudiantes bajo el enfoque financiero, económico y social para ser aplicado en cualquier
tipo de empresa y servir de herramienta para la toma de decisiones en inversión.</t>
  </si>
  <si>
    <t>ADMINISTRACIÓN GENERAL</t>
  </si>
  <si>
    <t>Capacitar a los estudiantes bajo el enfoque administrativo como medio para la solución de problemas
que afectan el desarrollo económico, social y ambiental.</t>
  </si>
  <si>
    <t>PARTICIPACIÓN COMUNITARIA</t>
  </si>
  <si>
    <t>Proporcionar a los estudiantes las bases conceptuales y metodológicas sobre la participación
comunitaria, en el ámbito socio-ambiental, y su importancia en los procesos de planificación y gestión
ambiental y territorial.</t>
  </si>
  <si>
    <t>SANEAMIENTO AMBIENTAL I</t>
  </si>
  <si>
    <t>Adquirir solidas bases conceptuales necesarias en el diseño de un sistema de abastecimiento de agua para
consumo humano y el diseño de un sistema de recolección y transporte de aguas residuales y/o lluvias.</t>
  </si>
  <si>
    <t>GESTIÓN Y POLÍTICAS PÚBLICAS</t>
  </si>
  <si>
    <t>Plantear y debatir sobre la gestión y las políticas públicas aportando conceptos, contenidos,
enfoques teóricos y herramientas para el análisis y debate que permitan abordar problemas y
construir con los estudiantes propuestas y soluciones que incidan en las decisiones de política
pública en el Nivel Nacional, Regional y Distrito Capital.</t>
  </si>
  <si>
    <t>CAMBIO CLIMATICO</t>
  </si>
  <si>
    <t>Generar en el marco de la asignatura de Cambio Climático, un espacio de formación, aprendizaje, reflexión y
discusión frente al estado de estudio del cambio climático, el rol del hombre, las políticas y decisiones
emprendidas en la actualidad en un contexto socio ambiental y articulado a las demás asignaturas del proyecto
curricular.</t>
  </si>
  <si>
    <t>EVALUACIÓN SOCIAL DE PROYECTOS</t>
  </si>
  <si>
    <t>Acercar a los estudiantes de Ingeniería Ambiental a los conceptos fundamentales que
implican realizar la evaluación social de cualquier tipo de proyectos.</t>
  </si>
  <si>
    <t>ECONOMIA AMBIENTAL</t>
  </si>
  <si>
    <t>El objetivo general del curso es proporcionarle al estudiante de ingeniería ambiental las herramientas teóricas para
analizar la relación de la sociedad y la naturaleza, entender las herramientas para la valoración económica de los
recursos naturales y ambientales, los problemas de gestión y uso de recursos naturales, las políticas ambientales
publicas ambientales y los problemas ambientales globales.</t>
  </si>
  <si>
    <t>EDUCACACIÓN AMBIENTAL</t>
  </si>
  <si>
    <t>Proporcionar a los estudiantes herramientas hacia el fomento de procesos de educación ambiental
para la promoción de valores, actitudes e información hacia la construcción de sociedades
sustentables a partir de un enfoque interdisciplinario y crítico.</t>
  </si>
  <si>
    <t>AUDITORIAS AMBIENTALES</t>
  </si>
  <si>
    <t>Suministrar conocimientos y herramientas necesarias para que el estudiante esté en capacidad de
liderar y participar activamente en el diseño, establecimiento, implementación, mantenimiento,
seguimiento y evaluación de un Sistema de Gestión Ambiental, mediante la aplicación sistemática
de un proceso de auditoría.</t>
  </si>
  <si>
    <t>EXTENSION TECNICA SOCIAL</t>
  </si>
  <si>
    <t>Brindar a los y las Ingenieras Ambientales en formación, elementos conceptuales y metodológicos que
les permitan generar procesos de interacción social desde el campo ambiental y ofrecer alternativas de
solución a las distintas problemáticas que afectan a las comunidades.</t>
  </si>
  <si>
    <t>ECOLOGIA DEL PAISAJE</t>
  </si>
  <si>
    <t>Sensibilizar a los estudiantes en el reconocimiento de las distintas variaciones que ha tenido el medio
biofísico durante la evolución del planeta y como dichas transformaciones se evidencian en la forma y
disposición de los elementos naturales.</t>
  </si>
  <si>
    <t>Ciencias y Educación</t>
  </si>
  <si>
    <t xml:space="preserve"> LICENCIATURA EN BIOLOGÍA </t>
  </si>
  <si>
    <t>ZOOLOGÍA DE INVERTEBRADOS</t>
  </si>
  <si>
    <t>https://udistritaleduco-my.sharepoint.com/:x:/g/personal/licbiologia_udistrital_edu_co/IQB0EKrot4mgRbnvUxxJbCZcAeePRlpip5-y7sGW4CJxWt4?e=PZUuWV</t>
  </si>
  <si>
    <t>Dentro del plan curricular propuesto, este eje temático, sentará las bases conceptuales relacionadas con los 
animales invertebrados, lo cual le permitirá en los cursos posteriores comprender, la problemática relacionada 
con los artrópodos, los vertebrados, la embriológica, la histológica, taxonómica, fisiológica, ecológica, evolutiva 
y genética en que se involucren los invertebrados.</t>
  </si>
  <si>
    <t>---</t>
  </si>
  <si>
    <t>Requiere saberes y conocimientos previos en biología general, química general y aspectos referentes a la estructura celular animal.</t>
  </si>
  <si>
    <t>Macarena A y B</t>
  </si>
  <si>
    <t xml:space="preserve">BOTANICA I </t>
  </si>
  <si>
    <t>https://udistritaleduco-my.sharepoint.com/:x:/g/personal/licbiologia_udistrital_edu_co/IQCz95AFiueTT4aNlXpnLXj2AVYhhvwHBv2HJnEJRLv3UB0?e=ahHveh</t>
  </si>
  <si>
    <t>Este espacio académico pretende el mejoramiento de la formación científica, pedagógica y didáctica de los 
estudiantes que pertenecen al Proyecto Curricular de Licenciatura en Biología; a través de la experimentación 
del ciclo biológico de los diferentes grupos de vegetales inferiores, así como de sus estructuras morfológicas 
que se manipulan y se reconocen, pretendiendo inducir a los estudiantes en el conocimiento de los Talofitas y 
de los Briofitos.</t>
  </si>
  <si>
    <t>Los estudiantes deberán contar con nociones básicas sobre la célula, sus orgánulos, y las diferencias entre organismos eucariotas y procariotas, así como con manejo de equipos de laboratorio, microscopio y estereoscopio. Además, se requiere que posean habilidades básicas de búsqueda y análisis de información.</t>
  </si>
  <si>
    <t xml:space="preserve">ZOOLOGIA DE VERTEBRADOS </t>
  </si>
  <si>
    <t>https://udistritaleduco-my.sharepoint.com/:x:/g/personal/licbiologia_udistrital_edu_co/IQBzBTMKam3wQ7YPlpkqVgKBAXCL-GPTr-jAJY6ubDkd8Sk?e=KTffPl</t>
  </si>
  <si>
    <t>El estudio de la zoología de vertebrados es una disciplina interesante y de gran utilidad. Sin embargo 
el caracter pràctico adquiere mayor relevancia si se tienen en cuenta las modificaciones 
estructurales que a su vez implican cambios funcionales experimentados por los vertebrados, 
cambios que, a su vez, dependen de la diversidad del ambiente y los modos de vida a que se han 
ido adaptando las diferentes formas a lo largo de un proceso evolutivo.</t>
  </si>
  <si>
    <t>Los estudiantes necesitan tener una base sólida en biología celular. Es fundamental que comprendan los conceptos básicos de la estructura y función de las células, incluyendo organelos, membranas y procesos metabólicos. Además, deben estar familiarizados con los principios de la división celular, como la mitosis y la meiosis, así como con la regulación del ciclo celular. Estos conocimientos previos les permitirán abordar de manera efectiva los temas más complejos que se explorarán en el curso, facilitando una comprensión más profunda de los procesos biológicos involucrados en la vida y el desarrollo de los organismos.</t>
  </si>
  <si>
    <t>https://udistritaleduco-my.sharepoint.com/:x:/g/personal/licbiologia_udistrital_edu_co/IQD4fWsiNlOsQK4Xtkf_cIxCARLjJZUzZFebezMtgvbUbj0?e=9EOkDF</t>
  </si>
  <si>
    <t>Este espacio académico pretende el mejoramiento de la formación científica, pedagógica y didáctica de los 
estudiantes; para ello se 
estudiarán las diferentes plantas, continuando con la evolución vegetal planteada desde la vida vegetal I. Al 
mismo tiempo, se manipulará y reconocerá a nivel histológico, embriológico y morfológico, los diferentes 
tejidos órganos y estructuras de las plantas, construyendo de ésta manera en los estudiantes el mejor 
conocimiento posible del cuerpo vegetal de los Licopodófitos, Artrófitos, Pteridófitos, Pteridoespermófitos, 
Coniferófitos y Antófitos.</t>
  </si>
  <si>
    <t xml:space="preserve">El estudiante debe tener claro la estructura y función de las células vegetales, origen y evolución de las plantas verdes (viridiplantes)  y las características morfologicas y evolutivas de los briófitos (sensu lato) y el ciclo de vida de plantas no vasculares. Tener conocimiento y manejo del microscopios y estereoscopio, y buenas prácticas en el laboratorio. </t>
  </si>
  <si>
    <t xml:space="preserve">FISIOLOGÍA ANIMAL </t>
  </si>
  <si>
    <t>https://udistritaleduco-my.sharepoint.com/:x:/g/personal/licbiologia_udistrital_edu_co/IQDMY9ZKARf5RL7WzYpEIR3AAfHtdUs4RGjlEEn-cNuu5IE?e=dbxvF3</t>
  </si>
  <si>
    <t>El aprendizaje de las funciones sistémicas y su correlación con otras áreas les permitirá a los estudiantes de 
Fisiología Animal desempeñarse exitosamente como docentes Licenciados en el campo de la Biología y 
fisiología animal, así como realizar propuestas de investigación que les permitan reflexionar sobre un 
problema específico de la fisiología y de su entorno, con capacidad de darle solución.</t>
  </si>
  <si>
    <t>Para abordar un curso de fisiología animal de manera efectiva es esencial tener conocimientos básicos de biología celular, incluyendo la estructura y función de las células, organelos y la teoría celular. Además, una comprensión de la anatomía general de los animales, como la organización de los sistemas corporales (circulatorio, respiratorio, digestivo, etc.) y sus funciones básicas. Otro aspecto importante es tener nociones básicas de química, especialmente en relación con las reacciones bioquímicas, el equilibrio ácido-base y la termodinámica, ya que estos principios son fundamentales para entender los procesos fisiológicos. Finalmente, un entendimiento básico de la genética y la evolución puede proporcionar un contexto adicional sobre cómo las adaptaciones fisiológicas han surgido en diferentes especies a lo largo del tiempo. Debido a que Fisiología Animal es una disciplina experimental se sugiere tener conocimientos básicos de estadística y diseño experimental, lo cual será la oportunidad de que los estudiantes se planteen preguntas de investigación y hagan el ejercicio de estructurar un microproyecto de fisiologia experimental que lleven a cabo a lo largo del curso, hasta obtener resultados y analisis.</t>
  </si>
  <si>
    <t>FISIOLOGÍA VEGETAL</t>
  </si>
  <si>
    <t>https://udistritaleduco-my.sharepoint.com/:x:/g/personal/licbiologia_udistrital_edu_co/IQCdsB5g9eqdSb89vxZRUuQ6AXDwjWeNUiZT7B6cu0abqmk?e=YJirVc</t>
  </si>
  <si>
    <t>La Fisiología Vegetal cobra importancia debido a que es una asignatura donde el estudiante interrelaciona el 
funcionamiento de una planta a nivel celular, histológico, bioquímico, genético,ecológico entre otras áreas que 
son parte fundamental para entender la dimensión global y específica del funcionamiento de los vegetales, como 
se puede observar es una asignatura que aporta procesos de transdisciplinariedad.</t>
  </si>
  <si>
    <t xml:space="preserve"> Los estudiantes deberán contar con nociones básicas de Botanica I, Botanica II y Bioquimica. Además, se requiere que posean habilidades básicas de búsqueda y análisis de información.</t>
  </si>
  <si>
    <t>SISTEMÁTICA</t>
  </si>
  <si>
    <t>https://udistritaleduco-my.sharepoint.com/:x:/g/personal/licbiologia_udistrital_edu_co/IQC7Q_7kZfIuSodR4UVkdI8_ARRMLshxEoBm_zUIZidQJaA?e=8hAMvq</t>
  </si>
  <si>
    <t>La Sistemática es la disciplina que se encarga del estudio de la diversidad de organismos así como de las relaciones que 
existen entre ellos. Esto incluye el descubrimiento, la descripción e interpretación de la diversidad biológica, así como la 
síntesis de la información sobre diversidad en la forma de sistemas de clasificación predictivos. a propuesta de la asignatura se fundamenta en la idea de introducir al estudiante en el campo de la 
Sistemática para establecer las bases para comprender la complejidad progresiva tanto del Reino Vegetal como Animal.
Además, la Sistemática es esencial para nuestro conocimiento y comunicación acerca del mundo natura</t>
  </si>
  <si>
    <t>Zoología de Invertebrados, Zoología de Vertebrados, Botánica I y II</t>
  </si>
  <si>
    <t xml:space="preserve">Macarena A </t>
  </si>
  <si>
    <t>https://udistritaleduco-my.sharepoint.com/:x:/g/personal/licbiologia_udistrital_edu_co/IQDfOkQjvpggRrBSqPdK3FVIARPV4IaYCcTl9-HK6xBU80s?e=yfHlC3</t>
  </si>
  <si>
    <t>A través del conocimiento de los fundamentos ecológicos, el estudiante debe llegar a interiorizar el concepto moderno de Ecología, como la ciencia que estudia la distribución y la abundancia de las poblaciones en los ecosistemas y así analizar las relaciones de los organismos entre sí y con su medio. La palabra relación curiosamente tiene la misma etimología latina de religión (lazos que unen a las criaturas con su deidad), lo cual implica los nexos evolutivos que se han establecido entre individuos de una misma especie, entre poblaciones diferentes y entre los organismos respecto de sus condiciones ambientales.</t>
  </si>
  <si>
    <t>Conceptos relacionados con espacios académicos Biología Celular, Botánicas y Zoologías, como: célula (procarionte – eucarionte) respiración, fotosíntesis, clasificación taxonómica
Nociones básicas de estadística</t>
  </si>
  <si>
    <t>EDUCACIÓN AMBIENTAL</t>
  </si>
  <si>
    <t>https://udistritaleduco-my.sharepoint.com/:x:/g/personal/licbiologia_udistrital_edu_co/IQDVQySBNoh0QY5ue3Ksvh8DARvr00_Dw2301XyvJ_p0ZIg?e=1hgZIL</t>
  </si>
  <si>
    <t>La necesidad de realización del espacio académico de Educación Ambiental, radica en el hecho de 
contribuir a concientizar y sensibilizar a los estudiantes del Proyecto Curricular de Licenciatura en Biología
en torno a los problemas medio ambientales, con el fin de proponer estrategias de mejoramiento y 
conservación y al mismo tiempo ayudar a la promoción del desarrollo sostenible, entendido éste, como la 
utilización actual de nuestros recursos naturales, garantizando que estos recursos también existan y los 
puedan aprovechar las generaciones futuras, en resumen, progreso humano en relación con la naturaleza 
previniendo el futuro</t>
  </si>
  <si>
    <t>Se requiere conocimientos generales de Ecología Básica, así como conocimientos generales de Historia, Economía, Geopolítica, Geografía, Normatividad, Currículo, Métodos de enseñanza.</t>
  </si>
  <si>
    <t>GENÉTICA MOLECULAR</t>
  </si>
  <si>
    <t>https://udistritaleduco-my.sharepoint.com/:x:/g/personal/licbiologia_udistrital_edu_co/IQD5o3VQCO0aRafZ4R6TCJC1ARarR_CKHXTmSLvLKZK5olY?e=5yqRWS</t>
  </si>
  <si>
    <t>La genética molecular permite entender los mecanismos implicados en la replicación del material 
genético, la transcripción y traducción de la información hereditaria, la obtención de proteínas que son 
componentes estructurales y funcionales de todas nuestras células También podemos entender como 
cualquier cambio por minúsculo que ocurra en el DNA nos puede llevar a un mal funcionamiento de 
nuestro organismo llevándonos incluso a presentar diversas enfermedades como cáncer, alzheimer, 
diabetes, hemofilia entre otras enfermedades</t>
  </si>
  <si>
    <t>Biología celular, Química orgánica, Bioquímica, Microbiología.</t>
  </si>
  <si>
    <t>Macarena B</t>
  </si>
  <si>
    <t xml:space="preserve">Licenciatura en educación infantil </t>
  </si>
  <si>
    <t>https://udistritaleduco-my.sharepoint.com/:b:/g/personal/licpedagogiainfantil_udistrital_edu_co/EXtSsC9Q48VCncvniQFE_KMB95kXNG7vF321IdvLjNmb6w?e=XwKeP7</t>
  </si>
  <si>
    <t>Los profesionales en Latinoamérica deben poseer habilidades sólidas en escritura y lectura competente por una variedad de razones fundamentales que impactan directamente en su desempeño laboral y en la sociedad en general. Estas habilidades lingüísticas no solo son importantes para la comunicación efectiva, sino que también contribuyen al desarrollo profesional y personal de los individuos. Aquí presento tres razones clave que respaldan esta afirmación:
1. Comunicación efectiva: La escritura correcta y la lectura competente son fundamentales para una comunicación
efectiva en el entorno profesional. Los profesionales deben ser capaces de expresar sus ideas de manera clara y
coherente tanto en documentos escritos como en correos electrónicos, informes, propuestas y otros tipos de
comunicación escrita. Además, la capacidad de comprender con precisión la información presentada en
documentos y mensajes es crucial para tomar decisiones informadas y colaborar eficazmente con colegas, clientes
y socios comerciales.
2. Imagen profesional: Una buena escritura y comprensión lectora también contribuyen significativamente a la
imagen profesional de un individuo y de la organización para la que trabaja. La calidad de la escritura refleja la
competencia y el profesionalismo de una persona, mientras que la capacidad de comprender textos complejos
demuestra un nivel de sofisticación intelectual. En un mundo donde la primera impresión es crucial, la habilidad
para comunicarse de manera clara y precisa puede marcar la diferencia entre el éxito y el fracaso en el ámbito
laboral.
3. Desarrollo personal y profesional: La escritura y la lectura no son solo herramientas de comunicación, sino
también vehículos para el aprendizaje y el desarrollo personal y profesional. La lectura amplía el conocimiento,
mejora la capacidad de análisis y fomenta la empatía al exponer a los individuos a diferentes perspectivas y
experiencias. Por otro lado, escribir de manera regular no solo fortalece las habilidades lingüísticas, sino que
también promueve la claridad de pensamiento, la creatividad y la capacidad de resolver problemas. Estas
habilidades son invaluables en el mercado laboral actual, que valora la adaptabilidad y la capacidad de aprender y
crecer continuamente.
En resumen, la escritura correcta y la lectura competente son habilidades esenciales para los profesionales en
Latinoamérica debido a su papel fundamental en la comunicación efectiva, la imagen profesional y el desarrollo personal
y profesional. Al invertir en el desarrollo de estas habilidades, los profesionales pueden mejorar su desempeño laboral,
aumentar su empleabilidad y contribuir de manera más significativa al crecimiento y desarrollo de sus comunidades y
sociedades.
Referencias bibliográficas:
1. García, E. (2018). La importancia de la comunicación escrita en el ámbito laboral. Harvard Business Review.
2. García, M. (2019). La lectura como herramienta de desarrollo personal y profesional. Revista Latinoamericana de
Educación.
3. Martínez, A. (2020). El impacto de la escritura en la imagen profesional. Journal of Professional Communication.</t>
  </si>
  <si>
    <t>Macarena A</t>
  </si>
  <si>
    <t>Construcción Social de la Infancia</t>
  </si>
  <si>
    <t>https://udistritaleduco-my.sharepoint.com/:w:/g/personal/licpedagogiainfantil_udistrital_edu_co/EdruqwGaYo9Irrcr5ZF96L8B6EOXeYuuUOHFdVGg2E-odg?e=2XaCSz</t>
  </si>
  <si>
    <t xml:space="preserve">El Seminario de Construcción Social de la Infancia propuesto desde las Áreas de Niño y Sociedad de la Licenciatura en Educación infantil contribuye al fortalecimiento de los propósitos de formación del Ciclo de Fundamentación. En este sentido, el espacio académico fortalece competencias básicas de lectura, escritura y comunicación; también busca que el licenciado y la licenciada en formación pongan en diálogo saberes de la teoría y la práctica de cara a sus procesos formativos como docente e investigador del mundo, las experiencias y la educación de las infancias. Todo esto como aporte a una formación reflexiva e investigativa. Desde el área de Sociedad, el aporte del presente espacio académico se enmarca en la comprensión del sujeto niño y sus procesos de subjetivación, formación y educación situados “en tiempos, momentos, territorios y ámbitos socioculturales –económicos y políticos- específicos” (Plan de Estudios LEI. 2017. P. 52). De este modo, el trabajo propuesto busca aproximar a los licenciados a una comprensión de la historicidad de la infancia en Colombia a través del estudio de sus emergencias y relaciones que dieron lugar a procesos de objetivación e individualización a través de instituciones, saberes, sujetos y tecnologías específicas que la han venido configurando socialmente.   Desde el área del Niño se busca promover una aproximación crítica a las representaciones y conceptualizaciones más recurrentes sobre la infancia que permita construir nuevas concepciones que reconozcan, por un lado, el carácter contextual y situado de toda noción de infancia; reconocer la pluralidad de nociones de las infancias en el marco de un cuestionamiento a las representaciones, imaginarios, condiciones y posibilidades de ser y existir de los niños y las niñas; valorar las tensiones de las relaciones entre adultos y niños, el marco de las posibilidades de reconfigurar esas relaciones y de considerar la educación y la crianza en el marco de un contrato social renovado a partir de la perspectiva de derechos, el reconocimiento de las subjetividades infantiles y la valoración de la nueva coyuntura histórica que deviene de las crisis civilizatorias contemporáneas.  
En este sentido, el seminario inicia con una mirada sobre el advenimiento de la infancia en el mundo occidental y en particular en nuestro país a partir del estudio de su relación con instituciones como la familia y la escuela; el impacto en sus relaciones con la ciudad, y las nuevas tecnologías de la información y la comunicación, en lo que se conoce como infancia contemporánea, su relación con el capitalismo y los nuevos consumos culturales. Posterior a esta revisión teórica y conceptual el seminario propone que los estudiantes contrasten estos debates sobre la infancia con las experiencias y reflexiones de sujetos vivos en una familia colombiana de tres generaciones. 
La propuesta de trabajo teórico expuesta en este syllabus reconoce que las infancias estás atravesadas por estructuras sociales, políticas, económicas y culturales que constituyen e impactan su emergencia y sus procesos de subjetivación, es decir, se apuesta por una instalación conceptual de la infancia como una categoría social que se define a partir de los elementos históricos, culturales, políticos y sociales de los grupos humanos que la abordan, una categoría que es polifónica en su abordaje en la medida que depende de los marcos contextuales desde las que es estudia, en donde elementos como la cultura, el proyecto país, los procesos económicos, las legislaciones, la historia, y la política influyen en la forma en que se perciben a las niñeces y como se establecen “ideales” de interacción con estas por parte de los adultos e inclusive de las propias percepciones “normales y esperadas” de ser un niño o niña. </t>
  </si>
  <si>
    <t>Constitución Inicial del Sujeto y Perspectivas del Desarrollo Infantil</t>
  </si>
  <si>
    <t>https://udistritaleduco-my.sharepoint.com/:b:/g/personal/licpedagogiainfantil_udistrital_edu_co/EVgGtXJEKVBCn683ccPDHwQBbjHK89zqOh7siZ-P5xFO1A?e=Mr1Nfd</t>
  </si>
  <si>
    <t>Este apartado describe la pertinencia de la asignatura, su relevancia académica, lugar en el currículo y aporte
al proceso formativo de los licenciados y licenciadas en Educación Infantil. Señala el enfoque, perspectiva del
plan temático del curso así como las referencias teórico-conceptuales que se desarrollan. Este espacio también
presenta las apuestas ético-políticas del curso y su horizonte de sentido.
El Proyecto Curricular LEI fundamenta su apuesta educativa en un enfoque interdisciplinario, en tanto que asume
al niño y a la niña como sujetos de la cultura que, además de estar dotados de una serie de atributos que les
otorgan una condición potencializadora, a través de sus dimensiones cognitivas y afectivas, los legitima como
sujetos de la experiencia, ya que su incorporación a la sociedad implica formas particulares de ser y estar en el
mundo. El proceso de producción de subjetividades proporciona los marcos para introducirse en las esferas de
lo ético, lo estético y lo político. Por esto, la configuración del conocimiento sobre la Educación infantil demanda
asumir las infancias, no solo desde la perspectiva del desarrollo, sino desde una mirada social, histórica y
cultural.
Formar licenciados(as) que reconozcan la constitución del sujeto niño-niña como centro de su praxis, implica
una intencionalidad fundamental que supone comprender y formular un lugar epistemológico de ruptura. Desde
allí es posible diseñar una propuesta curricular que sea consecuente con los contextos diversos en los que
tienen lugar los diferentes procesos de concepción y desarrollo de las infancias en un país que pretende
reconocerse como pluriétnico y multicultural. Los diferentes escenarios del “mundo de la vida” en los que tienen
lugar las infancias marcadas por las situaciones sociales y políticas del país.
La educación se concibe como práctica social y la pedagogía se inscribe como una relación dialógica de
construcción de sujetos dentro de la cultura, el papel del educador infantil se sitúa como dinamizador de las
transformaciones culturales que aportan en la comprensión de la infancia y de su constitución como sujetos.
Formar Licenciados en Educación Infantil investigadores y gestores de experiencias que respondan a las
necesidades de los distintos contextos de actuación de las infancias, tanto en la esfera de la educación formal
como en la no formal.
El espacio académico “constitución inicial del sujeto y perspectivas del desarrollo infantil” se ubica en primer
semestre de acuerdo con el plan de estudios de la Licenciatura en Educación Infantil como una asignatura del
ciclo de fundamentación y pretende formar parte de los procesos de estructuración de los conocimientos
básicos para la formación de maestros. En consecuencia, las preguntas por la noción de sujeto niño y el
concepto de desarrollo infantil serán la fuente de problematización que contribuye a comprender: ¿Por qué un
futuro licenciado en educación infantil debe saber sobre el desarrollo infantil?, ¿cuáles son las contribuciones
que desde el desarrollo físico, cognoscitivo y psicosocial del niño se vinculan en el campo de la educación
infantil?, ¿qué significado adquiere ser niño en la sociedad del siglo XXI desde una perspectiva culturalista?
En el siglo XX, y con el reconocimiento de la psicología como ciencia, se plantea el concepto de desarrollo desde
diferentes enfoques, en los que se manifiesta una manera de concebir al niño que posibilita una visión amplia de
comprender el desarrollo infantil, desde la integralidad de proceso de cambio entre pensamiento, sentimientos,
experiencias en el mundo social y comunicativo, que pone de manifiesto la constante dinámica del proceso
multifactorial y multidimensional niño, medio social, ecológico y subjetividad. Por tanto, con la experiencia de
reflexión sobre el tema de desarrollo infantil los estudiantes de primer semestre de Licenciatura Educación Infantil
hacen un acercamiento teórico para construir conceptos propios y específicos que se han planteado desde la
psicología y que les permitirán reconocer características específicas de comportamiento de los niños y construir
un referente conceptual para afianzar los ejercicios de observación y reflexión de su acción pedagógica.
RELACIÓN CON NÚCLEOS PROBLÉMICOS O LÍNEAS DE PROFUNDIZACIÓN
Presenta la articulación que el espacio académico propone con los núcleos problémicos en el Ciclo de
Fundamentación o las Líneas en el Ciclo de Profundización. Recupera las apuestas que desde las áreas se
proponen como aporte a los procesos formativos desde esa articulación.
La relación con el núcleo problémico que implica el reconocimiento de los mundos infantiles por parte del adulto
es necesario partir de la urgencia de asumir la importancia de comprender el aporte del educador infantil en el
despliegue de las potencialidades del niño y la niña a partir del exploración del panorama de posibilidades que
ofrece el desarrollo infantil como objetivo fundamental de la Educación Inicial. El Seminario requiere entonces de
precisar el sentido y significación que se le atribuye al concepto mismo de Desarrollo Infantil. Desde una
perspectiva que supere la idea estática y preestablecida de ciclo vital, se asume que el desarrollo es un proceso
que comienza con la vida y con ella termina, y que en particular, el desarrollo infantil es multidimensional y
multidireccional y está determinado por factores biológicos, psicológicos, sociales, culturales e históricos. A través
del desarrollo, niños y niñas construyen formas de comprender e interactuar con el mundo progresivamente más
complejas y elaboradas, en virtud de la permanente interacción con las múltiples influencias de su contexto; estas
formas de comprensión e interacción, presentes en cada momento de la vida, constituyen en sí mismas
plataformas para la continuidad del desarrollo humano.
Aunque existen planteamientos generales y estructurantes acerca de la concepción de desarrollo infantil, estos
han sido elaborados a partir de los aportes de distintas propuestas teóricas, cada una de las cuales cuenta con
valor en sí misma y plantea una mirada particular. Dichas propuestas teóricas sobre el desarrollo infantil giran
alrededor de tres tensiones básicas: entre lo heredado y lo aprendido, el papel activo o pasivo de los niños y
niñas en su propio desarrollo y la continuidad del proceso de desarrollo o la presencia de etapas.</t>
  </si>
  <si>
    <t>Corporalidad y Autobiografía</t>
  </si>
  <si>
    <t>https://udistritaleduco-my.sharepoint.com/:b:/g/personal/licpedagogiainfantil_udistrital_edu_co/EXJmUBxv15ZKlmQqql3NodYBQxsz6w5fjCKkJSBKCsrMGg?e=Mg1J40</t>
  </si>
  <si>
    <t>La reconstrucción, reelaboración, revisión o recreación de cada uno de nosotros como individuos, como seres humanos y como seres sociales constituye siempre un ejercicio esencial para la búsqueda de nuestra identidad y de nuestro lugar en el mundo. En cada una de las épocas históricas, este ejercicio se ha realizado a partir de referentes, creencias y acciones determinadas, las cuales han permitido una permanente transformación del
sentido que los seres humanos han dado a su existencia; por ello, hoy podemos hablar de una “conciencia histórica” que nos distingue y nos caracteriza frente a los demás seres de la naturaleza.
La reflexión en torno a problemas como la Corporalidad y la Autobiografía presenta, entonces, una importancia capital para la formación personal, espiritual y psíquica de todo individuo, más aún si se trata de la formación de formadores, como es el caso de los futuros educadores para la infancia,
a quienes va dirigido este programa. Así pues, este taller está orientado, de forma general, al abordaje –desde diversas perspectivas- de la reflexión sobre “nosotros mismos”, con el objetivo de comprender mejor nuestro desenvolvimiento histórico y nuestra formación. Además, constituye un espacio “práctico” para la realización de algunas acciones cuyo objeto es la recreación parcial de aspectos y momentos importantes en la vida de
cada cual – especialmente en lo relativo a su infancia- y cuyo abordaje significa un gran apoyo en el descubrimiento del niño y niña por parte de nosotros, adultos con intereses de aportar a la formación de las nuevas generaciones. Acercarnos y reconocer los mundos infantiles, es una primera invitación problémica que plantea este curso, reconocer nuestros mundos familiares,
las prácticas de crianza y su relación con el cuerpo, nos permite asumir posturas críticas frente a los procesos que acompañan a los recién llegados
al mundo y las formas en que se van configurando a lo largo de su vida social y cultural. Un mundo con pocos espacios para los niños, pero como
lo propone Francesco Tonucci en su teoría de reconstrucción de ciudades sensibles y educadoras. Se hace vital pensar también en las nuevas
apuestas pedagógicas para la primera Infancia generando así nuevos horizontes en estas construcciones como maestros y maestras innovadoras de
cara a las necesidades de estos nuevos programas.
Esta afirmación se corrobora con lo presentado por la Comisión de la Verdad, en el informe “No es un mal menor” (CEV, 2022), que trata sobre
las afectaciones a los niños, niñas y jóvenes en el conflicto armado:
"Históricamente, la niñez y la adolescencia tienden a pasar inadvertidas. De hecho, son conceptos que se han abierto paso a lo largo de la historia, y solo hasta
mediados del siglo XX se empezó a reconocer a las niñas, niños y adolescentes como sujetos de derechos y de especial protección. Aun así, durante el conflicto
armado, las personas menores de dieciocho años han vivido sin la protección suficiente por parte de la familia, la sociedad y el Estado, quienes han sido inferiores
a su deber de garantizarles una vida libre de violencias, una que les permita crecer en un ambiente adecuado para su desarrollo y para alcanzar las metas que se
propongan.
Por ello, las violencias llegaron a la vida de las niñas, niños y adolescentes: primero, cuando no se les brindó protección de manera decidida, permitiendo que
crecieran en la precariedad; segundo, cuando el conflicto armado arribó y cambió sus trayectorias de vida, despojándolos de la autonomía para decidir lo que
querían hacer con ella; tercero, cuando no fueron escuchados o no se restablecieron sus derechos, lo que les acarreó nuevas violencias” (CEV, 2022)
El cuerpo ha tenido en los últimos años una relevancia fundamental como objeto de estudio para las ciencias sociales y humanas y actualmente
para la educación artística. Este adquiere visibilidad hacia los años 70 en los discursos y en las prácticas educativas. Esta reciente visibilización
implica entender que existe una amplia proliferación de concepciones, análisis y abordajes sobre el cuerpo. Este interés por el cuerpo como campo
de investigación y la educación va propiciando nuevos enfoques disciplinarios, nuevos diálogos entre el arte, y otras disciplinas, las teorías y
tecnologías que posibilitan nuevos interrogantes sobre las concepciones y abordajes que de él se hacen. para ello se hace indispensable la lectura
de biografías de autores destacados como herramienta a la construcción del texto autobiográfico, en el caso del área de artes traer a la memoria
colectiva las reflexiones de artistas como Álvaro Restrepo y sus procesos sensibles que lo motivaron a ser el mentor del Colegio del cuerpo. Pensar
el cuerpo desde lo simbólico es comprender que él no involucra solamente un conjunto de órganos y aparatos, sino que, está asociado a lo cultural,
lo social, lo político y lo estético; es entenderlo como una representación construida histórica y culturalmente; es entender su permanente
resignificación en la interacción subjetiva.
Un proyecto pedagógico que tenga una perspectiva interdisciplinar de Educación Artística debe potencializar integralmente los requerimientos de
cada una de las esferas del desarrollo del niño y enriquecer las dimensiones perceptivas e interpretativas que posee el sujeto. Pues la concepción
pedagógica tradicional tiende a desconocer, minimizar o –incluso- castigar el cuerpo en la escuela; en ese sentido el cuerpo sólo aparece de manera
parcial en los recreos y en las clases de educación física, pareciera que él debería estar ausente, quieto, silencioso, con mínimas posibilidades
expresivas.
En oposición a la negación del cuerpo en la escuela se puede proponer la ubicación del cuerpo como centro de los procesos pedagógicos e
investigativos, en tanto está en relación con las diversas disciplinas y formas del conocimiento. De hecho, somos cuerpo biológico, cuerpo físico;
como metáfora pertenecemos a un cuerpo social; pero también nuestro cuerpo representa una historia individual y colectiva y es también una
geografía. Por tanto, el reconocimiento del mismo es una forma de reconocimiento del mundo; uno y otro se imbrican, se yuxtaponen. Es
fundamental para el educador Infantil pensar el valor de las artes y particularmente de las artes escénicas y/o corporales en el proceso educativo de
la infancia. Las artes en la educación infantil han sido aplicadas de diversas maneras, también en estos procesos tiene que ver las diversas
concepciones de infancia y cuerpo que se tiene en diversos ámbitos educativos y particularmente la escuela. Aunado a lo anterior, desde la
perspectiva del área de lenguaje, se concibe la autobiografía como aquella posibilidad narrativa de explicar los orígenes del grupo social y cultural
al cual se pertenece, con el ánimo de encaminar la búsqueda hacia el origen propio, de tal forma, que ello redunde en la formación humana y como
futuros licenciados en educación infantil.
Así las cosas, el ejercicio autobiográfico, implica un proceso de volver sobre las propias escrituras trazadas a lo largo de la existencia, reconociendo
según Cortés, citando a Denzin 1989, “la existencia de otros, los principios y orígenes familiares, los puntos de partida, (...) los objetivos marcados
de vida, las experiencias de punto de regreso”. Estas escrituras permiten que los estudiantes expresen pensamientos, sentimientos, y emociones que
los han constituido y los han formado como seres en el lenguaje, lo cual reviste importancia dentro de la formación docente, toda vez que uno de
sus pilares, junto a la formación práctica, p</t>
  </si>
  <si>
    <t>Lenguaje y Comunicación</t>
  </si>
  <si>
    <t>https://udistritaleduco-my.sharepoint.com/:b:/g/personal/licpedagogiainfantil_udistrital_edu_co/EQ5GlGAFOmRDta3uKO4pvPMB3JG1qfPBB_tgDmg1wFGDfA?e=BAv4mH</t>
  </si>
  <si>
    <t xml:space="preserve">Área de Lenguaje. El estudio del lenguaje implica entender su objetivación y evolución, desde el uso de formas simples de codificación y decodificación hasta la producción de estructuras lingüísticas complejas. Sin embargo, también es necesario comprender el desarrollo de este, desde los primeros momentos de la vida de la persona. En este marco de reflexión, parece necesario problematizar las condiciones de existencia y cambio de los niños y las niñas de primera infancia, dado que en este momento de la vida se adquieren y desarrollan estructuras lingüísticas y comunicativas, así como formas de pensamiento, que tendrán incidencia a lo largo de la vida. Estas estructuras, estilos y formas, en principio instintivas, van convirtiéndose progresivamente en representaciones más complejas; paulatinamente, el sujeto transita de la condición infantil temprana, en la que se producen simples balbuceos, a otros momentos de la vida, en los que se construyen, usan y apropian oraciones complejas de acuerdo con una intención o un sentido práctico. Para ahondar en estas consideraciones iniciales, es conveniente preguntar ¿Qué es el lenguaje? ¿Qué relación tiene con el pensamiento? ¿Qué vínculos tiene con las prácticas sociales? En relación con la primera pregunta, es posible afirmar que el lenguaje es un atributo humano que fomenta la producción individual y colectiva del significado -desde la representación de un simple oso garabateado en una rudimentaria hoja de papel, hasta un elaborado sistema de símbolos que da cuenta de la subjetividad-. Este también hace posible la expresión de emociones, al tiempo que favorece la comunicación y habilita a las personas para el desarrollo del pensamiento y el ejercicio de prácticas en la vida social. Se proponen también perspectivas basadas en diálogos interculturales, en las que el lenguaje y la comunicación tienen que ver con procesos de comprensión de otras formas de ser niño y niña, en las que la relación con el territorio y con los seres que lo habitan es fundamental, al igual que el reconocimiento de lenguajes artísticos, culturales y ancestrales a través de los cuales se re-crean las diversas realidades en las que habitan, con el fin de contribuir a una verdadera democracia multicultural. Este último aspecto es de gran importancia y coincide con las inquietudes de la segunda y tercera preguntas. Además de fungir como una suerte de vehículo para objetivar la realidad y hacerla inteligible por medio de sistemas de códigos multimodales, el lenguaje tiene una profunda relación con la acción. Este aspecto, que se enmarca en la perspectiva performativa del lenguaje, indica que este, en sus múltiples posibilidades, tiene efectos en las prácticas sociales. Por esta razón, desde el punto de vista sociolingüístico, es posible establecer vínculos entre discursos y modos de hacer, en el marco del mundo de la vida y de las relaciones de poder. Frente a la comunicación, esta también es una facultad de los seres humanos que se manifiesta en el contacto, el intercambio, la interacción y la intersubjetividad. Como se aprecia, estos procesos se producen entre personas y su complejidad está sujeta a los vínculos entre las intenciones humanas, los sistemas simbólicos y las prácticas sociales. Gracias a la comunicación es posible que las personas participen y asuman roles en el mundo social, en el marco de sistemas de valores y creencias, repertorios de usos y costumbres, así como relaciones de poder. En suma, la comunicación cumple funciones centrales en la construcción colectiva de significados. Además de la comunicación cara a cara, existe la comunicación a través de medios análogos y digitales. En los albores del siglo XX, con el surgimiento de medios de comunicación como la radio, el cine y la televisión fue posible intensificar los procesos de transmisión de información; incluso los mensajes fueron tramitados por determinados sectores de la sociedad y dirigidos a grupos amplios de personas (audiencias). Este modelo de reproducción y representación de la información hizo posible la conformación de industrias culturales y amplió los horizontes de la significación. Sin embargo, también develó las influencias de determinados emisores en asuntos fundamentales como la opinión pública, la democracia y el mercado. A finales del siglo XX, con el advenimiento de los medios digitales, surgieron nuevos fenómenos sociales, políticos y culturales. La convergencia entre microelectrónica, informática, telecomunicaciones y tecnología genética (Castells, 2000) hizo posible transitar de lo análogo a lo digital. Esta integración de tecnologías aportó al desarrollo de Internet, originalmente administrado por el gobierno de Estados Unidos. Con el tiempo, este fue masificado y convertido en un dispositivo de comunicación global sin precedentes, que tuvo gran influencia en diversos sectores como la economía, la política, la ciencia y la educación. Más allá del carácter instrumental de estos medios, la digitalización tiene profundas implicaciones en la socialización, la sociabilidad, las formas de comunicación, la sensibilidad, las prácticas políticas, las relaciones de poder, las formas de pensar y las formas de aprender. Este último aspecto es de la mayor importancia, dado que esta lectura de época es fundamental para entender el valor la comunicación en la educación infantil, así como las relaciones posibles entre este entorno mediático-digital y la formación de niños y niñas en espacios institucionales e informales. Área de Niño. Se reconoce la complejidad de estudiar el lenguaje y la comunicación en el niño y la niña. Este asunto requiere referentes que aborden las dimensiones ontológica, sociocultural e interaccional de estos atributos humanos, y que orienten la comprensión de los distintos procesos que ocurren en estas personas, especialmente en lo que concierne a la adquisición del lenguaje, en el marco de la cultura. Esta última se entiende como una urdimbre de significados, en torno a representaciones, prácticas y materialidades producidas, reproducidas y apropiadas por grupos situados en determinadas coordenadas de tiempo y espacio (Geertz, 2006). Así, esta línea de trabajo acude a referentes como Vygotsky, Bruner, Miretti, y Avendaño, y Ghitis y Ruiz. En esta línea de reflexión, el presente espacio académico aborda el lenguaje y la comunicación en su relación con la vida de los niños y las niñas, así como con la educación de estos. Frente al primer aspecto, es posible afirmar que el lenguaje y la comunicación son centrales en la construcción social de la realidad, y en la comprensión y significación de la experiencia cotidiana. Además de favorecer
mecanismos para que los niños y las niñas compartan códigos y prácticas culturas, estas facultades humanas contribuyen a la
construcción de conocimientos, la transformación de realidades, y la creación y recreación de mundos posibles. En consecuencia, los
procesos asociados con el lenguaje y la comunicación influyen en la realidad de los sujetos, quienes construyen su mundo interno y
externo en consonancia con intercambios que involucran sensaciones, deseos, experiencias y saberes.
Frente a la dimensión educativa del lenguaje y la comunicación, estos procesos humanos cumplen funciones seminales en los procesos
de formación que buscan aportar al desarrollo integral de los niños y las niñas. Desde el punto de vista ontológico, el abordaje del
lenguaje y la comunicación en la educación infantil implica asumir a estas personas como usuarios de una lengua y sujetos discursivocomunicativos. Y, desde el punto de vista epistémico, el lenguaje y la comunicación tienen profundas relaciones con la comprensión
del mundo social, natural y físico, así como la construcción de conocimientos y aprendizajes. Los aspectos ontológico y epistémico del
lenguaje y la comunicación, en su relación con la educación, serán centrales en este seminario.
Por otro lado, en la perspectiva educativa expuesta, el lenguaje y la comunicación adquieren especial relevancia en la formación de
maestros y maestras para la infancia. Es claro que el acto pedagógico es, en sí mismo, un trabajo que involucra el lenguaje y un acto
comunicativo particular. Si se pretende que los futuros licenciados-as asuman de manera comprometida su función social y formativa,
es necesario que, inicialmente, adquieran la sensibilidad y los conocimientos necesarios para valorar estos procesos. Y, también, que
reconozcan la importancia de la perspectiva sociocultural y sociolingüística que subyace a estos contextos educativos.
Además de los referentes teóricos que abordan la complejidad del lenguaje y la comunicación en las niñeces, el recorrido por este
campo abordará el qué y el para qué de estos atributos en la formación de estas personas, en contextos educativos escolares y de otro
tipo. A partir de estudios de caso y análisis de contextos educativos, se espera desarrollar la dupla teoría- practica y, de esta forma,
proporcionar herramientas para la creación de propuestas de caracterización, desarrollo y usos del lenguaje y la comunicación en la
formación de niños y niñas.
El abordaje de la comunicación hará énfasis en dos manifestaciones de esta en las niñeces: la oral y la digital-interactiva. La primera
es de gran importancia en la educación infantil y favorece el desarrollo de capacidades comunicativas fundamentales para que los niños
y las niñas accedan a las convenciones sociales y lingüísticas que les garantizan aprender cuándo, sobre qué, con quién, dónde y de qué
manera hablar.
Por esta razón, es necesario propiciar las condiciones para el desarrollo de la lengua oral en la educación. Algunas de estas condiciones
son: la diversificación de los escenarios comunicativos en el trabajo pedagógico, así como los propósitos y las intencionalidades al
utilizar el habla; la variación de las secuencias de actos en cada evento comunicativo (cambio de interlocutores y roles); la alternancia
de interacciones comunicativas formales e informales; la presentación y uso permanente de diversidad de géneros orales; el modelado
de comportamientos lingüísticos de habla y de escucha; el establecimiento de un clima de confianza y respeto mutuos en los actos de
hablar y escuchar; y el fomento de la comunicación a través de diferentes estructuras y formatos de habla (Rodríguez 1999).
En cuanto a la comunicación digital-interactiva, aunque este es un tema amplio, en este curso se abordarán dos asuntos. Por un lado,
se analizarán las particularidades del ecosistema mediático-digital y sus implicaciones en la transformación de la subjetividad de niños
y niñas, así como en sus formas de objetivar el mundo, situación que tiene efectos en los modos de pensar, comunicarse y aprender.
Por otro lado, se abordarán las potencialidades y limitaciones que las formas de comunicación digital tienen en los procesos de
formación de niños y niñas. Frente a este segundo asunto, se privilegiará el análisis de los lenguajes, narrativas y formatos digitales,
así como las formas de trabajo pedagógico desde el enfoque de las mediaciones.
✓ Lenguaje, comunicación y juego
La participación de las niñas y los niños en el mundo social está enmarcada en procesos de socialización que tienen profunda relación
con la apropiación de referentes culturales, la interacción y la producción de significados; estos aspectos constituyen la práctica social.
El lenguaje es fundamental en esta compleja secuencia de procesos. A través de este, en el marco de sistemas de interacciones y
significados producidos en el mundo de la vida, se tramita la socialización y se fomenta la construcción del nosotros (Berger y
Luckmann, 2005).
Esta consideración inicial indica que, asuntos vitales en los niños y las niñas, como su desarrollo, formación y participación en la vida
social, tienen profundas implicaciones en la construcción de sus identidades individuales y colectivas (Becerra, et al, 2008). Esto
también evidencia que estas personas no son solo receptoras de acumulados culturales dados, sino que participan en prácticas sociales
de manera activa, en interacción con entramados culturales y sistemas sociales complejos; estos últimos incluyen la institucionalidad.
Esta vinculación al mundo social hace que se configure no solo solo su mismidad, sino también formas de otredad posibles.
En este contexto de discusión, es necesario subrayar la presencia del juego en el lenguaje como un espacio-tiempo que potencia no solo
el desarrollo del niño y la niña, sino también la posibilidad de que este cree, imagine, piense y establezca relaciones con el mundo
social. El juego, como elemento constitutivo de la vida del niño y la niña, propicia el lenguaje, la comunicación y los procesos de
aprendizaje. Para Wallon, el juego es “(…) la verdadera actividad que permite al niño alzarse a un nivel superior. No se trata de un
activismo superficial e inútil, sino de una actividad profunda y fecunda” (Wallon, citado en Glanzer, 2013, p.43). De allí la importancia
de ofrecer experiencias de juego y placer para los niños y niñas, especialmente en el marco de la educación infantil.
En el juego, el niño y la niña son partícipes y protagonistas de su propia experiencia, al tiempo que están aprendiendo. Las variaciones
y alcances del juego se van complejizando de acuerdo con el desarrollo, las capacidades y las posibilidades culturales de los niños y
las niñas, en contextos situados. Esta evolución mental, de acuerdo con Glanzer (2013), podrá ser expresada acorde con el desarrollo
del lenguaje, el cual tiene profundas relaciones con la imaginación, la fantasía, la creatividad, la imitación, el relato y la expresión.
De acuerdo con lo expuesto, el presente seminario tiene como propósito analizar los procesos del lenguaje y la comunicación en las
niñeces, desde la vida cotidiana y la formación de estos, a partir de perspectivas socioculturales que involucran el desarrollo del
pensamiento y el juego. </t>
  </si>
  <si>
    <t>El Lenguaje para la Educación infantil</t>
  </si>
  <si>
    <t>https://udistritaleduco-my.sharepoint.com/:b:/g/personal/licpedagogiainfantil_udistrital_edu_co/Ed70PCRZzcRLi-xNCxlJXI8Ba8dj-1_7rLhms_FELDfVaA?e=fapsms</t>
  </si>
  <si>
    <t>Dado el campo problémico articulador denominado Contextos de comunicación de niños, niñas y adultos, el seminario-taller plantea el estudio de los fundamentos del lenguaje para comprender su constitución, estructura, componentes, dimensiones y funciones, así como sus rasgos característicos por medio de la lengua materna expresada en los usos y manifestaciones del mismo por parte de los niños y las niñas en la primera infancia y la edad escolar, a partir del abordaje de las perspectivas teóricas y prácticas desde los aportes de la lingüística, la semiología la pisco y sociolingüística que explican los procesos lingüísticos y comunicativos en el niño/a en relación con sus pares, los adultos en sus ámbitos de socialización (familia, escuela, comunidad, ciudad, sociedad). Se asume la propuesta interdisciplinar del seminario-taller planteado como interacciones entre las disciplinas que confluyen, las implicaciones psicolingüísticas y sociolingüísticas de dichos procesos en su relación con las dinámicas culturales de la socialización, la crianza y las prácticas educativas y formativas de los niños y las niñas en estas edades. A su vez, la comprensión de dichas expresiones y usos son variadas, complejas y cambiantes de acuerdo a los contextos y ámbitos de desarrollo y socialización inicial de los niños y
las niñas, por lo tanto, su reconocimiento y caracterización desde una mirada que acoge un micro ejercicio indagativo o básico en
espacios reales de permanencia y convivencia donde se encuentran los infantes, con el propósito de reconocer el papel, el lugar y
la importancia del lenguaje y de la lengua y sus manifestaciones en el ámbito de la educación infantil, dado el rol de los futuros
docentes como quienes favorecen la maduración y el desarrollo de la dimensión y las habilidades comunicativas de los niños y las
niñas desde la primera infancia en dichos espacios de formación.
¿Cuál es el método?
 Toda teoría requiere de un proceso o método a partir del cual los conceptos teóricos se valoren respecto al campo u objeto de
estudio; en concordancia con dicha mirada metodológica la propuesta de Fundamentos del lenguaje en el conocimiento infantil,
propone una mirada de diversos niveles, análitica, descriptiva e interpretativa, de acuerdo a la primera el análisis de los elementos
teóricos revisados en el desarrollo del taller se configuran en el marco de una categoría que permita relacionar los conceptos con la
práctica o ejercicio docente, entendido como praxis (ejercicio docente y conceptual), en un segundo momento en el ámbito de lo
descriptivo, la mirada etnográfica (contextual) y la posibilidad de vincularnos como sujetos en un contexto situacional, nos permite
pensarnos como sujetos partícipes en la interacción y el uso del lenguaje, en esta instancia es primordial preguntarnos sobre la
relación que tiene el lenguaje en la construcción del sujeto, por tanto en este sentido la descripción, objetivación del campo de estudio
nos permite además de extrañar la mirada sobre el lenguaje como algo inmanente, asimismo nos permite posicionar nuestra
percepción respecto a nuestro rol como docentes-investigadores.
 En tercer lugar, la interpretación que se desliga de la revisión tanto de los conceptos en relación a un contexto situacional, permite
comprender el hecho del que el lenguaje cumple diversas funciones, en relación a las perspectivas teóricas que hemos previsto para
construir un entramado de relaciones respecto a lenguaje, la lengua y el habla en los contextos de desarrollo infantil.
¿Qué se hace con los fundamentos de lenguaje?
 Los fundamentos se conciben como la base conceptual a partir de la cual el docente en formación, inicia su recorrido en el ámbito
de la experiencia y conocimiento del lenguaje, dichos elementos pueden concebirse en el orden de lo metodológico, conceptual y
teórico, resaltando la aplicación y modo de objetivar este ejercicio en los contextos de situación, así como en la propia práctica
(praxis) como docentes.
 En el desarrollo de esta experiencia inicial de la indagación (investigación), la constitución de categorías analíticas y descriptivas,
se espera formar un marco conceptual para pensar el desarrollo del lenguaje en las infancias, si bien, dicho desarrollo es diverso, la
mirada a los problemas centrales de dicho análisis posibilitan una forma de relacionar el ejercicio docente con el desarrollo del
lenguaje en las infancias, en esta medida, la construcción de los fundamentos toma su lugar en la relación de revisión de dichos
elementos esenciales en los diversos contextos en los que participan los infantes
RELACIÓN CON NÚCLEOS PROBLÉMICOS O LÍNEAS DE PROFUNDIZACIÓN
 Teniendo en cuenta el núcleo problémico del seminario-taller dirigido al estudio de de los fundamentos del Lenguaje para la
Educación Infantil orientado entorno al núcleo problémico de los Contextos de comunicación de niños, niñas y adultos,
comprendiendo el papel del lenguaje y el uso de la lengua en la constitución inicial del sujeto niño/a, en tanto, proceso amplio y
complejo que se inicia en la primera infancia y la que avanza durante todo el curso del desarrollo humano. Tales procesos se ponen
en marcha a partir de la comprensión de la interacción comunicativa constituida entre el niño y el maestro (adulto), principalmente
en los ámbitos educativos diversos para las infancias y en sus escenarios de socialización como los son la familia, la comunidad, la
ciudad y en conjunto la sociedad, aquel que parte del saber que traen los niños y niñas a los espacios escolares y que son el producto
de sus elaboraciones como sujetos activos de una cultura.
 A su vez, el Seminario Taller El lenguaje para la educación infantil como parte del componente de la formación disciplinar o
especifica de los educadores infantiles que se lleva a cabo en el segundo nivel del ciclo de Fundamentación, propone no solo el
avance en los temas mencionados sino también llegar a instalar la estrecha relación entre el proceso de reflexión y el análisis con
los diferentes procesos de educación que adelantan, de tal manera que identifiquen, valoren, exploren, analicen y recreen las
interacciones, que desde el pensamiento infantil, permiten que los niños/niñas consolidarse como sujetos y apropiar lo propio de la
sociedad y la cultura a la que pertenecen, a partir de sus diferentes modos de conocer. Se espera que la creatividad, la libertad, la
experimentación y la construcción colectiva estén presentes en todos y cada uno de los momentos del Seminario-Taller, con el fin
de lograr en los/las estudiantes la experimentación con nuevos modos de conocimiento y su puesta en juego en los diferentes
escenarios de interacción social, comunitaria y educativa en que se desenvuelven. Se reconoce la importancia de establecer un trabajo articulado que permita que el proceso educativo ofrezca diferentes
perspectivas, comprensiones y abordajes, a través del trabajo académico propuesto de manera inter y multidisciplinar, para el
desarrollo de las experiencias de interacción escolar que adelantan los/las estudiantes en las instituciones educativas en donde se
llevan a cabo la Vivencia. Por último, se espera que las dinámicas de discusión, construcción colectiva y debate libre permitan
procesos ricos en reflexión y desarrollo de pensamiento crítico en los/las estudiantes que participan en el Seminario-Taller.</t>
  </si>
  <si>
    <t>Juego y Otras Formas de Comunicación</t>
  </si>
  <si>
    <t>https://udistritaleduco-my.sharepoint.com/:w:/g/personal/licpedagogiainfantil_udistrital_edu_co/EXvwv4ADRyFGhEf-vvWn9hIBWuZfq5GHOdlOAyrbuu_k0A?e=5h7hgw</t>
  </si>
  <si>
    <t xml:space="preserve"> “Cualquier cosa o actividad que tenga una estructura, o que inhiba la espontaneidad, no sería realmente juego. Es más, el verdadero juego necesitaría que no existiera  Limitación alguna por parte de los adultos, ser autónomo de su influencia” 
 Brunner  
El taller de Juego y Otras Formas de Comunicación plantea su articulación con dos núcleos específicos y transversales en la formación de saberes y aprendizajes. El primero, refiere la propuesta de interlocutar y significar el disfrute, el deseo y el pensamiento desde los lenguajes de las infancias que articula el factor comunicativo al desarrollo humano del niño y niña. El segundo escenario, perfila al educando como un sujeto que apertura su práctica investigativa y pedagógica a partir de ejercicios de exploración y creación donde el juego es el vehículo comunicador de la cultura y el pensamiento problémico en los escenarios de formación. Ambos aspectos responden a la integralidad del proyecto educativo en correspondencia con la dimensión epistémico-pedagógico como uno de los fundamentos de los propósitos formativos del programa, toda vez que se proyecta el criterio del ser, hacer y estar del sujeto como formador desde sus saberes y experiencias que inciden en la cultura transformadora en el campo de las infancias. 
Así, la Asignatura de Juego y Otras Formas de Comunicación está dirigido a los y las estudiantes de la Licenciatura en Educación Infantil, parte del diálogo entre la conceptualización, la interacción lúdica, y también desde el intercambio de saberes a partir del juego y sus mundos posibles de creación desde los lenguajes propios de la niñez.  Se combinan la teoría y la práctica como motores vitales de la construcción de conocimiento con lo que la ludificación del aprendizaje, entendida como la exposición de capacidades y actuaciones que potencian significativamente los conocimientos que experimentan las niñas y niños motivados por su participación en el contexto cultural, les permita interactuar con un lenguaje propio desde la infancia dando se trámite al goce lúdico en relación con la satisfacción personal  y los saberes que desarrollan habilidades cognitivas, metacognitivas y psicomotoras (Manassero, 2017). La intencionalidad de esta asignatura es recorrer el juego como una forma social legítima por sí misma, que da lugar a una esfera de acción donde se recrean la fantasía e impulsa la imaginación creadora propia de la niñez que combina lo dado con lo nuevo posibilitando desde la ficción o la fantasía realidades experimentadas, vitales y necesarias, “esta realidad no es exterior, sino interior, es el mundo de las ideas, de los conceptos y sentimientos del propio hombre” (Vigotsky, 2003, p. 12).  
Se busca contextualizar el juego como una práctica inherente a la estructura social, sin dejar de lado los nuevos desafíos de la era de las tecnologías (vinculada al cambio tecnológico), al desarrollo de la economía y a los cambios en las formas de socialización. Esta nueva era tecnológica, ha creado no solo nuevas formas de comunicación virtual propias de las sociedades de consumo, sino diversas maneras de interactuar entre individuos (Bauman, 2007). Ha traído también múltiples transformaciones culturales que contribuyen a la configuración de la subjetividad y paralelamente aportan a la constitución de lazos sociales.  
La reflexión acerca de la profunda relación entre juego y cultura, dará cuenta de los nexos simbólicos entre dos esferas de la vida que han transitado por distintas maneras de construcción de sentido. Asimismo, la relación entre vida de consumo en la modernidad, y consumo infantil y juguetes, da cuenta de los intereses del mercado global que promueven la compra excesiva de juguetes que, muchas veces, suplen los vacíos de los padres y madres modernas ausentes en las vidas de sus hijos e hijas. Además, una gran variedad de juegos y marcas reconocidas, compiten entre ellas a través del desarrollo de juguetes poseedores de características más atractivas, con el propósito de llamar la atención de los pequeños improductivos, que si bien no ganan dinero sí lo gastan. Por último, la estratificación del juego y del juguete en el mercado industrial y la exclusividad de los mismos, para niños y niñas, nos lleva a preguntarnos por la relación entre el juego y el género, así como las relaciones de poder que se instauran en el acto de jugar para comparar los cambios generacionales en el acto lúdico que es ejercido por los niños y niñas del presente. Los cruces entre juego y estética, y juego y arte son parte de los ejercicios a desarrollar.  
Desde la perspectiva sociológica y antropológica (Huizinga, 1987), el juego tiene características que lo hacen una herramienta fundamental para la construcción del ser humano como sujeto social y cultural, entre ellas la libertad y la gratuidad. El juego es una actividad que tiene valor en sí misma, es improductiva, y se encuentra situada fuera de la vida corriente. Se da bajo unos límites de espacio y tiempo; se practica por diversión y se vive en un estado de ánimo marcado por la distracción y el éxtasis, la alegría y el placer. También, comporta tensión, incertidumbre, riesgo, competencia y azar. 
Por otro lado, las hipótesis de trabajo para repensar las relaciones estructurales con el juego y el juguete, van más allá de una mirada inocente, para develar las cargas sociales, que en el mundo globalizado han también colonizado el juego, que otrora fuera considerado parte de la libertad humana por estudiosos como Caillois (1986) y Duvignaud (1982). 
Con relación al eje del semestre es vital trabajar las diversas formas de comunicación que se presentan en el momento de la interacción social, desde la perspectiva estética y teórica, pues constituyen un eje vital para enriquecer el acto pedagógico y la experiencia con el juego. Asimismo, es necesario establecer la conexión entre las problemáticas sociales que afectan a la infancia en las ciudades modernas y analizar de qué manera el juego se transforma y muta de la calle al espacio cerrado, de lo público a lo privado, analizar además las maneras como se presenta con relación al uso del tiempo libre y el cuerpo, con el fin de abarcar nociones como el ocio, la falta de espacios adecuados para el juego, los escenarios deportivos y la infancia; la privatización del espacio y las formas de socialización. Muchos de los espacios utilizados para el juego, se caracterizan hoy por expulsar a los niños y niñas del espacio de juego predilecto en otras épocas como lo era la calle, para recluirse en casa.  
Para entender el proceso del sentido del juego en la infancia, Brunner (1995) nos aporta su visión desde las funciones que cumple la actividad lúdica como medio para explorar sin temor a equivocarse, pues la flexibilidad que se vive en el juego le permite a niñas y niños cambiar el transcurso de una acción e inventar nuevos modos de proceder. El juego debe brindar al niño un lugar diferente que le permita crear, imaginar y soñar a través del acercamiento al arte. El juego en la sociedad ha sido visto como algo improductivo, no funcional, incapaz de formar al adulto, pero el móvil de socialización y conocimiento cultural en la infancia es el juego, como lo afirmó Freud «todo hombre es su infancia» razón de más reflexionar sobre el papel del juego en la escuela y la cultura.  
Para ello se intentará reconstruir el papel del juego en la escuela desde una perspectiva lúdica y el valor del juego como expresión auténtica del sujeto deseante, el Homo Ludens agonal que vincula el placer del juego con lo serio al comprender la importancia de su realidad sin perder el carácter lúdico, constituyendo la base espiritual solida donde nace la cultura (Huizinga, 1972, p. 145). . Entre las cuestiones más importantes de la psicología infantil y la pedagogía, figura la capacidad creadora en los niños, el fomento de la misma y su importancia para el desarrollo general y de la madurez del niño. Desde la temprana infancia encontramos procesos creadores que se aprecian, sobre todo, en sus juegos. El niño que cabalga sobre un palo y se imagina que monta a caballo, la niña que juega con su muñeca creyéndose madre, niños que juegan a los ladrones, a los soldados, a los marineros. Todos ellos muestran en sus juegos, ejemplos de la más auténtica y verdadera creación. Verdades que reproducen mucho de lo que ven, pero bien sabido es el inmenso papel que juega la imitación en los juegos infantiles. Son éstos, frecuentemente, un mero reflejo de lo que ven y escuchan de los mayores, pero dichos elementos de experiencia ajena no son nunca llevados por los niños a sus juegos como eran en la realidad. No se limitan en sus juegos a recordar experiencias vividas, sino que las reelaboran creadoramente, combinándolas entre sí y edificando con ellas nuevas realidades acordes con las aficiones y necesidades del propio niño y niña.  
La experiencia musical, entendida como una práctica artística de vital importancia para las y los estudiantes en formación de la licenciatura, propicia un espacio de construcción simbólica, que permite reconocer la historia sociocultural inmersa en los cantos y rondas de una comunidad y el significado de su pertenencia a la misma. Esta práctica artística potencializa las habilidades expresivas y comunicativas de los y las estudiantes, para su crecimiento profesional y personal, a partir del canto.   
Teniendo en cuenta una significación del juego como forma, canal y expresión comunicativa, abordando la experiencia de jugar en términos de creación de textos lúdicos que se dan a través del cuerpo, la competencia, el trabajo colaborativo, la tradición y la ancestralidad. Haciendo un fuerte énfasis en el juego como reservorio de la memoria de prácticas, usos y costumbres de comunidades ancestrales y originarias, y los lazos que dibuja con formas de comprender el mundo y la experiencia humana en el mismo desde la libertad, el goce y la potencia creadora. 
Por lo anterior, debemos tener en cuenta que la suma de todas nuestras experiencias lúdicas y creativas en la infancia modelan artísticamente las futuras posibilidades adultas, desde lo laboral hasta nuestra vida personal y familiar. La sumatoria de situaciones de juego nos posibilitan construir conductas nuevas, diferentes para cada problemática que enfrentamos, resolver conflictos, transformar realidades movilizados por la imaginación y nuestras inteligencias, potenciar nuestras capacidades, y alfabetizarnos emocionalmente en forma espontánea e integral al interactuar con el otro. Es importante en cada etapa del desarrollo, la capacidad lúdica y creativa, pues ésta adquiere nuevas posibilidades las cuales podemos potenciar, cultivar, facilitar o reprimir durante toda la vida. </t>
  </si>
  <si>
    <t>Educación y Pedagogía</t>
  </si>
  <si>
    <t>https://udistritaleduco-my.sharepoint.com/:b:/g/personal/licpedagogiainfantil_udistrital_edu_co/EXfasEiUEJREgsdBRrFu-6YBq2gCIIFhW62keNMHA3sUgg?e=DcFphF</t>
  </si>
  <si>
    <t xml:space="preserve">Los términos educación y pedagogía son usados indistintamente por la sociedad en múltiples escenarios y frente a diversas necesidades o acontecimientos. Se escucha 
mencionar que alguien es pedagógico, si es claro en una exposición o transmisión de una idea, reduciendo lo pedagógico a lo didáctico; asimismo, el concepto Educación, generalmente se usa para designar o describir la educación institucionalizada, es decir, aquella que se hace en la escuela y que se encarga de impartir valores, enseñar modales o  transmitir mecánicamente conocimientos. Se podría decir que lo pedagógico se relaciona con la eficacia a la hora de enseñar y lo educativo con la función instrumental que cumple 
en general el sistema educativo. 
Se puede afirmar en este sentido, que conceptos como  ducación y pedagogía circulan de  boca en boca fácilmente, su definición se centra en buena medida en el sentido común e, incluso, en la debilidad o la confusión teórica para su conceptualización. Un ejemplo sencillo al alcance de la mano es preguntar al grueso de nuestros estudiantes las  diferencias entre los títulos profesionales de Educación Y Pedagogía Infantil, en donde hasta el momento esta dificultad conceptual es evidente. 
De acuerdo a lo anterior, se plantea para el desarrollo de este curso, entender la educación como cultura, esto es, el proceso  mediante el cual los seres humanos en ejercicio de su capacidad de entendimiento y sus facultades de inteligencia construyen una visión de mundo compartida; la educación, entonces, entendida como cultura, trasciende la idea de centrar exclusivamente el concepto de educación en prácticas educativas formales o escolarizadas, por el contrario, se exige, reconocer el papel determinante que juega la 
familia, la calle y los medios de comunicación entre otros espacios de socialización, en la edificación de las distintas cosmogonías. La Educación responde de esta manera a un proceso plural y diverso culturalmente hablando, responde también a una multiplicidad y simultaneidad de espacios y contextos donde la educación tiene lugar. No existe, por tanto, 
una educación universal, omnímoda y única, como lo pretenden los anacrónicos monismos culturales tan ligados al predominio del Estado Moderno Eurocéntrico, por el contrario,
frente al concepto de educación, nos movemos en una amplia red de entramados culturales, es decir de prácticas educativas diversas donde se configuran las subjetividades sociales. </t>
  </si>
  <si>
    <t>Cogniciones, Pensamiento y Cultura</t>
  </si>
  <si>
    <t>https://udistritaleduco-my.sharepoint.com/:b:/g/personal/licpedagogiainfantil_udistrital_edu_co/EYbdzVKxZotPmtlcupX8wIoBg0PI5c2aLGQjzILwLPyIyw?e=b86N8y</t>
  </si>
  <si>
    <t xml:space="preserve">Teniendo en cuenta el núcleo problémico del seminario dirigido al estudio de la relación cognición, pensamiento y cultura, como se ha venido mencionando, se reconoce también la convergencia con procesos tales como el habla, la lectura y la escritura, por lo cual se asume que entre los objetivos fundamentales de la formación en Pedagogía Infantil se halla el acercamiento a la lectura y la escritura como proceso amplio y complejo que se inicia en la primera infancia y la que avanza durante todo el curso del desarrollo humano. Por lo que es necesaria la apropiación des teorías de naturaleza interdisciplinaria que permiten conocer las incidencias psicológicas, cognitivas, lingüísticas, sociales y culturales que acompañan las diversas formas por las cuales los niños y niñas acceden al conocimiento. Tales procesos se ponen en marcha a partir de la comprensión de la interacción comunicativa tejida entre el niño y el maestro (adulto), principalmente en la escuela. Se parte, en este aspecto, de la consideración del conocimiento compartido, aquel que  parte del saber que traen los niños y niñas a los espacios escolares y que son el producto de sus elaboraciones como sujetos activos de 
una cultura.
A su vez, el Seminario Interdisciplinar Cogniciones, Pensamiento y Cultura que se lleva a cabo en el tercer nivel del ciclo de  Fundamentación, propone no solo el avance en los temas mencionados sino también llegar a instalar la estrecha relación entre el proceso  de reflexión y el análisis con los diferentes procesos de educación que adelantan, de tal manera que identifiquen, valoren, exploren, analicen y recreen las interacciones, que, desde el pensamiento infantil, permiten que los niños/niñas transformen las culturas a partir  de sus diferentes modos de conocer. Se espera que la creatividad, la libertad, la experimentación y la construcción colectiva estén  presentes en todos y cada uno de los momentos del Seminario, con el fin de lograr en los/las estudiantes la experimentación con nuevos  modos de conocimiento y su puesta en juego en los diferentes escenarios de interacción social, comunitaria y educativa en que se desenvuelven.
Se reconoce la importancia de establecer un trabajo articulado que permita que el proceso educativo ofrezca diferentes perspectivas, 
comprensiones y abordajes, a través del trabajo académico propuesto de manera inter y multidisciplinar, para el desarrollo de las  experiencias de interacción escolar que adelantan los/las estudiantes en las instituciones educativas en donde se llevan a cabo la  Vivencia Escolar. Por último, se espera que las dinámicas de discusión, construcción colectiva y debate libre permitan procesos ricos  en reflexión y desarrollo de pensamiento crítico en los/las estudiantes que participan en el Seminario.
</t>
  </si>
  <si>
    <t>Pensamiento y Conocimiento: La Actividad Científica de los Niños y las Niñas</t>
  </si>
  <si>
    <t>https://udistritaleduco-my.sharepoint.com/:w:/g/personal/licpedagogiainfantil_udistrital_edu_co/ERuXoQEEGTRPqoGOWc13G8YBgai3NUwCgzk691Gro6GMqA?e=IkCjlw</t>
  </si>
  <si>
    <t xml:space="preserve">Este taller adscrito al ciclo de fundamentación constituye el primer nivel de formación en el campo de la educación en ciencias de la naturaleza y la tecnología para los estudiantes de la Licenciatura en Educación Infantil. Al ser la “actividad científica” la categoría central de este espacio, la cual vincula conceptos como pensamiento y conocimiento, su problematización en la vía de aportar a la formación de los profesionales de la educación convoca a dos áreas del proyecto curricular: el área de las Ciencias de la Naturaleza y la Tecnología y el área de Niño, las cuales contribuyen para que los estudiantes accedan a los recursos del orden del pensamiento, la comunicación, la ética y la estética, que les permitan acceder al conocimiento y participar de su producción. 
Al asumir la problematización de la actual formación de los niños y las niñas en el campo de la educación en ciencias de la naturaleza y la tecnología tanto en contextos escolares y no escolares, el taller configura espacios para lograr un trabajo de los estudiantes sobre el acceso a nuevas maneras de mirarse que transformen su acción pedagógica y didáctica como profesionales de la educación. 
Para este espacio, el lenguaje se entiende como una herramienta de mediación que moviliza la actividad científica. Por tanto, se constituye en el eje fundamental de todo el ordenamiento pedagógico y didáctico del taller. Por medio del lenguaje es posible observar, preguntar, describir, formular hipótesis, construir argumentos e interpretar el mundo, esto es, hacerlo visible desde sí. En el orden del pensamiento científico, “se trata de ver lo que podemos aprender sobre la naturaleza examinando las palabras que usamos y cómo las utilizamos. En concreto, qué nos dice de nuestras intuiciones sobre el espacio, el tiempo, y de la causalidad del uso que hacemos.” (Escutia, 2008). 
Desde este horizonte de formación, este espacio de formación se sirve de la teoría del aprendizaje de corte social-constructivista (Vigotsky, 1973; Bruner, 1997/1999); los estudios sobre el lenguaje y el pensamiento (Vigotsky, 1987; Olerón, 1985; Rogoff, 1993; Mercer, 2000; 1997); los estudios sociales sobre la ciencia (Latour, 2001; 2007), las investigaciones educativas del discurso del aula (Candela, 1999; Rockwell, 2010), aprendizaje desde el enfoque interaccional y situado (Wells, 2001; Wenger, 1988, Lave y Wenger, 1988, Rogoff, 1993), las discusiones sobre la infancia en diferentes perspectivas teóricas (Tonucci, 1995; Lipman, 1992; Kohan, 2004) con el fin de problematizar categorías como imagen de ciencia, pensamiento, enseñanza, aprendizaje, conocimiento, evaluación y actividad científica. 
Teniendo claro que la formación de los licenciados en Educación Infantil no se resuelve circunscribiendo dicha formación a aspectos metodológicos, sino que implica educar para ver de manera problemática la formación científica de los niños y niñas particularmente en la escuela, este espacio de formación comparte la exigencia de reconocer los fundamentos que articulan el pensar y el conocer, en la vía de crear y construir preguntas pedagógicas que situadas en la actividad científica de los niños y las niñas, movilicen el pensamiento y en consecuencia el conocimiento. 
Por lo anterior, es importante la comprensión del desarrollo infantil, siguiendo a Liublinskaia (1965) en tanto “el proceso del desarrollo del niño como movimiento constante” (p. 56), en términos de elaboraciones sensibles, que en la experiencia de vida infantil dan lugar a contradicciones, descubrimientos, luchas internas, incoherencias, entre otras, en las cuales los niños y las niñas crecen y van al encuentro con el contexto, la sociedad y la cultura. De tal manera, que van manifestándose y manifestando su comprensión del mundo y de las personas, que señalan la reestructuración y los cambios cualitativos y cuantitativos de la vida psíquica de la infancia, la cual ocurre a través del tiempo y de manera invisible a la observación directa. 
Es por ello que, este espacio académico enfatiza la trascendencia de los cinco primeros años de vida de los niños y las niñas, y en general, a toda la infancia, como un momento de la vida del ser humano definitivo en la construcción del sujeto psicológico (Puche, 2000), que conforman un continuo desarrollo en la cual se reconoce al sujeto infancia como sujeto de conocimiento desde el instante de su nacimiento, debatiendo la idea de “tabula rasa” o “bebé de piedra”. Justamente, la manera como se comprende el desarrollo infantil y los procesos cognitivos que allí ocurren se relaciona directamente a la forma como se interactúa en la práctica con niños y niñas, ya que es posible que la concepción de infancia que tenga el maestro esté de un modo articulada la idea que se tenga de ella. También para tener presente las otras nociones de conocimiento que se han dado en el pensamiento occidental, es importante reconocer la imaginación y la intuición, tanto en su papel de mediadoras, como en su rol de conocer el mundo. En el seno del pensamiento racional, se dieron explicaciones del mundo que han quedado por fuera de los mapas de entendimiento y que, gracias a su relación con la naturaleza y el arte, son expresiones que se dan de manera innata en los niños y niñas, reconocer estas facultades y dar entrada a los que ellas nos dicen son necesarias para la educación contemporáneas.  
Es así como se considera a una infancia llena de capacidades y habilidades para llegar a distinguir experiencias de la vida diaria e identificarlas, como pasos conducentes a maneras de pensar desde el asombro a la curiosidad y el interés. El conocimiento infantil es profundizar en la complejidad de la persona humana, porque es en la infancia donde se encuentra el lugar de la unión de una serie de relaciones biológicas, psicológicas, sociales, culturales, económicas, que deben ser estudiadas desde distintos enfoques y disciplinas. Por lo que es necesario sumergi en la profundidad de acciones y reacciones, construcciones y reconstrucciones, interpretaciones y significados, certezas e incertidumbres que se presentan en el desarrollo y aprendizaje de los niños y las niñas. 
Teniendo claro que la formación de los licenciados en Educación Infantil implica problematizar la formación científica de los niños y niñas, particularmente en el contexto de la escuela, este taller se dispone en la vía de animar y promover la investigación e innovación educativa.     En este contexto, el lenguaje se entiende como una herramienta de mediación que moviliza la problematización de la actividad científica. Por tanto, se constituye en el eje fundamental de todo el ordenamiento pedagógico y didáctico del seminario-taller. Por medio del lenguaje es posible observar, preguntar, describir, formular hipótesis, construir argumentos e interpretar el mundo, esto es, hacerlo visible desde sí. En el orden del pensamiento científico, “se trata de ver lo que podemos aprender sobre la naturaleza examinando las palabras que usamos y cómo las utilizamos. En concreto, qué nos dice de nuestras intuiciones sobre el espacio, el tiempo, y de la causalidad del uso que hacemos.” (Escutia, 2008).
En consonancia con este horizonte de formación, este espacio, bajo la modalidad de taller de formación,  se sirve de la teoría del aprendizaje de corte social-constructivista (Vigotsky, 1973; Bruner, 1997/1999); los estudios sobre el lenguaje y el pensamiento (Vigotsky, 1987; Rogoff, 1993; Mercer, 2000; 1997); los estudios sociales sobre la ciencia (Latour, 2001,2007), las investigaciones educativas del discurso del aula (Candela, 1999; Rockwell, 2010); aprendizaje desde el enfoque interaccional y situado (Wells, 2001; Wenger, 1988, Lave y Wenger, 1988, Rogoff, 1993), y las discusiones sobre la infancia en diferentes perspectivas teóricas (Tonucci, 1995; Lipman, 1992; Kohan, 2004); referentes que a su vez contribuyen a la problematización de categorías como “imagen de ciencia”, pensamiento, enseñanza, aprendizaje, conocimiento y actividad científica.
    Por lo anterior, es importante la comprensión del desarrollo infantil, siguiendo a Liublinskaia (1965) en tanto “el proceso del desarrollo del niño como movimiento constante” (p. 56), en términos de elaboraciones sensibles, que en la experiencia de vida infantil dan lugar a contradicciones, descubrimientos, luchas internas, incoherencias, entre otras, en las cuales los niños y las niñas crecen y van al encuentro con el contexto, la sociedad y la cultura. De tal manera, que van manifestándose y manifestando su comprensión del mundo y de las personas, que señalan la reestructuración y los cambios cualitativos y cuantitativos de la vida psíquica de la infancia, la cual ocurre a través del tiempo y de manera invisible a la observación directa.
     Es por ello que, este espacio académico enfatiza la trascendencia de los cinco primeros años de vida de los niños y las niñas, y en general, a toda la infancia, como un momento de la vida del ser humano definitivo en la construcción del sujeto psicológico (Puche, 2000), que conforman un continuo desarrollo en la cual se reconoce al sujeto infancia como sujeto de conocimiento desde el instante de su nacimiento, debatiendo la idea de “tabula rasa” o “bebé de piedra”. Justamente, la manera como se comprende el desarrollo infantil y los procesos cognitivos que allí ocurren se relaciona directamente a la forma como se interactúa en la práctica con niños y niñas, ya que es posible que la concepción de infancia que tenga el maestro esté de un modo articulada la idea que se tenga de ella.
     Es así como se considera a una infancia llena de capacidades y habilidades para llegar a distinguir experiencias de la vida diaria e identificarlas, como pasos conducentes a maneras de pensar desde el asombro a la curiosidad y el interés. El conocimiento infantil es profundizar en la complejidad de la persona humana, porque es en la infancia donde se encuentra el lugar de la unión de una serie de relaciones biológicas, psicológicas, sociales, culturales, económicas, que deben ser estudiadas desde distintos enfoques y disciplinas. Por lo que es necesario sumergirse en la profundidad de acciones y reacciones, construcciones y reconstrucciones, interpretaciones y significados, certezas e incertidumbres que se presentan en el desarrollo y aprendizaje de los niños y las niñas.
     Teniendo claro que la formación de los licenciados en Educación Infantil implica problematizar la formación científica de los niños y niñas, particularmente en el contexto de la escuela, este seminario-taller se dispone en la vía de animar y promover la investigación e innovación educativa.  </t>
  </si>
  <si>
    <t>Construcción de Saberes, Conocimientos y Experiencias sobre la Naturaleza</t>
  </si>
  <si>
    <t>https://udistritaleduco-my.sharepoint.com/:w:/g/personal/licpedagogiainfantil_udistrital_edu_co/ER9USi4kQvJAlCKp-iMkd8UB9kZtMHlG_LPv3npLftiJUQ?e=aXqO2y</t>
  </si>
  <si>
    <t xml:space="preserve">En los últimos sesenta años se ha producido un importante debate que ha modificado el concepto de ciencia, desde donde se ha venido considerando que las ciencias constituyen una manera de pensar y actuar, con el objetivo de interpretar determinados fenómenos e intervenir en ellos mediante un conjunto estructurado de conocimientos teóricos y prácticos. Es así como, algunos epistemólogos y sociólogos de la ciencia han venido discutiendo que el proceso mediante el cual se construyen los conocimientos científicos no es radicalmente diferente al de otras elaboraciones humanas con las cuales se da significado a los acontecimientos que se quieren controlar. Esta perspectiva de la sociología del conocimiento científico (Kuhn,1970; Barnes,1994) le imprime, por una parte, una importancia primordial a los aspectos culturales y sociales, asumiéndolos como punto de partida del conocimiento científico natural y, por otra, demuestra que las ciencias son una producción cultural que se centra en sus propios agentes (personas e instituciones); es decir, que las ciencias son una actividad humana, desde la cual, elaborar conocimiento justificado es uno de los aspectos, pero no el único.  
Bajo esta consideración, el enfoque de ciencia desde el cual se sustenta este espacio académico está mediado por la perspectiva epistemológica socio-constructivista de las ciencias (Vygotsky, 1982; Bruner, 1991/1999), la cual se caracteriza por tener en cuenta no sólo el papel del sujeto en la construcción del conocimiento, sino también la importancia de las negociaciones e intereses de orden social que estructuran los saberes y los conocimientos. Para el caso de este seminario que versa sobre la construcción de saberes, conocimiento y experiencias sobre la naturaleza, las Ciencias Naturales, se conciben como una construcción social, que consiste en una forma peculiar de acercamiento a algunas parcelas de la realidad desde la racionalidad específica de sus diversas disciplinas, y se pone de relieve la parcialidad de ese acercamiento y de las representaciones que produce.  
En este orden de ideas, si lo que se desea es formar en las y los licenciados en educación infantil una actitud cientifica que les permita diseñar espacios pedagógicos para ls infancias que favorezcan la “contemplación” y el “asombro” por la naturaleza, lo cual pasa necesariamente por una “experiencia” (Dewey, 2002) situada en el contexto del conocimiento de la cultura occidental, se considera necesario y  pertinente que las y los licenciadas en su proceso de formación cuenten con las herramientas del orden del pensamiento que les permita problematizar y resignificar sus concepciones sobre las ciencias, los saberes, el conocer, la experiencia  y las relaciones del ser humano con la naturaleza, no solamente desde reflexiones teóricas, sino desde experiencias prácticas y reflexivas que les permitan tomar conciencia de que ellas y ellos cuentan con el potencial para construir conocimiento por medio de la elaboración de sus propias descripciones, interpretaciones y/o explicaciones a diversos fenómenos naturales,  lo cual les permitirá generar confianza en sus capacidades de conocer y construir conocimiento.  
Así las cosas, en este espacio académico se propiciará la construcción de saberes y conocimientos con relación a la naturaleza, a partir de la puesta en marcha de un proyecto semestral que desde la resolución de problemas (RPP), u otra perspectiva,  les permita a las y los estudiantes resolver aquellas preguntas que se planteen sobre la naturaleza, para lo cual se diseñaran los respectivos dispositivos pedagógicos que hagan posible en ellos las experiencias, en la via de la construccion de sentido desde el referente de las ciencias de la naturaleza y que a la vez potencien:  la contemplación reflexiva, la capacidad de asombro, la curiosidad, la pregunta como promotora de hipótesis e inferencias que toman como principal insumo la imaginación; así como también la elaboración de modelos explicativos y la concreción de conclusiones argumentadas. </t>
  </si>
  <si>
    <t>Epistemologías, Educación y Pedagogía</t>
  </si>
  <si>
    <t>https://udistritaleduco-my.sharepoint.com/:w:/g/personal/licpedagogiainfantil_udistrital_edu_co/EXE75HfWTk9Mi-UpOHSGOAIBVJEXfOJyHk4X8e95AWjnHQ?e=3qv384</t>
  </si>
  <si>
    <t xml:space="preserve">Un curso de epistemología de la educación y la pedagogía exige comprender que el ser humano, a diferencia de otros seres vivos, puede reflexionar sus experiencias vitales y construir, acumular y clasificar el conocimiento producido; este proceso epistemológico, una ciencia dedicada al estudio del conocimiento humano. La epistemología centra sus esfuerzos en el conocimiento científico, este tipo de conocimiento posee un método que le permite comprobar y demostrar que sus premisas son verdaderas porque resisten el juicio crítico de comunidades expertas en ese mismo campo de saber y producción del conocimiento, por lo que lograr validar una hipótesis, una categoría o una teoría en determinado campo puede ser una tarea que demande toda una vida. 
Ahora bien, en el caso de la epistemología de la pedagogía, la primera tarea que surge es demostrar que cuando hablamos de "pedagogía" estamos en presencia de una disciplina científica; algunos argumentan que el estudio de la pedagogía se ha abordado con mayor cuidado y cumplimiento de las reglas del método científico, por las ciencias de la educación, la filosofía, la sociología, la medicina y la psicología de la educación entre otras, y que estricto sentido, la pedagogía no tiene un cuerpo teórico propio. Así las cosas, el debate inicial es si la pedagogía es ciencia, saber o práctica. </t>
  </si>
  <si>
    <t>Educación en Tecnología</t>
  </si>
  <si>
    <t>https://udistritaleduco-my.sharepoint.com/:w:/g/personal/licpedagogiainfantil_udistrital_edu_co/EUlOhZTbOeRCqxayFdL7Ey4B9m_XXXiMbWhIUXF8XMZ3xw?e=C7JmtT</t>
  </si>
  <si>
    <t xml:space="preserve">Desde el presupuesto que los potenciales comunicativos y del manejo de la información de las TICs han de ser objeto de formación y reflexión crítica por parte de todos aquellos que asumen el papel de docentes, resulta evidente que las facultades de educación deben proveer espacios académicos en los cuales los futuros docentes puedan tanto tener formación de tipo instrumental como pedagógica en relación con estas tecnologías. 
Una de los aspectos de debate tiene que ver con lo que ha dado en llamarse la alfabetización digital que, para el caso de la formación de los docentes, ha de caracterizarse de manera particular en tanto dicha alfabetización ha de estar cruzada por la reflexión pedagógica y sobre el sujeto a la vez que asume una postura crítica en relación con los usos y apropiaciones de las tecnologías.   
En el entendido que esta alfabetización si bien considera aspectos instrumentales no los tiene como centrales más bien la idea de alfabetización coincide con lo planteado por Freire en tanto la alfabetización es en lo fundamental la construcción de una voz como parte de un gran proyecto de posibilidades y empoderamiento de cada individuo.  Por lo tanto, la alfabetización digital, aunada a este propósito, se convierte en una vía para la constitución de la voz de los sujetos que interactúan y participan de las condiciones que ofrecen las TICs.  
El empoderamiento hace necesaria la reflexión crítica sobre las posibilidades, limitaciones, amenazas y riesgos de las tecnologías para la labor pedagógica a la vez que implica la apropiación del uso y lógicas de sistemas operativos, software de propósito general, software educativo, objetos virtuales de aprendizaje, redes sociales y de aprendizaje y ambientes virtuales, inteligencia artificial, entre otros. Por lo tanto hablar de alfabetización digital implica la dualidad en la formación tanto en lo instrumental que soporta la posibilidad efectiva y de empoderamiento de alternativas para la comunicación, la producción para el entorno electrónico, la participación en la web 2.0, acceso a bases de datos y en general a todas aquellas oportunidades que ofrecen y ofrecerán estas tecnologías y la reflexión permanente sobre sus implicaciones, posibilidades y límites en los entornos educativos.  
En este contexto y retomando los planteamientos del MEN (2022) consideramos relevante para este espacio de formación hablar de competencias pedagógicas de tipo inicial expresadas como el conjunto de capacidades que le permiten al docente “comprender las oportunidades y retos que presenta el uso de TICs para su productividad en relación con diversos contextos educativos”.  
En particular, para la licenciatura en Educación Infantil este seminario hace una apuesta por la renovación de la mirada sobre el lenguaje, la multimodalidad, la multimedialidad, la hipermedialidad y la transmedialidad como posibilidades emergentes con las tecnologías digitales y que tienen efectos directos en las posibilidades para la lectura y la escritura. En este contexto la discusión teórica, las actividades de aprendizaje dentro del curso y los proyectos de los estudiantes, se dirigen a potencializar estas nuevas alternativas propias de los entornos digitales. </t>
  </si>
  <si>
    <t>Pensamiento Tecnológico en la Interacción Formativa, Adulto, Niños y Niñas</t>
  </si>
  <si>
    <t>https://udistritaleduco-my.sharepoint.com/:w:/g/personal/licpedagogiainfantil_udistrital_edu_co/EXRkA7ovF95PoBTQ79z9iSsBxlqssXt5JydsA_oTX9PxeQ?e=FHBhqq</t>
  </si>
  <si>
    <t>En relación con el núcleo problémico dimensión tecnológica, el espacio académico cobra sentido desde la intención de complementar expectativas alrededor de lo que caracteriza y define el pensamiento tecnológico en relación con el enfoque ciencia, tecnología y sociedad, involucrando además la mirada del arte como promotor de escenarios creativos múltiples y producciones artefactuales en distintos niveles (Wartofsky, 1979). Se trata entonces no solo de la caracterización en si misma de lo que significa pensar tecnológicamente, sino además de sugerir posibilidades que puedan aportar al trabajo de otros espacios, (vivencia escolar III específicamente) en el sentido de la fundamentación de procesos de este orden, para que las licenciadas/dos obtengan herramientas para el desarrollo del pensamiento tecnológico, creativo y crítico en las niñas y niños. “Este acercamiento preliminar, tiene un propósito ético-políticos; el de rescatar la figura del maestro, en medio del boom de la educación virtual y las declaraciones muchas veces en contra, del papel mediador del maestro de carne y hueso, en los procesos educativos. Propósito crucial si se piensa que, en la educación de las infancias, debe seguir siendo fundamental el acompañamiento del mundo adulto en la exploración de un campo tan diverso y complejo como es la televisión o la internet. Dicho rescate lleva intrínseco una tarea epistemológica y pedagógica; la problematización por parte de las futuras maestras del uso de la tecnología y el papel que ellas le dan a la misma en su quehacer pedagógico”1  
Lo anterior implica para el seminario y en el campo de la educación en tecnología, la revisión y análisis de diferentes tendencias frente a lo tecnológico, con la intención de comprender el fenómeno mismo y llevar a cabo estrategias de fundamentación que permitan desde lo didáctico impactar el proceso formativo de las licenciadas/dos, asuntos además pertinentes en el orden de lo epistémico por las marcadas referencias en cuanto a la idea de tecnología, no muy bien representadas por la producción de conocimiento, ni como actividad social que integra el proceso cognitivo (Colciencias, 2004). De acuerdo con lo que señala el observatorio colombiano de ciencia y tecnología en la III encuesta de percepción pública de la ciencia y la tecnología a 2013; la gente se nutre de los imaginarios más publicitados y que circulan en los medios de comunicación orientados al divertimento, la comercialización y el consumo; con contenidos que venden, preocupan, pero no explican o acercan la ciencia y mucho menos la tecnología, es esta idea de la pantalla, el televisor o el computador, la que entretiene y entera al común de la gente, donde las personas más jóvenes, con mayores niveles educativos y de estratos altos, tienden a tener un nivel de apropiación de la ciencia y la tecnología en la vida cotidiana mayor. Por tanto y con el fin de acercar la cultura socio humanista y lo científico tecnológica a las estrategias de formación del licenciado/da en educación infantil, el seminario se basa en los estudios CTS, como posibilidad para comprender, interpretar y valorar las relaciones entre el desarrollo científico-tecnológico y la educación en su contexto social (Rodríguez y otros, 2007) y el papel que todo ello tiene en la búsqueda de un sentido didáctico a propósito de la tecnología.  
De otro lado y según lo propuesto por Rodríguez (2007) el seminario pretende superar “la comprensión inmediatista y utilitaria de la educación científica y tecnológica” y fomentar el pensamiento, la actitud científico tecnológica y la comprensión social de estos conocimientos. En ese sentido y como parte de las reflexiones complementarias alrededor del trabajo práctico y mediaciones distintas a las TIC o complementarias a ellas, para el proceso formativo en el seminario también es importante concebir lo tecnológico no solo circunscrito a la informática, al uso de las computadoras y la multimedia, sino también hablar de una tecnología que está más allá́ de los diseños mecánicos propiamente dichos (Urrego, 2015), teniendo en cuenta que en ella se involucran los valores que motivan el mejoramiento de la calidad de vida, ambientes particulares para una nueva simbolización cultural y el significativo hecho del trabajo colaborativo en el aula y la autonomía de la misma en esos procesos como promotora de los ambientes en los cuales se crea y se aprende.  
Se presenta además a las licenciadas/dos en formación, una serie de herramientas artísticas que guardan relación con el ámbito tecnológico, cuya intención es servir como estrategia didáctica para acercar y apropiar el arte en relación con la tecnología en la escuela, sin la pretensión, de que las docentes en formación se comporten como artistas profesionales, pero si como aportantes desde esa perspectiva a las experiencias a realizar con los niños y niñas de la mano del discurso del arte. El propósito es entonces sensibilizar y acercar la exploración con el arte mismo desde las instancias tecnológicas derivadas de él, en pro de la construcción de conocimiento y el esfuerzo cognitivo asociado al pensamiento tecnológico.  
De esta manera, lo que se quiere en el espacio académico, es buscar y visibilizar los puntos donde el arte y la tecnología se mezclan para dar cuenta de momentos históricos, sociales y culturales en la búsqueda de elementos que permitan construir una postura epistémica; contextualizando y analizando los distintos problemas de orden tecnológico resueltos por la humanidad con la posibilidad de propiciar un lugar para la reflexión teórica y práctica de cómo el arte se constituye en una necesidad humana, y cómo a su vez entra en diálogo permanente con la tecnología y la sociedad.  
El papel de las áreas es compartir y debatir criterios alrededor de lo tecnológico, potenciando desde la percepción interdisciplinar, perspectivas que permitan construir una visión crítica del uso y la producción tecnológica, y en ese sentido, verificar como las licenciadas/dos en formación transforman el conocimiento del contenido específico asociado a los problemas tecnológicos, en pro de las experiencias de clase. De tal suerte, que si un cuerpo importante de trabajo es la manera como el pedagogo en formación concibe la tecnología, las diferentes tendencias alrededor de ella y los conceptos estructurantes (Castro y Balbuena, 2007) que conforman su cuerpo de trabajo en términos epistémicos, habrá́ que preguntarse también cuáles serán las herramientas que utilizara para explicar la misma de manera coherente y con puntos de vista contemporáneos como plantea Acevedo (2008), donde no necesariamente una buena comprensión del campo de trabajo, garantiza un desarrollo efectivo en términos de la labor en el aula. Allí́ cobra lugar y sentido la didáctica y una didáctica especifica en relación con la tecnología; Alrededor de ella se instalan cuestiones importantes para el espacio académico, en cuanto a cuál es el objeto particular de ser experimentado del que se ocupa la didáctica en ese campo, su estructura sustantiva (Pellon, 2010) pensando en las teorías que sostienen la disciplina, y sintáctica (Coicaut,2003) teniendo en cuenta las formas de producción de conocimiento en la misma. Desde lo ya señalado por Urrego, El tema asociado a la tecnología en sí misma, no es solo el apoyo que ofrece a través de sus medios en términos del proceso didáctico y el valor de uso que ella adquiere como herramienta para esos fines, no es como ya se mencionó́, la tecnología solo en su valor de uso, es la tecnología como objeto de estudio lo que aquí́ estaría en juego, es lo que puede propiciar en términos del aprendizaje la experiencia tecnológica, no para saber usarla sino además para aprender a crearla o incentivar a través de ella ese proceso en la escuela.</t>
  </si>
  <si>
    <t>Construcción del Mundo Matemático</t>
  </si>
  <si>
    <t>https://udistritaleduco-my.sharepoint.com/:w:/g/personal/licpedagogiainfantil_udistrital_edu_co/EQBw1C0Dt9FGuTAabtuLVzoB9469JG85HMbIDbpNTBFqzA?e=QqAwg8</t>
  </si>
  <si>
    <t xml:space="preserve">Diversas investigaciones se interesan por la inserción de los “conocimientos previos” de los estudiantes en el proceso de aprendizaje de las matemáticas, considerándolos como bases iniciales de significados que deben construido en el proceso de formación formal de la escuela.  Las matemáticas suelen considerarse una ciencia muy abstracta, sin embargo, investigaciones refieren a dificultades en su proceso de enseñanza más que a la disciplina misma.  En los documentos curriculares, se trata como principio metodológico básico para las primeras edades el uso de materiales manipulativos para facilitar el aprendizaje de nuevos conceptos, dando importancia al trabajo práctico y concreto antes de llegar a nociones simbólicas y abstractas.   
Cuando las personas hacen referencia a su experiencia con las matemáticas la mayoría de las veces sus apreciaciones son poco gratas. Se afirma, por ejemplo, que es muy difícil, que no se comprende, que son aburridas, que son para personas inteligentes, entre otras cosas. Existe en nuestro medio una mirada sobre las matemáticas que no es adecuada que provoca que se vuelvan inaccesibles. Sin duda alguna, uno de los responsables de esta imagen negativa sobre las matemáticas, son los profesores que enseñan matemáticas, ya sea por lo que enseñan o por las dinámicas que desarrollan en sus clases.  
Sobre lo que se enseña a nivel escolar, es común que se reduzca a procesos rutinarios centrado en las operaciones matemáticas, por ejemplo, a sumar, a restar, multiplicar y dividir. En ese mismo orden de ideas, resulta como práctica cotidiana, tanto en la escuela como la casa, que la niñez deban memorizar las tablas de multiplicar y de esta manera se premia o se castiga en consecuencia. Sin embargo, aprender matemáticas poco tiene que ver con aprender operaciones o memorizar las tablas de multiplicar de lo que se trata es de desarrollar el pensamiento matemático, esto es, que las personas aprendan a identificar patrones, construir modelos matemáticos, ser creativo razonar lógicamente y desarrollar la operatoria. 
En relación a las dinámicas que se llevan a cabo en la clase de matemáticas, tradicionalmente se refiere a un trabajo individualizado, competitivo, excluyente, donde solo son importantes los estudiantes que memorizan o mecanizan las operaciones con mayor rapidez. Cuando la clase de matemáticas debería ser un espacio de aprendizaje colaborativo donde los niños no solo aprenden del profesor sino también entre ellos, donde no hay competencia sino una preocupación para que todos participen en la construcción del conocimiento, comprendan lo que se hace en clase y donde todos se sientan y sean protagonistas de su propio trabajo. 
En la actualidad debemos considerar que las matemáticas son una construcción humana en continua evolución como lo enuncia (Garzón y Reyes, 2001; IDEP) : “se sabe que la matemática es una actividad humana en continua evolución, no una colección de resultados acabados, fríos, fosilizados, sino que es dinámica y posible de ir construyendo en el aula y en la que el estudiante se debe considerar decididamente como el actor principal de la obra de su aprendizaje” 
Frente al anterior panorama  se considera necesario abrir un espacio de acompañamiento pedagógico y didáctico para los y las Licenciado(a)s en Educación Infantil que se están formando en esta disciplina,  para de esta manera, poder asumir los procesos de enseñanza y aprendizaje de la niñez colombiana, buscando alternativas en el marco de la innovación y el contexto educativo,  pero para ello se requiere que ellas superen sus miedos, y se vean como personas capaces de abordar la construcción de un conocimiento de las matemáticas, a la vez que desarrollan sus pensamientos matemáticos. A través de la relación con las matemáticas de una manera activa, donde ellas y ellos sean los constructores de su conocimiento en interacción con sus compañeros y con él docente, y en cierta medida no vean las matemáticas como ciencia exacta y terminada, y al docente en matemáticas como el único poseedor de conocimiento. 
RELACIÓN CON NÚCLEOS PROBLÉMICOS O LÍNEAS DE PROFUNDIZACIÓN  
De acuerdo con el plan de estudios de la Licenciatura en Educación Infantil y sus las líneas de investigación, el espacio académico de la construcción del mundo matemático se relaciona con los procesos de fundamentación e investigativos y se articula con los procesos de práctica profesional.  Todo lo anterior, dado que las competencias a desarrollar en el módulo se articulan con los componentes de formación del profesorado del siglo XXI.  En este sentido se propone temáticas amplias que incitan procesos complejos de investigación contextualizada a nuestro país desde una perspectiva social y multicultural. </t>
  </si>
  <si>
    <t>Educación, Cultura y Pedagogías de la Diferencia</t>
  </si>
  <si>
    <t>https://udistritaleduco-my.sharepoint.com/:w:/g/personal/licpedagogiainfantil_udistrital_edu_co/EciapJNfEo9GqXeNNxXn6_MBZ4Sm24QqFCfOw8dIlrhPmA?e=zKfi02</t>
  </si>
  <si>
    <t>Somos iguales a todo, iguales a nada. Distintos y semejantes entre nosotros y entre otros….  Fragmento, Skliar (2018, p. 196) 
El objetivo del presente seminario es evidenciar las relaciones y tensiones entre la educación y la cultura, con el ánimo de reconocer y reflexionar en torno a elementos epistemológicos y políticos que constituyen las pedagogías de las diferencias. Además, este seminario en correspondencia con el núcleo problemático de Pensamiento Tecnológico en los Niños, las Niñas y el Adulto, buscará ampliar la noción de tecnología en asocio al entendimiento de las subjetividades e intersubjetividades en las que los individuos construyen experiencias diversas, permitiendo pensar y problematizar “tecnologías del yo1”, y “tecnologías del nosotros”, las cuales refieren a aquellas prácticas, discursos y técnicas con las que los sujetos configuran sus identidades en medio de códigos éticos estipulados culturalmente. 
En este orden, el ámbito cultural es inscrito a procesos prácticos, cotidianos y contextuales en los que se producen las subjetividades tanto individuales como colectivas; se reconoce entonces, que, en el escenario educativo, como espacio de socialización, la cultura, muchas veces, ha tomado un sentido de conservación, de adoctrinamiento y de homogenización de ciertos rasgos y comportamientos sociales, es allí, desde donde se producen y reproducen los estereotipos y cuestionamientos sobre la existencia del otro. Como lo menciona Candau (2008), las relaciones culturales no son relaciones idílicas, están construidas en la historia y, por tanto, atravesadas por relaciones de poder jerarquizadas.  
Sin embargo, no es este un escenario caducado, las tensiones y ejercicios de poder propios de la cultura acentuada en el mundo educativo y escolarizado nos ponen en la tarea de comprenderlo y transformarlo en pro de avivar justicas sociales y cognitivas donde la diferencia más que un limitante se convierte en una oportunidad de diversificación social. Al respecto, menciona Penagos (2001) la potencialidad del pensamiento reflexivo y el reto de reconocer las hibridaciones culturales en la tarea insaciable de interpretar las distintas realidades. 
…a pesar de este conjunto de limitaciones, esta inmensa red de significados, se nos presenta como un inmenso texto, abierto a la posibilidad de nuevas resignificaciones e interpretaciones a partir del trabajo reflexivo y crítico que hace la práctica educativa con las nuevas generaciones. Este gran texto puede, entonces, ser permanentemente ampliado y eventualmente corregido, por el intercambio de imágenes y experiencias entre diversos sujetos (carácter interactivo de su reconstrucción) o por la hibridación entre culturas en un contexto de globalización, abriendo al sujeto a un mundo insospechado de posibilidades (p.8). 
De acuerdo con esto, pensar en las pedagogías de las diferencias es a la vez encontrar puntos de conexión entre lo educativo y lo cultural, sospechar de lo ausente e innombrado, asumir la incompletitud de la cultura escolar, colocar lo diverso en el centro del reconocimiento de saberes y prácticas negadas o subvaloradas en medio de herencias educativas hegemónicas y homogeneizadoras, o como afirma Castillo (2005), es debatir dos de los rasgos de la sociedad consolidados en mayoritariamente en la escuela, de un lado, las ideas de discriminación social y cultural como reguladoras de la vida cotidiana y, de otro, la institucionalización de dichas ideas. 
Nada de esto es posible sin asumir la génesis de la escuela, una institución moderna encargada de la formación de “ciudadanos” bajo el solvento de un imaginario nacionalista, patriótico y moral, donde a la vez, la diferencia ha tenido una connotación de extrañeza y anormalidad conduciendo a procedimientos sesgados de separación, clasificación y categorización de los “otros”. Sin duda, la tradición patriarcal y colonial forneció esta línea abismal entre “nosotros” y “los otros”, según Todorov (2010) examinar este constructo es una forma de descifrar la forma en la que se ha justificado la discriminación, la exclusión ya la violencia hacía grupos considerados como “diferentes”, y con ello, abogar por nuevas formas de percibirnos subyacentes a un mundo intercultural. 
De tal modo, la triada educación, cultura y pedagogía se convierte en una posibilidad concreta para acceder propositivamente a las tecnologías del yo y del nosotros, y con ello, cuestionar constructos identitarios centrados en discursos de discriminación, en verdades enquistadas en la exclusión, y en epistemicidios de valiosos conocimientos dispuestos por comunidades de distintas partes del mundo; para finalmente, acercarnos a la noción de “diferencia” como un producto discursivo contemporáneo asociado a la lucha contestaria de quienes la historia moderna les otorgó a acápite de “minorías”. Poner esta discusión en el plano pedagógico, y lo que es aún más importante, en el campo de estudio de la educación infantil nos permite identificar puntos ciegos, vértices y ángulos del supuesto evolucionismo lineal, formar una mirada crítica sobre las formas de enseñar y aprender, y suponer en la educación una posibilidad legitima para reconocer, reparar, acompañar y dignificar la presencia de todos los seres humanos sin importar su lugar de procedencia, grupo étnico, género, o clase social.  
Es así como, las pedagogías de las diferencias surgen como una forma de irrumpir con las distintas relaciones de asimetría que se hacen evidentes en la escuela. Pensarnos, como lo expresa Walsh (2002) desde prácticas, saberes, conocimientos y proyectos que se preocupen por mundos más justos y por las diferencias epistémicas, ontológicas y existenciales nos coloca ante la necesidad de abordar en el seminario interseccionalidades de realidades, categorías y discursos como: 
Diversidad Sociocultural 
Epistemologías del Sur 
Ecologías de saberes 
Ecologías violentas vs culturas de paz 
Educación intercultural 
Pedagogías decoloniales 
Desigualdades estructurales y líneas abismales 
Sistema-Mundo 
En esta intención aparecen postulados de autores como: Stuart Hall, Boaventura de Sousa, Bhabha, Skliar, Fleuri, Guido, Castillo, entre otros, quienes nos invitan a transitar por una diversidad cultural que rechaza la anormalidad y la carencia, por una diferencia que permite desde lo pedagógico comprender y construir desde la relación de la pluralidad y de singularidad, desde donde se parte del reconocimiento de sí mismo, para posteriormente pasar a un proceso de resignificación del “otro”, en donde los elementos culturales, empiezan a tomar un significado distinto para la educación, en palabras de Skliar (2018) “se trata del reconocimiento de nuestra singularidad, de nuestras diferencias. No se trata de conciliarse con el otro, sino con la diferencia que hay en nosotros y nos constituye (p.203). 
Finalmente, este panorama epistémico y pedagógico sitúa el seminario en clave de detonar en las y los estudiantes múltiples sensibilidades para problematizar los contextos actuales de país que vivimos y las realidades socio culturales que atraviesan las trayectorias vitales de niños, niñas y comunidades, y donde las y los educadores infantiles han de incidir desde su capacidad de agencia y su rol como intelectuales y trabajadores de la cultura. 
Como fue enunciado anteriormente, este seminario se hospeda en el componente pedagógico de la Licenciatura en Educación Infantil, y en esa misma línea guarda relación con el núcleo problemático de Pensamiento Tecnológico en los Niños, las Niñas y el Adulto, en ese sentido, busca comprender la tecnología en mínimo dos vías, primero, desde la configuración  del ser, saber y hacer bajo un conjunto de conocimientos, técnicas y métodos utilizados para configurar subjetividades desde lo tangible e intangible, pues como afirma Foulcault, la “tecnología del yo” confiere las formas éticas en que vivimos y nos relacionamos bajo engranajes de producción, reproducción y replanteamiento de comportamientos. 
La segunda, en clave de acercarnos a la tecnología y al pensamiento tecnológico desde los postulados de la diferencia, la alteridad y las ecologías de saberes, asumiendo desde estos las elaboraciones de dispositivos y técnicas creadas por diversas comunidades para la conservación y fortalecimiento cultural, (siembra, música, artes, rituales…), comunidades indígenas, afro, campesinas, mestizas y otros, que desde su propia etnicidad, han ampliado el lugar de comprensión de dichos dispositivos, visibilizándolos y valorándolos como parte del proceso cultural de la humanidad. 
En este orden, el vaso comunicante entre educación, cultura, pedagogías de las diferencias y tecnología es y se constituye en la comprensión de sistémica e interseccional en donde se entretejen los discursos y las prácticas de las diferencias en el mundo de la infancia, como por ejemplo: las pedagogías interculturales, pedagogías feministas, educaciones inclusivas, educaciones otras, etc., las cuales han surgido desde el reconocimiento de las epistemologías subalternas, de la existencia de la pluralidad y la singularidad, desde el posicionamiento de la diferencia como ese encuentro y construcción entre culturas y desde el lugar político de la alteridad. 
En este sentido, en este seminario se concibe la tecnología en relación con la cultura, de acuerdo con los planteamientos de Mejía (2004): 
cuando hablamos de cultura nos estamos refiriendo a la construcción social de lo humano y en ese sentido, la tecnología es una construcción humana y una forma de cultura que se caracteriza por la capacidad de entender, predecir, y controlar los fenómenos que rodean al ser humano. En ese sentido, la cultura es más general, en cuanto abarca todas las relaciones sociales, los fines que la sociedad se traza, así como los motivos para realizarla. Por ello pudiéramos afirmar que la tecnología está en la cultura, pero no es idéntica a ella siendo la tecnología una manera de las muchas que existen para materializar la cultura. Si reconocemos esto, encontramos que el conocimiento científico es también una creación cultural, no tiene una fundación ontológica en la naturaleza humana, es decir, no es una forma superior del conocimiento, sino una forma específica desarrollada en una sociedad particular a partir de una serie de necesidades y opciones que se toman en un momento determinado (p.2). 
Así las cosas, este seminario le apuesta a marcos de sentido múltiples, a generar espacios de lectura, debate, reflexión y apropiación de los debates pedagógicos para asumir y proyectar escenarios inclusivos desde el reconocimiento de las diferencias para la formación y educación integral de niños, niñas y comunidades en sus territorios y contextos. </t>
  </si>
  <si>
    <t>Construcción Sensible, Pensamiento Divergente e Imaginación Creadora</t>
  </si>
  <si>
    <t>https://udistritaleduco-my.sharepoint.com/:b:/g/personal/licpedagogiainfantil_udistrital_edu_co/EWOSmHp-YxVHvlmNM3WDVu4BRMP2zIfYkFrUQGmwV0GOYQ?e=cGkcbe</t>
  </si>
  <si>
    <t>La propuesta del curso de Construcción sensible, pensamiento divergente e imaginación creadora, profundiza en los ejes temáticos de Quinto nivel,  frente al tema de la creatividad, ,imaginación, la fantasía y la construcción sensible. Los diversos enfoques alrededor de la educación y su relación  con el arte y la experiencia estética abren una importante reflexión acerca del arte en la configuración del ser humano y en el desarrollo de su 
experiencia estética. Este diálogo entre educación, pedagogía, arte y desarrollo estético va tejiendo las múltiples posibilidades que van configurando  escenarios significativos para el desarrollo de la creatividad, del pensamiento divergente, reflexivo y autónomo del niño y de las maestras y maestros  en formación. 
Es por ello que este curso centrará su reflexión en los diversos escenarios y aportes del arte en los campos de la educación infantil. Fundamentaremos 
cómo la experiencia del arte le permite al niño percibir, expresar, representar e interpretar el mundo de diversas maneras.
El desarrollo artístico y estético busca propiciar diversas posibilidades de expresión y comunicación humana a través de lenguajes artísticos 
tradicionales y contemporáneos e igualmente enriquecer las vivencias y el conocimiento y las formas de percibir el mundo de la cultura, así como 
los procesos de apreciación y comprensión de las diversas expresiones artísticas a nivel local, nacional e internacional.
Es desde allí, desde la educación artística, que se desarrollan los elementos de participación, contemplación individual o colectiva, analítica, crítica, 
emocional y práctica hacia un hecho artístico.
El arte con sus múltiples lenguajes, enfoques y metodologías didácticas le brinda al maestro en formación, la posibilidad de resignificar sus prácticas 
pedagógicas y ampliar las experiencias estéticas de los niños y niñas con quienes interactúan en sus diversas vivencias y prácticas formativa.
RELACIÓN CON NÚCLEOS PROBLÉMICOS O LÍNEAS DE PROFUNDIZACIÓN 
La Licenciatura en Educación Infantil fundamenta los espacios formativos alrededor del Núcleos temáticos, el de Quinto nivel se constituye 
alrededor de la imaginación, la fantasía y la creación, es especialmente en este nivel donde el área de Arte le apuesta a construir una configuración 
de la estética y la pedagogía en y para la vida desde lo sensible y lo perceptual, validando la contemplación y la apreciación, como esencial en los 
procesos creativos, dando sentido a la relación arte e infancia, arte y educación, “La experiencia estética, producto de una educación artística se 
sustenta en un sujeto activo, que interactúa con el medio, que es capaz de percibir, evaluar, criticar y valorar una realidad, para finalmente ser capaz 
de recrear la realidad percibida en un producto concreto, ya sea mediación didáctica con una obra plástica, musical, un objeto, un espacio lúdico, 
una creación literaria o poética e incluso un discurso crítico. Uno de los más importantes objetivos de la educación artística y estética es el lograr 
realizar el Ser en el Hacer” (Padilla, 2001). 
Es desde allí, desde la educación artística, que se desarrollan los elementos de participación, contemplación individual o colectiva, analítica, crítica, 
emocional y práctica hacia un hecho artístico.
El arte se concibe como un medio para crear nuevos espacios de socialización, de sensibilización y de creación, donde se construyen procesos de 
independencia y solidaridad a través de encuentros y juegos que permiten el desarrollo personal y profesional y una relación de percepción de sí 
mismo, del otro y del entorno.
IV. OBJETIVOS DEL ESPACIO ACADÉMICO (GENERAL Y ESPECÍFICOS) (EN SU RELACIÓN CON LAS FORMAS D</t>
  </si>
  <si>
    <t>Corporalidad y Movimiento en la Infancia</t>
  </si>
  <si>
    <t>https://udistritaleduco-my.sharepoint.com/:x:/g/personal/licpedagogiainfantil_udistrital_edu_co/Eet-bxZW2BROvi00LwDyAn8BtAiPFzh01dlNEnrWBF9ouw?e=S3pcyj</t>
  </si>
  <si>
    <t>El movimiento y las diferentes acciones que niños y niñas realizan, les posibilitarán experimentar su independencia del adulto y construir su propia autonomía. Por lo tanto, las experiencias de corporales y de movimiento en la infancia, son de fundamental importancia para la experiencia de vivir en el mundo, lo que implica la toma de conciencia sobre el hecho de que los niños y niñas se construyen a sí mismos a partir de sus movimientos, esto significa que la vida de la infancia necesita de las múltiples maneras expresivas que el cuerpo infantil permite, lo cual les involucra con el hacer y el pensar, transitar del “acto” al “pensamiento”, pasando progresivamente de lo concreto, a lo abstracto y de la acción del movimiento a la representación de su cuerpo y su mundo (Wallon, 1956). De esta manera la inxorporación de actividades y acciones intencionadas que permitan a los niños y niñas descubrir, pensar, recordar y representar sus propias vivencias, así como las experiencias de comunicación, expresión y socialización, ofrecerán las oportunidades para integración de la relación consigo mismo y con otros. Así mismo,  se resalta la importacía del mantenimiento de la coherencia entre las propuestas pedagógicas que la institución escolar, la familia y el maestro-a proporcionan.</t>
  </si>
  <si>
    <t>Sensibilidad y Afecto en la Infancia</t>
  </si>
  <si>
    <t>https://udistritaleduco-my.sharepoint.com/:w:/g/personal/licpedagogiainfantil_udistrital_edu_co/ET9BZmVifodMonz3WHoUdl0BZwOncw8FB9qGep2XpVl7Gw?e=vDdIT5</t>
  </si>
  <si>
    <t xml:space="preserve">El Seminario Sensibilidad y Afecto en las infancias, es un espacio de encuentro con la reflexión hacia éstas dos dimensiones que fundamentan la experiencia de vida, de una manera determinante en los primeros años de vida del ser humano, a partir de los cuales casi que se determinan el rumbo de vida y desarrollo de una persona. Al respecto de esta afirmación, se encuentran hoy en día dos posturas, opuestas pero relacionadas, que intentan abordar el por qué es importante reconocer el lugar de la sensibilidad y el afecto en los niños y niñas, a saber: un punto de vista filosófico y humanista, y otro anclado en modelos y corrientes de orden económico. 
Las ciencias del desarrollo humano y económico de manera reciente como se ha venido mencionando, han reafirmado que los niños y niñas que no experimentan el cuidado cariñoso y sensible necesario para que sus capacidades prosperen son menos sanos, más débiles en su desarrollo físico, cognitivo y emocional, su curva de crecimiento es más lenta, aprenden menos y completan menos grados en la escuela; es más probable que les resulte difícil relacionarse con confianza y seguridad con los demás, conllevando a una baja autoestima, con lo cual todo lo anterior conduce a no tener proyectos de vida a satisfacción, aumentando la probabilidad  de que en la vida adulta se perciban menos ingresos, o se opte por otras vías como la informalidad o la ilegalidad. Esto a su vez causa Los llamados “ciclos debilitantes de pobreza intergeneracionales”, que se refieren a como un adulto en esta situación permea y reproduce este ciclo de privación de afecto y pobreza en su familia y con las nuevas generaciones que le rodean.  
El ser humano por naturaleza es un ser social que tiende a establecer conexiones con otros para que sus necesidades afectivas se conviertan en vínculos y crear núcleos familiares y sociales. Estos vínculos emergen gracias a la necesidad que tienen los más pequeños de los adultos para su supervivencia, las personas mayores, incluso, también deben pedir ayuda a otros en ocasiones.  
La sociedad ha construido discursos culturales patriarcales y hegemónicos que marcan de forma directa las relaciones afectivas que el ser humano establece debilitando la construcción de la subjetividad y los significados de la sensibilidad y el afecto. Es aquí, donde el docente tiene un papel relevante de cuestionamiento de esa carga cultural y la reivindicación de esas subjetividades negadas; en este caso la de las infancias. En este sentido, el seminario taller de Sensibilidad y Afecto en las Infancias tiene la intención de incubar otras posturas, actitudes, imaginarios y discursos que permitan al docente reconocer la diferencia de cada ser humano, valorar la importancia que alberga la sensibilidad y el afecto como elementos prioritarios de la subjetividad de todo ser. Igualmente, busca apoyar al educador infantil en el análisis y reflexión acerca de su tarea como educador que debe tener en cuenta las emociones, sentimientos y afectos que circulan y están presentes en el aula para potenciar el desarrollo sensible y afectivo de sus aprendientes.  
Por otra parte, se encuentra la postura que desde la filosofía y el  humanismo se instala para encontrarse con la pedagogía prioritariamente y junto a ella, se preguntan por la sensibilidad y el afecto vistas a partir de la propia reflexión del maestro-a en formación partiendo de su subjetividad, que en sí misma es una fuente significativa de transformación de su quehacer y del sentido social de su práctica. El espacio académico del seminario de contexto IV contribuye a proponer y a construir, desde el interés del estudiante y desde su consciencia de las problemáticas asociadas a la sensibilidad y el afecto, reflexiones movilizadoras de imaginarios y fundamentadoras de nuevos ethos culturales asociados al quehacer docente y a la interacción social. Al respecto, ya como lo habían considerado los famosos filósofos humanistas premodernos Valenciano y Vives (1992), “los sentimientos son un tema en alza en nuestra época”, afirmación tal que ya va a cumplir más de 600 años, que justifica y valida  la necesidad de formar al futuro licenciado-a en y para esta realidad humana, que ha desatado una búsqueda incesante a lo largo de la historia, desde la Grecia clásica, los intríngulis medievales, las transformaciones en la modernidad y las actuales polaridades de la contemporaneidad.  
La apuesta de este espacio académico es no solo la de promover una educación más humanista que reconozca la subjetividad, la sensibilidad y el afecto como elementos esenciales a tener en cuenta en cualquier proceso formativo, sino también, favorecer reflexiones en torno al reconocimiento del otro en su dignidad humana y la importancia de asumir una ética del cuidado en las relaciones que establecemos con los demás; aspectos esenciales que deben estar anclados en cualquier proceso formativo.  
La función crítica de la sociedad que el docente afronta debe involucrar miradas sobre aspectos centrales de la constitución de la subjetividad, así como sobre la construcción de discursos sociales, históricos y culturales relacionados con el campo de significados de la sensibilidad y el afecto. El cuestionamiento profundo de la carga de sentido que la cultura patriarcal, heterocentrada, hegemónica y difusora de valores machistas que devalúan el lugar de la mujer y de la infancia en la cultura es una tarea urgente que desde este espacio académico se emprende con la intención de generar nuevas posturas, actitudes, imaginarios y discursos basados en el reconocimiento de la diversidad, del valor de la sensibilidad como factor constitutivo de la subjetividad y de los afectos como agentes del mejoramiento de la calidad de vida de los ciudadanos en formación. 
Este espacio académico se configura como un escenario de reflexión, conversación e intercambio de experiencias sobre los procesos de formación de las infancias y de los educadores infantiles en el ámbito de la sensibilidad y el afecto. Ello supone el reconocimiento de la propia subjetividad para avanzar en la comprensión de otras subjetividades y otras formas de ser y estar en el mundo; en la perspectiva de generar relaciones empáticas que permitan consolidar vínculos enmarcados en la solidaridad, el respeto y a la valoración del otro como un legítimo otro. </t>
  </si>
  <si>
    <t>Multiexpresividad Infantil y Recuperación Expresiva del Docente</t>
  </si>
  <si>
    <t>https://udistritaleduco-my.sharepoint.com/:b:/g/personal/licpedagogiainfantil_udistrital_edu_co/EczrNc08SPlFnjYgIr1ZGTQBHEIf1wwfUMGZKmf1MZmrow?e=sc1NjN</t>
  </si>
  <si>
    <t>En este espacio académico se parte de la premisa de que todos los seres humanos tenemos la capacidad de crear y de expresarnos a través  de distintos sistemas de comunicación artística. Igualmente, considera que dicha capacidad creadora ha sido mermada por prejuicios,  miedos y ausencia de formación de sensibilidades. Teniendo presente lo anterior, este seminario-taller es un espacio de recuperación 
(formación) de la sensibilidad y la creatividad artística del futuro docente, para que en su quehacer pedagógico, se convierta en facilitador  de la multiexpresividad y creatividad de sus estudiantes, pues retomando a Julia Cameron (1996) en lo propuesto en su libro La creación del artista “aunque no existe una fórmula rápida e indolora para conseguir la creatividad, su rehabilitación o su  descubrimiento es un proceso espiritual que se puede enseñar y que puede ser supervisado (p. 5).
En esa medida, Multiexpresividad infantil y recuperación expresiva del docente se desarrolla a través de
distintos talleres teórico-prácticos donde predomina la discusión de textos sobre la imaginación, la recuperación
de la creatividad, las posibilidades didácticas en torno a la escritura literaria, las relaciones entre literatura y
otras formas de creación artística, así como la lectura de obras literarias infantiles y la realización de actividades de motivación a la creación 
de relatos, narraciones gráficas, imágenes poéticas y
piezas dramáticas.
Teniendo en cuenta los lenguajes artísticos ofrecen la posibilidad de sentir, descubrir, apropiar su propio yo y
su relación con el entorno en diferentes contextos. En este sentido el arte permite generar procesos de
exploración de aptitudes, formas de expresión rítmicas, melódicas, gestuales, corporales, icónicas brindando
a los docentes en formación un acercamiento a la expresión artística que propicie procesos de “sensibilización
por medio de los sentidos” (olfato, gusto, tacto, oído y visual) como forma de apropiación de conocimientos
desde la pluralidad del individuo en donde se busca la re-significación del concepto de sí mismo y los demás. experiencia sensitiva
Finalmente, el seminario-taller promueve el diseño de propuestas didácticas en torno a la multiexpresividad y
la creación artística de los niños y las niñas, a través de la formulación de estrategias que adaptan los contenidos</t>
  </si>
  <si>
    <t>Problemas Pedagógicos Contemporáneos en el Contexto Latinoamericano</t>
  </si>
  <si>
    <t>https://udistritaleduco-my.sharepoint.com/:b:/g/personal/licpedagogiainfantil_udistrital_edu_co/Ef5z7a_4QvxNk7RDz-VGQg4Brozacz0luXWxQv6Uhkm8dw?e=xenPe2</t>
  </si>
  <si>
    <t xml:space="preserve">Las condiciones de producción capitalista han provocado en la mayoría de las poblaciones latinoamericanas problemas sociales que se concretan en pobreza,  exclusión, desempleo, desigualdad e injusticia que impactan sus vidas, en particular, las vidas de sus niños. Según Redondo (2017) la paradoja de los países 
latinoamericanos es haber avanzado en la configuración de una legislación que en la perspectiva de derechos protege a la niñez, pero al mismo tiempo viven la  incapacidad de proponer estrategias para atenuar la violencia provocada por las condiciones estructurales de pobreza y desigualdad que anticipan destinos de 
vulnerabilidad y subalternidad para la mayoría de su población durante todo el ciclo vital. 
Al respecto, un horizonte del proyecto curricular es la formación de un profesional de la educación infantil con capacidad para reconocer, analizar y reflexionar 
críticamente la complejidad de las realidades sociales, culturales y los múltiples desafíos de la globalización que afectan significativamente a las niñeces 
latinoamericanas, configurando los problemas pedagógicos contemporáneos que erigen la pedagogía como un campo de saber poder en disputa que moviliza 
preguntas cómo ¿cuáles son las relaciones entre lo social, lo educativo escolar, lo cultural? ¿cuáles son los desafíos pedagógicos que plantean a las problemáticas 
sociales de las infancias contemporáneas latinoamericanas? ¿Qué alternativas emergen de las pedagogías latinoamericana frente a las problemáticas sociales 
de la infancia? ¿cuáles son las transformaciones necesarias de las prácticas educativas escolares de los maestros frente a las realidades que viven las infancias 
contemporáneas? ¿Cuál es el lugar de la imaginación, la creación y la fantasía en la transformación de las realidades sociales de inequidad y pobreza de las 
infancias latinoamericanas?
</t>
  </si>
  <si>
    <t>Necesidades Educativas Especiales (NEES)</t>
  </si>
  <si>
    <t>https://udistritaleduco-my.sharepoint.com/:b:/g/personal/licpedagogiainfantil_udistrital_edu_co/EWDJKd7VRnZGjOQERTzoBoIBZ9OpYoJxju1A2uLW-dbihA?e=EJ3vNA</t>
  </si>
  <si>
    <t>La educación para la diversidad, las comunidades, grupos minoritarios y las practicas inclusivas deben
formar parte esencial de la formación Docente.
La proyección internacional y la normatividad nacional, la Ley 1618 del 2013, el Decreto 1421 de 2017 y 
los resultados estadísticos del último informe mundial de discapacidad, en el cual se evidencia el 
aumento significativo de las personas con discapacidad, promueven de manera urgente la necesidad de 
proporcionar a los licenciados de las diferentes áreas, la formación pertinente que les permita ejecutar 
procesos de inclusión y ajustes razonables con enfoque diferencial, ajustando la estrategia y la didáctica 
para los procesos de enseñanza, aprendizaje y evaluación de todos los estudiantes en general y de las 
personas con discapacidad. (DUA, Diseño Universal de Aprendizaje)
Dentro de la formación de todo Licenciado se deben contemplar los pilares/procesos del aprendizaje; 
lenguaje (a nivel semántico, sintáctico, pragmático, fonético fonológico), procesos 
cognitivos/pensamiento en sus diferentes etapas, Gnosias (viso- espaciales, temporo-espaciales y 
temporo-auditivas), praxias, Dispositivos básicos de aprendizaje (memoria, atención, habituación, 
sensopercepción, motivación), procesos de equilibrio afectivo emocional, actividad nerviosa superior y 
procesos lectoescritos nivel automático y comprensivo; identificándolos en cada uno de los estudiantes 
del aula, en los estudiantes con trastornos del aprendizaje / dislexia (ley 2216 del 2022), y adicionalmente 
en los estudiantes con discapacidad intelectual, discapacidad física, autismo, discapacidad auditiva 
(usuarios de lengua de señas Colombiana y usuarios del castellano); determinando sus estilos de 
aprendizaje. El seminario NEEIS consolida para los Docentes en formación, los conocimientos, actitudes 
y habilidades pertinentes para garantizar el acceso, permanencia, pertinencia y promoción de todos los 
estudiantes, evitando y/o disminuyendo al máximo la deserción.</t>
  </si>
  <si>
    <t>Ciudadanía, ciudad e infancias</t>
  </si>
  <si>
    <t>https://udistritaleduco-my.sharepoint.com/:b:/g/personal/licpedagogiainfantil_udistrital_edu_co/EeKBFb8nGBVLmkvv6XUZNRIBA1tHkryf6X_68QzPXKdo3g?e=wOUrPQ</t>
  </si>
  <si>
    <t>"Las ciudades son un conjunto de muchas cosas: memorias, deseos, signos de un lenguaje; son lugares de trueque, como explican todos los libros de historia
de la economía, pero estos trueques no lo son sólo de mercancías, son también trueques de palabras, de deseos, de recuerdos." Italo Calvino, Las ciudades
invisibles.
La idea más generalizada y latente de ciudad, está ligada a un orden construido de edificios, viviendas y a una red articulada de calles y espacios de concreto.
De forma preliminar se piensa la ciudad como un paisaje y conjunto arquitectónico, dejando con frecuencia en un estado invisible o minimizado a los seres
humanos diversos que la habitan. Con probabilidad las contradicciones propias de la modernidad han afianzado esta suerte de separación, sin embargo, la raíz
de la idea de ciudad y ciudadanía están enlazadas casi de forma redundante. Como herencia del latín del mundo romano, etimológicamente ciudad se deriva de
civitas, que indicaba la cualidad de los sujetos de una civis y simultáneamente, ciudadano derivado de civis, indicaba la pertenencia a una comunidad o lugar y
se diferenciaba de los extranjeros o esclavos.
Con posterioridad, a partir de la revolución francesa de 1789, la idea de ciudadano se ampliará para entenderse no solo como el vínculo a una ciudad o como
lugar de residencia, sino como una cualidad ligada a la posesión de derechos, en particular al derecho “a la libertad, la propiedad, la seguridad y la resistencia a
la opresión”, así como a la libre expresión de opinión y religiosa. De esta manera la noción de ciudadanía se ampliará y continuará articulada a la idea de ciudad,
en tanto esta será el lugar o espacio particular donde se garanticen los derechos, organizados por las nuevas instituciones sociales emergentes y que definen el
origen de los estados nacionales modernos.
Estos antecedentes socio-históricos y socioculturales permiten entender de forma inicial, que los conceptos de ciudad y ciudadanía, del mundo contemporáneo,
son categorías que han ampliado su horizonte de sentido social y que en el proceso de consolidación, se han tributado elementos que han impulsado cambios
recíprocos entre sí. La noción de ciudad ha definido la cualidad o atributos o cualidades de la ciudadanía, La idea de ciudadanía ha definido la forma y naturaleza
de las ciudades en tanto lugar del ejercicio de los derechos y libertades; incluso, los nuevos elementos asignados a la idea de ciudadanía durante el siglo XX,
permitieron emerger y hacer visibles nuevos sujetos sociales como las infancias, totalmente ausentes hasta inicios del siglo XIX, y que modificarán la concepción
del orden construido de las grandes ciudades contemporáneas.
En esta dirección, bajo la dimensión del núcleo problémico de “Cultura, infancias y sociedad”, este seminario interdisciplinar pretende, desde el área del lenguaje,
introducir al análisis y reflexión de los distintos procesos y prácticas sociales que han motivado los cambios de concepción en las nociones de ciudad y ciudadanía,
como ejes articulados que definen la emergencia y lugar de las infancias como nuevos sujetos sociales. desde la perspectiva situada de la semiología y los
estudios culturales, se pretende en primer lugar, ubicar que la ciudad antes de ser una materialidad ordenada y construida, es el orden discursivo y el proceso de
planificación de un sistema social que hunde sus raíces en procesos históricos y culturales diferenciables. Expresado a la manera de Michel de Certeau (2000),
se trata de entender, inicialmente, que la ciudad es un gran relato o texto, cuyos enunciados anuncian los deseos, las tensiones, los conflictos y las luchas de
diversos sujetos sociales.
En segundo lugar, partiendo de la idea que la ciudad es en principio un lenguaje y por lo tanto un orden social, se trata de reflexionar en torno de la forma como
se han representado las infancias en estos lenguajes de ciudad, y a su vez, como se han vinculado a la producción de estos relatos, narrativas o concepciones
de ciudad misma.
Para Michel de Certeau (2000), el orden construido de la ciudad es derivado de dos prácticas de espacio. Por una parte del discurso producido por distintos
saberes disciplinares y que portan particulares sujetos sociales; y que han proyectado o simulado la materialidad de una ciudad ideal, monolítica y estable, que
se puede categorizar como “la ciudad disciplinar”. Por otro lado y de forma simultánea, de los relatos agenciados desde la cotidianidad de los sujetos que transitan
y habitan los espacios urbanos, emergen formas de enunciación, que introducen nuevos horizontes de sentido de la idea de ciudad o que interpelan o resisten a
la visión monolítica y estable de la misma; y que podemos categorizar como espacios de enunciación.
Bajo estos dos conceptos de Ciudad disciplinar y ciudad como espacio de enunciación, en tercer lugar, este seminario interdisciplinar pretende abordar tres
grandes cuestiones. Inicialmente, reflexionar sobre los discursos de la ciudad disciplinar, que idealizados, monolíticos, monumentales y estables se reproducen,
masifican e instalan en la subjetividad de las infancias; y se equiparan al orden de la memoria oficial y la identidad colectiva. Por otro lado, analizar la forma como
se representan o intervienen las infancias desde su diversidad, en la producción de sentido o resignificación de la idea de ciudad y ciudadanía, y que se configura
como espacios de enunciación particulares. Finalmente, reflexionar en torno de la forma como los procesos sociales determinantes en la formación de las diversas
ciudadanías urbanas, atraviesan, modelan o definen las vidas y el lugar de las infancias en los distintos campos sociales y que proyectan la visión posible de
ciudades futuras.
Adicionalmente, del lado del concepto de ciudad disciplinar, indagaremos sobre la noción de Ciudades letradas, que como refiere Ángel rama (2004), son la
base constitutiva de las ciudades latinoamericanas, como mecanismo del control cultural y moral de los sujetos y como base esencial del engranaje y
transmisión del poder colonial. De igual manera, del lado del concepto de ciudad como espacio de enunciación, analizaremos el planteamiento de Alain
Touraine (2015), a partir del cual la noción de diversidad es el eje constitutivo transversal de la idea de ciudadanía contemporánea, y que es el elemento
determinante de las luchas, tensiones y reivindicaciones de las poblaciones por la ciudad. Es pertinente resaltar que el referente de ciudad, que centrarán los
debates y reflexiones de este seminario, será la ciudad de Bogotá, de forma que las narrativas y casos de ciudad disciplinar se centrarán sobre lo local, así
como los diversos espacios de enunciación intentarán recabar sobre las trayectorias y relatos de los espacios bogotanos, así como de la realidad y contexto de
las infancias en estos mismos.</t>
  </si>
  <si>
    <t>Procesos de socialización y diversas subjetividades de las infancias</t>
  </si>
  <si>
    <t>https://udistritaleduco-my.sharepoint.com/:b:/g/personal/licpedagogiainfantil_udistrital_edu_co/EfT7XvPTQedMgFKdazm1brIBkP7AfegHCnYTxOwYEYcDOg?e=DKxNRc1</t>
  </si>
  <si>
    <t>En el curso se abordará la categoría de socialización de acuerdo a Simkin y Becerra, como “el proceso en el cual los individuos incorporan normas,  roles, valores, actitudes y creencias, a partir del contexto socio-histórico en el que se encuentran insertos a través de diversos agentes de 
socialización tales como los medios de comunicación, la familia, los grupos de pares y las instituciones educativas, religiosas y recreacionales, 
entre otras (Arnett, 1995; Maccoby, 2007; Grusec y Hastings, 2007) (2013, p. 122), que han sido consolidados por otros como “la realidad”. Los 
posicionamientos culturales y sociales de clase, raza, género, opciones sexuales, religiosas, etc., contribuyen a marcar las formas de socialización 
y favorecen la inscripción de los cuerpos en dichos posicionamientos. La comprensión y el análisis de estos procesos constituye parte del sentido 
del curso. 
Por otra parte, a propósito de la discusión sobre las subjetividades, es necesario retomar los aportes que autores como Morin, Zemelman, 
Foucault, han realizado al respecto. En primera instancia, Michel Foucault, quien a partir de sus estudios sobre los griegos, nos ha permitido 
repensar la noción de sujeto, al plantear que no existe como tal esta entidad, que no hay unidad en el individuo, sino por el contrario multiplicidad, 
procesos de subjetivación “... No hay sujeto, sino una producción de subjetividad: esta hay que producirla... porque no hay sujeto” (Guilles 
Deleuze, 1986), es decir, no existe el individuo monolítico, único, absolutamente consciente y coherente consigo mismo. Morin (2002), ubica al 
sujeto como ser “eco-bio-sistémico que constituye un todo con el escenario natural-social en el que se halla inmerso. Para Zemelman, se trata 
de un campo problémico, situado en relaciones diversas y heterogéneas; de ahí que se trata de una subjetividad constituyente, dinámica, que se 
despliega en el marco de múltiples relaciones (2010).
El individuo entonces es comprendido como un sujeto en interacción en la que la diversidad, los desplazamientos, serán los ejes constitutivos; y 
en los que la identidad, se evidenciara siempre “contingente y precaria”, ligada a temporalidades e inestabilidades. (Chantal Mouffe, 1993).
La subjetividad es una construcción de carácter cultural e histórica, en donde los contextos y en ellos la estructura simbólica, el lenguaje, las 
argumentaciones en torno a la vida, la verdad, la realidad, la muerte..., preexiste a los individuos y de una manera o de otra impone ciertas lógicas 
de existencia, determinados roles y patrones de conducta, así como formas de definición del sí mismo. En otras palabras, el medio social, el
tiempo histórico, las condiciones materiales, el sistema de símbolos y las relaciones que se establecen, las instituciones conformadas, los discursos 
explícitos o no, las prácticas y significaciones de esas prácticas, dan lugar a unos modos de ser, de estar, de pensarse y modificar el mundo que 
se habita.
La infancia entonces, comprendida como un producto cultural e histórico y por ello parte de una temporalidad, será leída en el marco de la época 
actual y de sus demandas. La socialización permitirá comprender cómo los sujetos ingresan al mundo social, se lo apropian, lo interpelan, lo 
transforman.</t>
  </si>
  <si>
    <t>Los Derechos de los Niños y las Niñas en Colombia y América Latina</t>
  </si>
  <si>
    <t>https://udistritaleduco-my.sharepoint.com/:b:/g/personal/licpedagogiainfantil_udistrital_edu_co/EX_Q3K-N8QJEgTPJQkFRjAgBjlwfiYOWx2DjD1P4vsBU3A?e=mrbCC3</t>
  </si>
  <si>
    <t>En el contexto actual, es fundamental reflexionar sobre la importancia y relevancia de los derechos de los niños y las niñas, para ello, se hace perentorio comprender los hechos históricos, sociales y culturales que posibilitaron el reconocimiento de dichos derechos. En este sentido, La Convención Internacional sobre los Derechos del Niño (CIDN), como un acontecimiento que otorgó a la infancia un rol determinado en la
sociedad y puso de manifiesto las discusiones sobre lo que implicaba brindarle bienestar a la población mundial infantil, teniendo como contexto la terminación de la Segunda Guerra Mundial; estableció cuatro principios bajo los cuales se rige dicha declaración: Principio de no discriminación, derecho a la vida, derecho al interés superior del niño y el derecho de participación.
El recorrido histórico y jurídico de la protección infantil, en este marco, ha contenido una serie de elementos y transformaciones institucionales
que develan las políticas de los Estados latinoamericanos y el colombiano sobre el cuidado infantil. Asimismo, se evidencia el abanico de
prácticas en las que se encuentran inmersos los niños y niñas vulnerados, quienes, junto con sus familias, deben enfrentar procesos jurídicos y
administrativos para garantizar sus derechos. De esta manera, se hace necesario revisar el origen de los discursos jurídicos y las
representaciones sociales que han emergido sobre la niñez a propósito de su regularización, en la medida en que se realiza un análisis crítico de
los mismos, tanto en sus procesos de implementación real, como en torno a la misma noción de derechos y las ideas liberales de
universalización que los fundamenta desde el Siglo XIX al Siglo XXI.
Por esta razón, se propone para este espacio académico, la oportunidad de discutir, disentir y consentir acerca de la pertinencia, aporte sociohistórico y comprensión de lo que hoy por hoy puede significar el reconocimiento de los niños y niñas como sujetos de derechos en la sociedad
del siglo XXI. Asimismo, se procura realizar un abordaje crítico de la implementación institucional de los derechos y decantar los discursos y
narrativas que, desde la Doctrina de Situación Irregular, la Doctrina de la Protección Integral, el Interés Superior del Niño en virtud de La
Convención Internacional sobre los Derechos del Niño (CIDN), los Derechos de Niños, Niñas y Adolescentes a la luz de la Constitución de 1991,
la constitución del Niño y de la Niña como sujetos de derechos, la participación infantil, las ciudadanías infantiles, entre otros instrumentos
internacionales y reformas; precisan transformaciones en el lenguaje, trato y formas de comprensión de la niñez en cada periodo de tiempo.
Esto, permite entrever las concepciones y comprensiones de las infancias a partir de dicha declaración, las cuales se configuran, construyen y
consolidan a partir del siglo XX y el siglo XXI, estableciendo las razones de las herramientas jurídicas y legislativas para los países firmantes, en
donde se comprometen a velar por el bienestar de los niños y niñas, responsabilizando tanto a las familias como a las sociedades, en general,
de todas las acciones relacionadas con la garantía de sus derechos.
Entretanto, el rol del educador infantil como promotor y defensor de los derechos de los niños y las niñas en el contexto nacional y a nivel
regional, debe ubicarse en la reflexión crítica, y la construcción y fortalecimiento de estrategias y herramientas que fomenten ambientes
educativos en donde se materialice la dignidad y la singularidad de cada niño y niña. Es fundamental que promueva escenarios de participación
activa y desarrollo integral, reconociendo los nuevos desafíos que atraviesan las infancias, las otroras concepciones y los paradigmas tejidos en
la era del siglo XXI, por lo tanto, para los docentes en formación, es imperativo discutir de manera propositiva, en el marco de los derechos, las
nuevas concepciones que, tanto para los estados nacionales, como para el sistema económico, social y cultural, se construyen.
De igual forma, se integra dentro del análisis la categoría de género para reconocer debates, perspectivas y/o representaciones en torno a las
Niñas como sujetos de derechos y la invisibilidad de estas, así como el desconocimiento que se tiene sobre las violencias particulares que
sufren, además de las costumbres y prácticas que devienen de la matriz patriarcal que caracteriza al Estado y por ende al discurso jurídico e
institucional. Asimismo, se analizan las implicaciones que tiene la masculinidad hegemónica construida desde las infancias.
En ese sentido, se hace necesario que se reconozcan los desafíos y las realidades locales y regionales que, a causa de la crisis civilizatoria y
mundial, reflejadas en la inequidad social, la desigualdad, la violencia y la falta de acceso a la educación, tienen que vivir los niños y niñas en
América latina y específicamente en Colombia. Es importante, además, identificar el impacto en el desarrollo cognitivo y emocional que implica
materializar sus derechos en todos los ámbitos donde interactúen y participen, proponiendo acciones para construir entornos seguros,
inclusivos y potenciadores, que favorezcan el aprendizaje y el bienestar emocional de niños y niñas.
Con este análisis, se busca situar, a nivel de América Latina y Colombia los atrasos, avances y retrocesos en materia de derechos, así como
identificar el papel que tiene el Estado Colombiano, en términos de corresponsabilidad, en el reconocimiento de las condiciones estructurales
que relacionan la implementación de los derechos con una serie de características socioeconómicas que, a la luz del panorama actual,
evidencian la inequidad en la garantía de derechos para los niños y niñas.
Finalmente, el curso desarrolla el análisis diferenciador entre la noción del niño y niña con derechos y el niño y niña como sujeto de derechos,
para lo cual, por medio del abordaje de la participación infantil como entrada a procesos autónomos de apropiación de los entornos en los que
habitan, se propicia la identificación de elementos fundamentales que, en relación con principios pedagógicos, permitan generar las
condiciones y los escenarios para que el niño y la niña, como sujetos participativos, se constituyan como garantes de sus derechos,
reconociendo sus potencialidades tanto en la toma de decisiones sobre aquellos asuntos que le afectan directamente, como frente a los
aspectos más urgentes a nivel mundial. Las ciudadanías infantiles, las experiencias de participación en diferentes partes del continente y el
análisis de las posibilidades de participación para erigir niños y niñas como sujetos de derechos en los entornos cotidianos (familia, escuela,
comunidad y virtualidad), permite contrastar aspectos teóricos y los análisis realizados en clase, con la realidad inmediata y los retos sociales.</t>
  </si>
  <si>
    <t>Pensamiento Pedagógico Colombiano</t>
  </si>
  <si>
    <t>https://udistritaleduco-my.sharepoint.com/:b:/g/personal/licpedagogiainfantil_udistrital_edu_co/EYMHlicDjQhMpcNgv1N7L5YByA-hWZPLLpJQersw12RasQ?e=Tp9djX</t>
  </si>
  <si>
    <t>El pensamiento pedagógico colombiano se convierte en un tema importante de discusión e investigación en las Facultades de Educación, en el marco de los programas de formación de docentes en el ámbito de pre-grado, maestría y doctoral. De manera particular, en estas unidades académicas se evidencia el desconocimiento de la pedagogía colombiana, su devenir y transformación; los maestros, pedagogos e investigadores en formación cuentan, en ocasiones, con una visión mucho más clara de la pedagogía y del papel de los pedagogos
europeos y norteamericanos, que de las transformaciones que se han presentado en el ámbito
nacional y regional.
La información que se maneja con relación a la trasformación de la pedagogía
latinoamericana y/o, en este caso colombiana, es escasa o se nos da a conocer de manera muy
fragmentada. Frente a esta situación en la Universidad Distrital Francisco José de Caldas,
UDFJC, particularmente desde el programa de Educación Infantil de la Facultad de Ciencias
y Educación, nos hemos planteado de tiempo atrás las siguientes preguntas: ¿Cuál ha sido el
aporte de los pedagogos colombianos y su pensamiento en la constitución del campo
intelectual de la educación y la pedagogía en Colombia? ¿Qué nivel de reconocimiento tienen
los pedagogos colombianos en el ámbito nacional e internacional? ¿Qué papel han jugado los
pedagogos colombianos en la trasformación del pensamiento pedagógico local? ¿Qué
caminos transitaron en términos de su historia de vida, -espacio biográfico-, para abordar el
tema de la pedagogía colombiana? ¿Cuáles son los principales ensayos, artículos y libros, por
medio de los cuales han dado a conocer sus concepciones e ideas pedagógicas?, y por último
¿Cuál ha sido su incidencia en la trasformación de la escuela y en la política educativa
colombiana?
El pensamiento pedagógico, en la presente propuesta de análisis, se define como el
conjunto de ideas y representaciones de la escuela, de los procesos de enseñanza y
aprendizaje, de la labor del maestro, de la concepción del niño como sujeto educativo, como
también del papel político que ha jugado la pedagogía en nuestro país.
El contexto teórico y conceptual en el que se ubica el Pensamiento pedagógico
colombiano, es la historia de la educación y la pedagogía, debido a que nuestro interés es
rastrear la presencia de una serie de pedagogos nacionales desde inicios del siglo XIX hasta
el tiempo actual. Creemos que al contextualizar su labor y presencia en la historia de la
educación colombiana,- rastrear y valorar su obra-, realizaremos un ejercicio de docencia,
investigación e innovación sobre el pensamiento pedagógico colombiano que se constituirá
en un aporte a la pedagogía como disciplina fundante en el proceso de formación de docentes.
Escrutar el pensamiento pedagógico desde la contribución de sus principales intelectuales, es
rastrear la manera como la educación influye en la cultura y la mentalidad de un pueblo.
Reconocer este sistema de pensamiento nos permite dar cuenta de lo que ha sido el proceso
de formación de nuestra sociedad en cada periodo especifico, de un conjunto de metas,
algunas que se plantearon como probables y también otras que se lograron realizar en el
ámbito cultural</t>
  </si>
  <si>
    <t>Infancias y Redes de Cuidado: Comunidad, Escuela y Familia</t>
  </si>
  <si>
    <t>https://udistritaleduco-my.sharepoint.com/:b:/g/personal/licpedagogiainfantil_udistrital_edu_co/EeDERyYLXRdKnxF5e_cBlysBfAVkebU_5920ZW2eim7LKQ?e=W2WYdE</t>
  </si>
  <si>
    <t xml:space="preserve">El seminario redes de cuidado infantil: comunidad, escuela y familia, propone analizar y vincular desde la teoría del actor red cada uno de estos ámbitos con la producción y gestión de la vida. Esto bajo la intención pedagógica de construir una aproximación interrelacional, interdisciplinar, multidimensional, intersectorial e intercultural del cuidado infantil como una actividad esencial para la vida humana, ya que existe en todas las sociedades humanas, pero su significado no es universal, sino que cobra sentido en contextos sociales y culturales específicos (Comas d’Argemir, 2014). El carácter omnipresente de las prácticas de cuidado, abre un campo de indagaciones privilegiado para ser abordado en la licenciatura de Educación Infantil.
A lo largo de las sesiones, se discutirán diferentes formas de abordaje en relación con el lugar del cuidado, prácticas de cuidado y cuidado infantil
en el entramado social; abordajes que van desde el cuidado del ser, la sociología, la filosofía, las miradas pedagógicas, la economía y la ética del
cuidado, las relaciones de género y teorías feministas, los saberes ancestrales con relación al cuidado de niños y niñas y el análisis de políticas
públicas. Así mismo, se presentarán resultados de investigaciones sobre el tema y el trabajo de reconocimiento en diferentes contextos para
favorecer una contextualización de las experiencias de infancia en diferentes comunidades, a partir de una relación dialógica entre teoría y
práctica.
Bajo una aproximación del cuidado del ser, Boff (2012) plantea que cuidar refiere a un acto ontológico, en la medida en que lo que se cuida es la
vida, la existencia y al existente. Desde este planteamiento, el cuidado está intrínsecamente relacionado con la existencia, lo que hace necesario
abordar el tema desde diferentes vertientes disciplinares y saberes Otros, que permitan ampliar las posturas y marcos de comprensión. Esto es,
explicar el fenómeno desde la complejidad sociocultural que atraviesa la comprensión del cuidado y las prácticas hacia el cuidado.
Entender las formas en que producimos y gestionamos la vida, en que cuidamos al “existente” nos coloca de manera inevitable frente al otro,
frente a sí mismo y frente a lo otro. En esa medida el cuidado adquiere una dimensión ética relacional, que se nos presenta en lógica de
colectividad, de comunitarismo y de diversidad. De ahí que los abordajes del seminario pasen por el establecimiento de una serie de elementos,
que se consideran abarcadores e integradores de los significados históricos, sociales y culturales que se ligan a la organización social del cuidado;
entre estos se encuentran las categorías de “bienestar”, “protección”, “cuidado infantil” y “Políticas de cuidado” que, como herramientas
analíticas, se espera ayuden a problematizar cada uno de los subtemas que se presentarán en la discusión y reflexión pedagógica.
En ese sentido, el seminario se estructura a partir de los siguientes subtemas:
1. Miradas sobre la ética del cuidado
Referirse a la ética del cuidado en el contexto particular de formación a docentes de la licenciatura en educación infantil, sitúa la discusión en la
feminización de algunas profesiones que tienen de trasfondo la labor especializada de cuidar. Para el caso de la licenciatura, la formación y
cuidado a las infancias. Asunto que debe pasar por reflexionar el modelo binario de género que históricamente ha marcado funciones masculinas
y femeninas, entre estas, “educar” No en vano el 99% de los maestros en formación de este curso son mujeres.
Por esta razón se ve necesario abordar el tema desde el marco conceptual que propone Gilligan, para enriquecer las concepciones de ética y
democracia “La democracia se basa en la igualdad, pero el modelo patriarcal excluyó el amor entre iguales y las relaciones interpersonales se
hicieron ásperas, hostiles e hipócritas” (Gilligan, 2013).
De ahí el sentido de eliminar el orden político patriarcal y evolucionar hacia un modelo en el que se redimensiona el valor del cuidado, que como
bien afirma Gilligan debería ser tan importante como la justicia, pero no lo es y no lo será entre tanto se le siga comprendiendo como un aspecto
de la vida privada protagonizada por las mujeres. Por esto se recoge en estas reflexiones, su idea de universalizar las obligaciones del cuidado,
entre tanto el cuidado no es un asunto de mujeres, sino de intereses humanos. Como dice Boff el cuidado es vital y perteneciente a la definición
de lo humano, llegando a afirmar que “hablar del ser humano sin hablar del cuidado no es hablar del ser humano.
2. Miradas sobre las relaciones de género y el cuidado
Repensar el cuidado pasa por develar y deconstruir la responsabilidad encarnada que tienen las mujeres como “cuidadoras naturales” de
preservar la vida, posibilitar bienestar y especializarse en el ámbito doméstico como organizadoras del cuidado de los niños y las niñas, las
personas mayores, enfermos y/o con discapacidad. Volver la mirada una y otra vez sobre este tema es la oportunidad para problematizar y
extraer la vida doméstica del escenario privado que históricamente ha sido invisibilizado, despolitizado e individualizado, en contraposición de la
esfera pública.
Por esto, el debate sobre los cuidados pasa por identificar desigualdades económicas y sociales entre mujeres y hombres, desesencializar el
cuidado como algo característico de las mujeres, buscar alternativas de cambio y pensar de manera equitativa en la partición y organización del
cuidado; redistribución en palabras de Fraser. En consecuencia, centrarse en el cuidado como un proceso colectivo que permita abordar el campo
de la vida cotidiana, entendiendo que todos los seres necesitamos que nos cuiden, que se ocupen de nosotros y que todos estamos en disposición
de cuidar. Comprender el cuidado como “algo” mutuo, recíproco y sin fronteras.
Desde el enfoque de género, redimensionar el cuidado, empieza por señalar los modos y prácticas tradicionales de cuidar, identificar las
relaciones de poder, las asimetrías entre quienes son proveedores de cuidado y quienes son proveedores de recursos económicos, estudiar los
discursos legales y políticas en torno al cuidado y los supuestos de quienes están destinadas a estas tareas (Faur, 2014).
3. Miradas sociológicas y filosóficas sobre el cuidado infantil, la familia y la comunidad:
Se inicia el curso abordando el cuidado como un problema sociológico dada la relación entre individuo y estructura, en ese sentido se busca
identificar las formas universales del cuidado que se han posicionado en el sentido común y las consecuencias de esos universalismos en la vida
cotidiana. De la misma manera, se busca revisar la capacidad de agencia y la resignificación que se hace a esas estructuras, de modo que se logre
visualizar la dinámica transformativa de lo instituido en la vida práctica.
Este análisis permitirá develar las determinaciones en los roles, el papel del trabajo de los y las trabajadoras del cuidado, las ideas en la provisión
del cuidado, las funciones y responsabilidades que se señalan en los distintos ámbitos del cuidado. (Familia y Comunidad).
4. Miradas Pedagógicas y psicológicas del cuidado a las infancias:
Carol Gilligan (2013) dice que los seres humanos, hombres y mujeres, nacen con el sentido innato de cuidar, un sentido que parte de comprender
que los seres humanos no son totalmente racionales y autónomos sino frágiles e interdependientes, pero que, al mismo tiempo, están profundamente conectados entre sí y con el planeta, esto nos permite sentir y conectarnos con las demás personas, preocuparse por lo que les
sucede y transformar esa preocupación en acciones concretas de atención, cuidado, apoyo, protección, solidaridad y efecto.
No obstante, ese sentido innato se nutre de las experiencias, del trato y durante el curso de vida de todo ser humano. De ahí que estudios
muestran que los niños y niñas que no tienen experiencias de cuidado sensible y cariñoso tienen menos oportunidades para desarrollar su
potencial y desplegar todas sus capacidades, seguramente su curva de crecimiento será más lenta, tendrán más debilidades en su desarrollo
físico, cognitivo y emocional, se les dificultará ciertos aprendizajes y realización de tareas, su trayectoria educativa se verá afectada y
probablemente tenga dificultades a la hora de relacionarse con los otros por falta de seguridad y/o confianza. Por esta razón analizar el cuidado
infantil desde la psicología y la pedagogía permitirá hacer reflexiones sobre su desarrollo integral en ambientes de aprendizaje y de cuidado en
los que se potencien capacidades, entendiendo que el contexto es un aspecto trascendental en el desarrollo, pero especialmente, entendiendo
que no solo el contexto influye en su desarrollo, sino que los niños y niñas también influyen en el contexto en el que interactúan, porque son
protagonistas y agentes de su propia formación.
Dignificar la condición humana, a través de una educación del y para el cuidado, propende por el bienestar y realización de todos, por la
vincularidad y la construcción de la piel ética- sensibilidad en los niños y niñas, reto de todo profesional de la educación.
5. Miradas económicas sobre el desarrollo y el cuidado de la primera infancia
En esta perspectiva, es preciso reflexionar sobre el cuidado y autocuidado en el marco de las desigualdades sociales que se intensifican con la
consolidación del capitalismo en el siglo XIX. En este proceso histórico se consagra la concepción del padre de familia como proveedor único, y
exacerba los ideales victorianos del rol de esposa como encargada diligente del hogar, del esposo y de los/as hijos/as (Goody, 2001). Estas
concepciones producen una jerarquía social con claras repercusiones en la vida de las personas. No obstante, durante las últimas décadas,
diversas dinámicas han alterado este modelo moderno-colonial y cristiano, como las luchas por el ingreso de las mujeres al mercado laboral y al
sistema educativo.
Reconocer esta estructura básica de desigualdad social, implica visibilizar hoy día la sobreexplotación de las mujeres, donde a la jornada de
trabajo remunerado, se le sumó el tiempo de trabajo doméstico y de cuidados (Fassler, 2007), así como las posibilidades reales y concretas de
niños y niñas de contextos marginales a la accesibilidad a servicios de atención públicos y de calidad. Investigaciones recientes han mostrado que
el cuidado infantil está socialmente estratificado (Navarro, 2019), máxime en sociedades en las que el Estado no solo interviene lo menos posible,
sino que también estimula el mercado como proveedor de servicios, caso Colombia.
Como educadoras de la infancia, conocer estos estudios contribuye a despojar el cuidado, y a las cuidadoras, de miradas esencialistas que les
atribuían un componente virtuoso (dos Anjos, Boery, &amp; Pereira, 2014; Sanches de Almeida, 2012; Weisbrot &amp; Giraudo, 2012). De igual modo,
reconocer que el trabajo de cuidados resulta ineludible para las sociedades, contando con la participación, en distintos grados, de diferentes
actores sociales, como el Estado, la comunidad, el mercado y la familia, según las particularidades de cada sociedad (Jelin, 2013). Además de
visibilizar la importancia que tiene la inversión social y el desarrollo de políticas públicas que aborden los complejos problemas de elección,
derechos y desigualdad social involucrados en los modelos de cuidado de los niños y las niñas, que en las últimas dos décadas han venido
cobrando protagonismo en la agenda política.
6. Miradas Interculturales del cuidado infantil.
En los últimos años se ha visto crecer con ímpetu las investigaciones que ubican a niños y niñas como sujetos sociales, que tienen mucho que
aportar para el conocimiento de las relaciones sociales en el mundo contemporáneo. No obstante, aún existe un grupo de niños y niñas que han
recibido poca atención por parte de la investigación social: aquellos que viven en comunidades campesinas, indígenas y afrocolombianas (Oliveira
S. dos Santos et al. 2018).
En Colombia, segundo país del continente de América con mayor cantidad de pueblos indígenas en el territorio después de Brasil, la diversidad
étnica y cultural de los pueblos indígenas y afrocolombianos reside también en la niñez -en su concepto y en las maneras de vivir e interactuar
con los entornos-. Como maestros y maestras en formación es relevante reconocer que el cuidado infantil es una configuración sociohistórica y
cultural no universal ni homogénea y que, en este sentido, tampoco lo son las prácticas de crianza. Estas singularidades exigen que las políticas
públicas y las prácticas educativas materialicen y reconozcan la diversidad de la experiencia humana y sus relaciones de poder.
Profundizar en este subtema, da apertura a una mirada crítica y compleja acerca del cuidado infantil y los procesos que implica. Una mirada que
no sólo contempla la relación con las prácticas de crianza sino también con el entorno y el resto de seres que viven en él, de cómo las formas de
crianza y cuidado se relacionan con las disputas por los territorios y el acceso a recursos naturales y de cómo los niños y niñas participan
activamente de las tareas de cuidado del hogar y tienen amplios márgenes de autonomía en sus territorios. De este modo, nos alejamos de
análisis reificados (Bourdieu 1995) y comprendemos a niños y niñas como sujetos partícipes de los procesos sociales que configuran y
reconfiguran lo indígena y lo afrocolombiano.
En suma, esta aproximación intercultural sobre los modos en que se organiza el cuidado de niños y niñas en comunidades indígenas y
afrocolombianas, por un lado, problematiza las definiciones de familia e infancia que subyacen a la concepción hegemónica sobre el cuidado
infantil y, por el otro, reconoce como válidas las estrategias que las familias despliegan para cuidar a los niños y las niñas en estos contextos,
evidenciando su relación con la desigual distribución de tierras, las condiciones laborales y las desigualdades de género. Aproximación que aporta
herramientas claves para problematizar la realidad sociocultural evitando caer en explicaciones prefabricadas y simplificadoras.
7. Políticas de cuidado
Reconocer la organización social y política del cuidado nos permitirá ampliar la mirada sobre el estado, la cultura, los modelos de protección, de
bienestar social y sus transformaciones. Por esta razón el punto de partida para la reflexión y análisis será la identificación de los discursos que
en la actualidad posicionan una cultura del cuidado en los ámbitos nacionales e internacionales y reconocer las estrategias que han permitido
consolidar el cuidado como un elemento de bienestar social. De esta manera el seminario buscará visibilizar la línea discursiva sobre la cual se
materializan políticas públicas, legislaciones, planes, proyectos, etc., que permiten ver la complejidad del problema para sobrepasar los límites
del sentido común y acercar a los estudiantes a una explicación que sea contenedora de las tradiciones y transformaciones sociales en las prácticas
cotidianas, en la mirada sobre las múltiples intersecciones que inciden en la constitución simbólica del cuidado desde el aparato estatal, en la
organización social relacionada con los roles de género y los factores socio- económicos, entre otros.
Por tal motivo, este seminario es una provocación para los maestros y maestras en formación, para que consideren de manera crítica su
responsabilidad frente al cuidado infantil, teniendo en cuenta múltiples factores sociales, culturales, económicos e históricos que limitan o
posibilitan el desarrollo y bienestar de los niños y las niñas en diferentes contextos. El trabajo con la niñez, implica a todos los actores de la
sociedad, lo que hace necesaria esta reflexión, también en función de generar relaciones de confianza y cooperación entre maestras/maestros,
padres/madres, cuidadores en general, con miras a poder esbozar lo que sería una red de cuidado.
El seminario Redes de Cuidado Infantil: Comunidad, escuela y familia, en el proyecto curricular de la Licenciatura en Educación Infantil, está
pensado como una oportunidad para que los y las estudiantes construyan una perspectiva compleja del mundo, establezcan relaciones de sentido
y nuevas perspectivas desde el diálogo con diversos espacios-tiempos para favorecer una contextualización de las experiencias de infancia en
torno al cuidado. En este sentido, el seminario aporta elementos para repensar y profundizar las concepciones y consideraciones relacionadas al
cuidado en la educación infantil y en los procesos de la investigación y práctica formativa que se construyen en el ciclo de profundización. </t>
  </si>
  <si>
    <t>Problemas Didácticos de la Lengua y la Literatura Infantil</t>
  </si>
  <si>
    <t>https://udistritaleduco-my.sharepoint.com/:w:/g/personal/licpedagogiainfantil_udistrital_edu_co/ESuAWcI_xy9LgAOCm2PnFgkBh4K_cg86024Yc8tlr91LlA?e=NPr3Xy</t>
  </si>
  <si>
    <t xml:space="preserve">El punto de partida de este curso es la comprensión de la didáctica como un campo de estudio que permite reconocer las prácticas de enseñanza-aprendizaje de la lengua, la literatura y la comunicación. En ese sentido, dicho campo no intenta responder a interrogantes inmediatistas sobre estrategias y actividades, sino identificar los saberes teóricos-prácticos que permiten reflexionar- proponer-actuar- reflexionar. Así, Camps (2012) menciona al respecto: “(…) se dice que la didáctica de la lengua constituye un campo de conocimiento, por lo tanto, no nos estamos refiriendo a una simple práctica sino a los saberes -teóricos, prácticos y teóricos, prácticos- necesarios para llevar a cabo esta práctica y para reflexionar sobre ella”. (p.71)  
Ese saber reflexivo (cíclico o mejor en espiral) permite entender la enseñanza-aprendizaje de la lengua, la literatura y la comunicación como un proceso en constante transformación, que tiene en cuenta el contexto o mejor el lugar de la intervención, el educador, el educando y los contenidos. De ahí que sea necesario que el maestro tenga las herramientas teóricas, analíticas y críticas necesarias para reconocer-pensar la legislación (estándares, lineamientos) que sirve como marco para planear los currículos, las prácticas de enseñanza (pasadas y presentes) y el propio ejercicio profesional que le permitirán generar conocimiento, trazar líneas de acción y evaluar los procesos. 
Ahora bien, entender el campo especifico de la enseñanza- aprendizaje de la lengua, la literatura y la comunicación implica reconocer cómo los saberes de estas disciplinas se transforman y adapta (transposición didáctica) para ser accesibles al estudiante (Ruiz Bakindi, 2011). De esa manera, los saberes que son enseñados tienen que ver con procesos como la oralidad, la lectura, la escritura, la comunicación no verbal y la literatura. El docente en formación tendrá que identificar cómo se ha llevado a cabo la enseñanza de estos procesos, su evolución y las reflexiones actuales al respecto. 
En este punto, cabe resaltar que es importante para este curso entender que los procesos de enseñanza de la lectura, la escritura, la oralidad y la literatura se han transformado debido, entre otros aspectos, a la intervención creciente de las nuevas formas de comunicación como el internet (Cassany, 2006, p. 21)  o la televisión (no tan reciente), y que esto nos lanza a nuevos retos que deben tener en cuenta fenómenos como la lectura de textos verbales e icónicos (aspecto relegado de varios currículos de lenguaje),  la lectura y escritura en pantalla, el e-book, formas de conversación como el chat o el foro (que mantiene en lo escrito marcas orales), la relación progresiva entre literatura, cine, videojuego, el hipertexto, entre otros.  
Este conocimiento de la teoría permitirá que las futuras docentes se acerquen a los planes de área de algunas instituciones educativas con el ánimo de indagar sobre los procesos de enseñanza-aprendizaje de los saberes que interesan al curso, la coherencia entre enfoques de enseñanza y propuestas de contenidos, así como su relación con los enfoques de enseñanza-aprendizaje de la lengua. Seguido a esto, las estudiantes, tendrán la posibilidad de proponer su propio plan desde una mirada más actual y coherente con las discusiones actuales.  
En un segundo momento del curso, las estudiantes tendrán la oportunidad de reconocer algunos problemas actuales relacionados con la didáctica de la lengua y la literatura, para analizar casos y diseñar una secuencia didáctica que de respuesta de la comprensión de las necesidades y permita plantear propuestas.  
RELACIÓN CON NÚCLEOS PROBLÉMICOS O LÍNEAS DE PROFUNDIZACIÓN  
Procesos didácticos de la lengua y la literatura infantil es un espacio de formación que conecta y fortalece las líneas de investigación asociadas al área de lenguaje, porque permite, de alguna forma, entender los procesos y problemas que se asocian a la investigación de la didáctica, el aprendizaje de la lectura, la escritura y la educación literaria. 
De igual forma, en este curso se permite hacer un acercamiento a las bases de datos, para revisar investigaciones recientes relacionadas con la oralidad, la escritura, la lectura y la literatura infantil y así proponer un estado del arte sobre estas temáticas.  </t>
  </si>
  <si>
    <t>Políticas y Situaciones de las Infancias en Colombia y América Latina</t>
  </si>
  <si>
    <t>https://udistritaleduco-my.sharepoint.com/:x:/g/personal/licpedagogiainfantil_udistrital_edu_co/Ea0_QrOHKNpGldRw9tUjsiYBVWb8P5nm-hoGRy78d-LUPA?e=alZYxE</t>
  </si>
  <si>
    <t xml:space="preserve">Este apartado describe la pertinencia de la asignatura, su relevancia académica, lugar en el currículo y aporte al proceso formativo de los licenciados y licenciadas en Educación Infantil. Señala el enfoque, perspectiva del plan temático del curso, así como las referencias teórico-conceptuales que se desarrollan. Este espacio también presenta las apuestas ético-políticas del curso y su horizonte de sentido. “La primera consideración entonces es que vamos hablar de la autonomía desde el feminismo y no desde cualquier lugar. Ello significa que desde dónde se plantea un problema depende el contenido que se le da, cómo se le enfrenta y qué significa para la vida cotidiana, para la sociedad, para la cultura y para el Estado. La propuesta de la alternativa feminista para la autonomía tiene un componente básico filosófico que tiene como soporte la libertad; la libertad es el principio filosófico de la autonomía. La libertad no como un hecho abstracto sino definida a partir de la experiencia de cada mujer”. 
(Marcela Lagarde; 1997) “En varias naciones del subcontinente, las mujeres representan la mayor parte de las personas matriculadas en la educación superior; ellas han protestado por acoso y violencia, y representan un factor de movilización política estudiantil necesario considerar hoy como un aspecto central del cambio de valores y el respeto por las personas en las casas de estudios.
La presencia de las mujeres obliga a instaurar un mejor clima social en las escuelas y facultades, además de cambiar las reglas para hacer justicia institucional cuando ocurren hechos de violencia o faltas contra las estudiantes”. (Humberto Muñoz García; 2021).  A pesar que la profesión docente básicamente es femenina, la participación, el rol y el protagonismo de las mujeres, como actores y sujetos políticos, es “irrelevante” (o de muy poco impacto social) en la dirección y liderazgo del sector. En el imaginario social prevalece la idea que el rol de las mujeres es fundamentalmente el del cuidado de los otros dada su tendencia natural amorosa y afectiva (ser para otros), máxime tratándose de niños y niñas pequeños (Molinier, Pascale; 2018). </t>
  </si>
  <si>
    <t>Problemas Didácticos de la Educación Científica para la Infancia</t>
  </si>
  <si>
    <t>https://udistritaleduco-my.sharepoint.com/:w:/g/personal/licpedagogiainfantil_udistrital_edu_co/EbdXsL6mMx9DomFLdKHi9gwBZ6LO3AoGoPOtyslwImSawQ?e=nkgd8R</t>
  </si>
  <si>
    <t xml:space="preserve">El presente seminario adscrito al ciclo de profundización de la Licenciatura en Educación Infantil (LEI), constituye el segundo nivel de formación investigativa para los estudiantes del programa académico, ofrecido por el área de las Ciencias de la naturaleza y la tecnología adscrito a la línea de investigación Naturaleza, memoria y poder como continuidad de los espacios académicos del ciclo de fundamentación.  
El seminario-taller es un espacio que garantiza el acceso de los estudiantes a los recursos del orden del pensamiento, el conocimiento, la investigación, la comunicación, la ética y la estética, con miras a permitirles participar como profesionales de la educación, en la producción de conocimiento pedagógico y didáctico en el campo de la educación científica de los niños y las niñas. Al tener como foco el aprender a hacer investigación, asume de manera problemática la educación científica, así como la formación de las niñeces en contextos educativos y contextos escolares, lo que implica para los estudiantes un trabajo sobre sí, como punto de partida para lograr el acceso a nuevas maneras de mirarse que transformen su acción pedagógica y didáctica como profesionales de la educación.  
Comprometido con la problematización como mecanismo teórico para la formación investigativa de los estudiantes, lo que significa deconstruirse, reconstruirse y constituirse como sujetos, el espacio académico se compromete con el fomento de experiencias en los estudiantes en la vía de lograr una lectura compleja de lo que ocurre en el aula de ciencias de ciclo inicial y básico, con relación a los procesos de construcción de conocimientos sobre, con y desde la naturaleza.   
Ante un sistema mundo en el que ocurren diversos y cambiantes fenómenos naturales que transforman los modos de vida y frente a la multiplicidad de medios de información y productos de la ciencia a los que tenemos acceso, la literatura sostiene que las niñas y los niños, al igual que los adultos, tienen el derecho a apropiar conocimiento de la ciencia occidental para utilizarlo en la construcción de explicaciones, la transformación del mundo que les rodea, la resolución de problemas y la toma de decisiones responsables con el cuidado de la propia vida y la de los demás. Esta consiga cobra mayor sentido en este momento histórico que vivimos, de profundas crisis ambientales, económicas, sociales y humanitarias.    </t>
  </si>
  <si>
    <t>Problemas Didácticos de la Educación Artística para la Infancia</t>
  </si>
  <si>
    <t>https://udistritaleduco-my.sharepoint.com/:b:/g/personal/licpedagogiainfantil_udistrital_edu_co/EWtUw6t1brBGmANLUGoqIBQBqdesPE1mQOsc-VKpZoBXJQ?e=8vK9xy</t>
  </si>
  <si>
    <t>La propuesta de este Seminario-Taller Problemas didácticos plantea un recorrido que nos permite indagar algunos caminos sobre las prácticas pedagógicas  artísticas e interdisciplinarias que posibiliten múltiples escenas desde las experiencias estéticas, donde el goce, el juego, la fantasía hagan parte de las ceremonias 
mínimas cotidianas con nuestros niños. El seminario-taller propone una reflexión sobre la complejidad de los tres campos que le dan nuevos sentidos a la 
Experiencia Estética: Lenguajes Artísticos, Interdisciplinariedad y perspectivas didácticas.
“Hablar de lo estético es comprender que la construcción de sentidos y significados que construye el sujeto en interacción con el otro, le permite un tipo de 
interacción en la familia, la escuela, la ciudad, a partir de una actitud sensible como base de sus relaciones con el mundo” (Ariza, 2011, p. 31) Creemos que este 
camino podría abrirnos nuevas formas de entender nuestras realidades tan complejas y reconfigurar nuestros compromisos con las nuevas generaciones y con la 
niñez latinoamericanas
Maxine Greene (2.005) nos plantea que las propuestas desde la educación artística, son los momentos y experiencias estéticas que se basan en la percepción, en 
aperturas a nuevas cualidades del mundo, a estéticas múltiples y enriquecedoras, prestar atención, abrir sentido a historias personales, nuevas indagaciones 
estéticas, imaginativas y trasformadoras, preguntas abiertas y dialógicas, el poder de lo incompleto, abrirse al espíritu creativo.
Lo interesante en estos nuevos escenarios, es poder analizar cómo los discurso sobre los niños se van interrelacionando, poder reflexionar esa acción de 
“ACOGIDA” que todos como cultura tenemos hacia los niños y que a su vez nos abre caminos de comprensión con “esos recién llegados”. Esta función de la 
pedagogía de acoger, de andar y que autores como Mario Gennari llama “pedagogía del viaje”, es la pedagogía de la acogida, del encuentro, del recorrer juntos: 
maestros y niños, esos caminos que nos permiten asombrarnos, reconocer el mundo, nombrarlo y representarlo, en este viaje cada uno tiene su experiencia y ¿por 
qué no compartirla?
Pero más que pensar en el trabajo educativo, ¿Qué pasaría con la cultura si esta no se dinamiza con el recién nacido? y como diría Margaret Mead ¿cómo podríamos 
generar el compromiso y el encuentro intergeneracional?
Y en este sentido la pedagogía es un viaje, un asombro, un camino, un recorrido por cuevas, senderos, pero siempre es un estar solo y estar juntos, con el asombro, 
la curiosidad y con el mundo, en este sentido la pedagogía acompaña, sin necesidad de guiar, simplemente va en este recorrido.
“la pedagogía del viaje” planteada por Mario Gennari (1.997) y que a su vez abre otras rutas para resolver la pregunta planteada: el viaje te transforma como 
sujeto, el viajero abre nuevas formas de percepción, frente a lo nuevo, a lo asombroso; la curiosidad está en cada mirada, en cada paso, en cada camino, el viaje 
te invita a indagar, a preguntarte, a dejarte seducir por lo nuevo y el tiempo transcurre, no de manera cronológica, sino de manera circular, no se quiere terminar 
de caminar, de recorrer, de sentir, de vivir la nueva experiencia, el tiempo transcurre de otra manera, lleno de sentidos, de emociones. 
La experiencia del viaje es una experiencia con otro mundo, con otras formas de habitar, de reconocer a otros, nos da la posibilidad de pensarnos distintos, de 
mirarnos distinto. Y en ese sentido podemos imaginar la pedagogía del viaje en la escuela con los niños, con la fantasía, con los relatos y las historias de viajeros, 
con la filosofía, con el arte y en este encuentro con los niños seguramente se inventará una nueva relación con el conocimiento y con la vida. 
La experiencia estética permite percibir el mundo con otros referentes, otras lentes donde las relaciones de poder, la fragmentación del mundo no tienen posibilidad 
de existir, sino la experiencia, donde es posible el encuentro con el otro, un encuentro holístico, sensible, armonioso, donde ambos en las búsqueda de nuevos 
viajes, caminos y rutas posibles en las prácticas pedagógicas, llenan de sentido las experiencias del mundo y frente al mundo.
Siguiendo el enfoque del seminario-taller sobre "Problemas Didácticos" en educación infantil y desde la perspectiva de las didácticas de las artes, es crucial 
considerar la construcción de medios didácticos que faciliten el aprendizaje integral de los niños en distintos ámbitos, tanto escolares como comunitarios. De 
acuerdo con la legislación educativa colombiana y las orientaciones en educación artística, es fundamental adaptar estas herramientas a los contextos específicos 
donde se implementan, asegurando que sean inclusivos y pertinentes culturalmente.
La legislación educativa en Colombia, especialmente en lo que respecta a la Ley General de Educación, enfatiza la importancia de una formación que desarrolle 
todas las dimensiones del ser humano, incluyendo la estética. En este marco, los medios didácticos que integran las artes no solo deben buscar el desarrollo de 
habilidades técnicas en los estudiantes, sino también fomentar su capacidad crítica, reflexiva y sensible frente al mundo. Esto se puede lograr a través de proyectos 
artísticos que permitan a los niños explorar su entorno, expresar sus emociones y reflexionar sobre su identidad y la de su comunidad.
Las orientaciones en educación artística recomiendan que los medios didácticos se diseñen y adapten considerando las particularidades culturales y sociales de 
cada comunidad. Esto es vital para que la educación sea relevante y tenga un impacto significativo en la vida de los estudiantes. En Colombia, donde la diversidad 
cultural es vasta, es esencial que los educadores trabajen de la mano con las comunidades para crear materiales didácticos que respeten y celebren esta diversidad. 
Para asegurar que los medios didácticos en artes cumplan con la legislación y las orientaciones educativas colombianas, es crucial que los procesos de diseño y 
aplicación de estos recursos sean supervisados y evaluados continuamente. La normativa colombiana propone que la educación artística no solo se limite a la 
transmisión de conocimientos, sino que también promueva la transformación social y el desarrollo humano. Esto se logra a través de prácticas pedagógicas que
 incentiven la participación, el pensamiento crítico y la colaboración. Las estudiantes deben recibir formación continua en estas áreas para poder implementar con 
éxito estos medios didácticos, asegurando que faciliten un aprendizaje significativo y pertinente para todos los estudiantes.</t>
  </si>
  <si>
    <t>Problemas Didácticos del Pensamiento Social en los Niños y las Niñas</t>
  </si>
  <si>
    <t>https://udistritaleduco-my.sharepoint.com/:b:/g/personal/licpedagogiainfantil_udistrital_edu_co/ESy34gBIZSREqaONOiweuIgBdCBTM-_okY3A80sKKVIapA?e=0bfcq3</t>
  </si>
  <si>
    <t>El trabajo pedagógico desde las Ciencias Sociales deviene de un amplio campo de discusiones relacionadas con el qué enseñar, para qué y cómo  hacerlo, fundamentadas en teorías psicológicas, sociológicas, pedagógicas o didácticas, desde las cuales se establecen énfasis y se definen  prioridades. Para el caso de nuestra Licenciatura en Educación Infantil, el espacio académico “Problemas didácticos del pensamiento social de los niños y las niñas”, el enfoque asumido se inscribe en lo que Aguilera y González (2009) llaman el “sentido construido desde el sujeto como  ser social”, orientado a favorecer la comprensión de los estudiantes como sujetos situados en una época socio-histórica, política concreta,  enmarcada en un conjunto de procesos y problemáticas específicas, frente a las cuales es necesario propiciar su estudio, en aras de su comprensión y potencial intervención para reconfigurar el presente y el futuro.  En este horizonte de sentido, la apuesta de trabajo consiste en generar espacios de fundamentación, de reflexión y ejercicios prácticos, para 
que los estudiantes aborden desde una perspectiva compleja lo social, asumiendo la categoría en su dinamismo, como campo de estudios 
disciplinares, ligados a intereses, a enfoques dominantes de lo que se comprende como “objetividad”, “ciencia” “verdad”, en el marco de 
condiciones de época. De igual manera, se pretende que se supere la idea del “homo clausus” y se contemple lo “social” como una 
construcción histórica, no natural, en donde las interacciones humanas y no humanas, las interdependencias, los juegos de relaciones, de 
poder, contribuyen a delinearlo, en aras de conceptualizarlo como una “composición” (Elias,1989). 
En este orden reflexivo, el seminario-taller aboga por que lo que se problematice sea “el pensamiento sobre lo social”, la forma como se 
concibe esta categoría, otorgando más relevancia a lo que la compone, en términos críticos y entendiendo su configuración disciplinar y 
discursiva desde intereses –lugares de poder- como se señaló, antes que en los dispositivos que podrían favorecer la enseñanza de objetos 
sociales dados… Así, se incorporan al análisis referencias de la perspectiva decolonial (Dusell E.2021), y asuntos del llamado “paradigma 
emergente (Santos, 2010), prácticas cartográficas que propician los análisis de contextos y territorios concretos, indagaciones sobre las propias 
memorias, la reflexión sobre estándares y lineamientos institucionales, la participación en espacios estéticos como museos, obras de teatro, 
etc., que enriquezcan la percepción sobre el mundo social y favorezcan su análisis. 
Lo anterior, pretende configurarse como el marco epistemológico desde el cual, la dimensión didáctica puede desplegarse y puede recurrir a la 
creatividad de las y los maestros en formación, para su posterior formulación en diferentes contextos.</t>
  </si>
  <si>
    <t>Problemas Didácticos de la Educación en Matemáticas para la Infancia</t>
  </si>
  <si>
    <t>https://udistritaleduco-my.sharepoint.com/:w:/g/personal/licpedagogiainfantil_udistrital_edu_co/EemPBQYsLHdDthDJukWd8cABBoHDxlPswHlYNYezi3B-2A?e=q2jr2L</t>
  </si>
  <si>
    <t xml:space="preserve">El módulo optativo de formación denominado Problemas didácticos de la educación matemática se ha construido desde una mirada de flexibilidad curricular en el marco de la Licenciatura en Educación Infantil de la Universidad Distrital Francisco José de Caldas.  La finalidad del curso emerge dado que el profesor en ejercicio debe diseñar, seleccionar, reflexionar y cuestionarse sobre la diversidad de problemas  didácticos para abordar la enseñanza de las matemáticas desde los modelos: tradicional, resolución de problemas y proyectos. Estas propuestas incorporan algunas reflexiones sobre el estudio de las magnitudes y la medida como eje transversal de la aritmética escolar, las diferentes representaciones del concepto de número, su estructura conceptual y cuáles serían los usos y aplicaciones que se le dan al concepto, cuáles serían los conceptos más abstractos que se pueden desarrollar a partir de ellos (número natural-racional-decimal). 
En este trabajo se privilegia el análisis semántico de los problemas y el lugar de la pregunta en problemas de tipo aditivo y multiplicativo. La reflexión sobre las posibilidades que ofrece ésta para el establecimiento de conexiones entre los conceptos, relaciones y operaciones que en los problemas aparecen involucrados.  
En el modelo por proyectos, se propone abordar y desarrollar un proyecto para luego incorporar algunos elementos teóricos sobre las posibilidades y dificultades que se pueden generar en una propuesta de enseñanza enmarcada en esta perspectiva.  
Con el fin de profundizar y reconocer la importancia del concepto del número y sus distintas representaciones en los primeros años de formación desde tres componentes: la construcción del número, los sistemas de numeración y la construcción del sistema aditivo y multiplicado, todo lo anterior basado en la resolución de problemas. 
A continuación, se incluye la propuesta de clasificación de ejercicios y problemas matemáticos descrita y detallada por Blanco (1993) y Godino (2004): 
Ejercicio de reconocimiento: su objetivo es resolver, reconocer o recordar algún aspecto específico de la Matemática, ya sea alguna definición, una proposición, propiedades matemáticas o algún resultado de algún teorema. 
Ejercicios algorítmicos o de repetición: aquellos cuya resolución se logra con un proceso algorítmico (con frecuencia con un algoritmo numérico). Su objetivo es reforzar alguna expresión matemática determinada o potenciar habilidades de cálculo. 
Problemas de traducción simple o compleja: son aquellos problemas que se formulan en un contexto concreto, cotidiano o interdisciplinario, cuya resolución demanda se reformulen o traduzcan términos del lenguaje cotidiano al lenguaje matemático.  
Problemas de procesos: en este tipo la forma en que se deben realizar los cálculos para hallar la solución al problema no es “tan evidente” o fácilmente deducible del enunciado del problema, como ocurre en los problemas de traducción simple o compleja; lo cual da a espacio a tener “muchas vías” para llegar a la solución.  
Problemas sobre situaciones reales o cotidianas: aquellos que plantean actividades lo más cercanas posible a la realidad de los estudiantes y en las que se haga necesario el uso de habilidades, conceptos y procesos matemáticos, permitiendo con ellos construir diagramas, realizar estimaciones, calcular medidas, analizar y sintetizar, al conectar la Matemática con la realidad de los estudiantes 
Problemas de investigación: aquellos directamente relacionados con conceptos matemáticos muy difíciles y un alto conocimiento matemático; sus proposiciones pueden no contener ningunas estrategias para representarlos y sugieren la búsqueda de modelos para hallar su solución. Ejemplo de ellos son las típicas demostraciones de la Matemática formal. 
Problemas de puzles: relacionados con el potencial recreativo de la Matemática y con la posibilidad de contar con varias opciones para llegar a su solución, la cual en ocasiones dependerá más de “ideas ingeniosas” que de procesos matemáticos. 
Historias matemáticas: hacen referencias a historias (completas o no) de las cuales pueden desprenderse cuestiones matemáticas que provocan la curiosidad y el involucramiento más profundo del lector para comprender.   
Por ello es fundamental que el profesor en formación identifique los procesos de enseñanza y aprendizaje con la niñez, lo que conlleva a la construcción del sentido, significado y el significante del conocimiento del número, del sistema aditivo y multiplicativo.  
RELACIÓN CON NÚCLEOS PROBLÉMICOS O LÍNEAS DE PROFUNDIZACIÓN  
De acuerdo al plan de estudios de la Licenciatura en Educación Infantil y sus líneas de investigación, el espacio académico optativo Problemas didácticos de la educación matemática se relaciona con los procesos de fundamentación (pedagógica, didáctica e investigativa) y se articula con los procesos de práctica profesional.  Todo lo anterior, dado que las competencias a desarrollar en el módulo se articula con los componentes de formación del profesor del siglo XXI.  En este sentido se propone temáticas amplias que incitan procesos complejos de investigación contextualizada a nuestro país desde una perspectiva social y cultural. </t>
  </si>
  <si>
    <t>Currículo y Evaluación en la Educación Infantil</t>
  </si>
  <si>
    <t>https://udistritaleduco-my.sharepoint.com/:b:/g/personal/licpedagogiainfantil_udistrital_edu_co/EZ5jg9M-0UJDsOq5nrXp7wcB7yiKHfwUNdySuOvQtPs-IQ?e=UNQfB7</t>
  </si>
  <si>
    <t>El currículo y la evaluación son temas que encuentran resistencias en los contextos educativos, pues en el imaginario colectivo se asumen como asuntos acabados, prescritos por “otros” externo a las cotidianidades escolares. Esta prevención conlleva una perspectiva simplista y reductiva para abordar el asunto  curricular y evaluativo soslayando su importancia como articuladores de los procesos de enseñanza y su aporte a la configuración de las subjetividades del 
conjunto de actores que conforman el mundo escolar, desconociendo su potencia deliberativa, compleja y susceptible de critica reflexiva que orienten la  concreción de propuestas pedagógicas que aseguren aprendizajes significativos de niños, niñas, adolescentes y jóvenes para el país que queremos construir. 
Al respecto, Barriga (2015) plantea que hay una distancia entre el currículo formal y el currículo real en tanto el primero es una hipótesis de trabajo que solo 
existe cuando los maestros y sus estudiantes lo ponen en marcha reinterpretándolo, asumiéndolo, reconstruyéndolo, así mismo, el currículo también es el 
resultado de procesos de negociación donde entran en juego relaciones de poder, tensiones entre lo impuesto y lo practicado, tensiones entre continuidades, 
resistencias y transformaciones. El currículo también es un campo de debate que convida a la indagación, la reflexión y la construcción de oportunidades 
educativas que respeten la diferencia, acojan las demandas de justicia social, impulsen el desarrollo de capacidades creativas y críticas, agencien la construcción 
de “lo común” y la formación para la paz y la democracia, entre otros asuntos.
En este horizonte, el seminario busca una aproximación al currículo y la evaluación como ejes fundamentales en la cultura escolar, revisando diferentes aristas
teórico-prácticas por las que discurre la construcción del currículo, los debates en torno al currículo que propone la época que vivimos y cómo los maestros a 
través de sus prácticas pedagógicas cotidianas se constituyen en actores centrales porque sus prácticas sostienen la construcción del currículo en interacción
con el contexto y en diálogo con la prescripción y la norma. También se pretende que a través del seminario los maestros en formación reflexionen sobre el 
lugar de la escuela y el maestro en los cambios que propone la época, reconocer los elementos pilares que entraman los currículos para la educación infantil</t>
  </si>
  <si>
    <t>Matemáticas</t>
  </si>
  <si>
    <t>Introducción al Cálculo</t>
  </si>
  <si>
    <t>https://fnaturales.udistrital.edu.co/matematicas/index.php/programa/syllabus</t>
  </si>
  <si>
    <t>La Candelaria (Calle 12b #4-31)</t>
  </si>
  <si>
    <t>Fundamentos de Matemáticas</t>
  </si>
  <si>
    <t>Matemáticas Discretas</t>
  </si>
  <si>
    <t>Cálculo Diferencial</t>
  </si>
  <si>
    <t>Teoría de Números</t>
  </si>
  <si>
    <t>Geometría Elemental</t>
  </si>
  <si>
    <t>Cálculo Integral</t>
  </si>
  <si>
    <t>Álgebra Lineal</t>
  </si>
  <si>
    <t>Fìsica</t>
  </si>
  <si>
    <t>Cálculo Vectorial</t>
  </si>
  <si>
    <t>Teoría de Conjuntos</t>
  </si>
  <si>
    <t>Ecuaciones Diferenciales</t>
  </si>
  <si>
    <t>Lógica Matemática</t>
  </si>
  <si>
    <t>Teoría de Grupos</t>
  </si>
  <si>
    <t>Análisis Matemático I</t>
  </si>
  <si>
    <t>Geometría de Superficies</t>
  </si>
  <si>
    <t>Teoría de Probabilidades</t>
  </si>
  <si>
    <t>Anillos y Campos</t>
  </si>
  <si>
    <t>Análisis Matemático II</t>
  </si>
  <si>
    <t>Topología</t>
  </si>
  <si>
    <t>Métodos Numéricos y Computación</t>
  </si>
  <si>
    <t>Análisis Complejo</t>
  </si>
  <si>
    <t>Historia de la Matemática</t>
  </si>
  <si>
    <t>Análisis Vectorial</t>
  </si>
  <si>
    <t xml:space="preserve">ARTES PLASTICAS Y VISULAES </t>
  </si>
  <si>
    <t>Cátedra Francisco José de Caldas</t>
  </si>
  <si>
    <t>https://comunidad.udistrital.edu.co/subcurriculoapv/syllabus/</t>
  </si>
  <si>
    <t>Diurna</t>
  </si>
  <si>
    <t>Facultad de  Artes</t>
  </si>
  <si>
    <t>Gramáticas Plásticas y Visuales 1</t>
  </si>
  <si>
    <t>Configuración Espacial 1: cuerpo, espacio y acción</t>
  </si>
  <si>
    <t>Gramáticas del Dibujo 1</t>
  </si>
  <si>
    <t>Introducción a la Historia del Arte</t>
  </si>
  <si>
    <t>Modernidad: conservación y renovación</t>
  </si>
  <si>
    <t>Gramáticas Plásticas y Visuales 2</t>
  </si>
  <si>
    <t>Configuración Espacial 2: Espacio, Territorio e Intervención</t>
  </si>
  <si>
    <t>Gramáticas del Dibujo 2</t>
  </si>
  <si>
    <t>Historia del Arte de Colombia: Localismos y Contextos</t>
  </si>
  <si>
    <t>Arte, Tecnologías y Medios</t>
  </si>
  <si>
    <t>Taller Introductorio de Exploración Técnica Bidimensional</t>
  </si>
  <si>
    <t>Taller Introductorio de Exploración Técnica Tridimensional</t>
  </si>
  <si>
    <t>Taller Introductorio de Exploración Técnica Mediaciones</t>
  </si>
  <si>
    <t>Historia del Arte en América Latina y Miradas Decoloniales</t>
  </si>
  <si>
    <t>Impugnaciones: Post-Colonialidad y De-Colonialidad</t>
  </si>
  <si>
    <t>Propedéutica de la Investigación-Creación</t>
  </si>
  <si>
    <t>Dibujo y Mímesis</t>
  </si>
  <si>
    <t>Representaciones Pictóricas de lo Sagrado</t>
  </si>
  <si>
    <t>Grabado en Relieve</t>
  </si>
  <si>
    <t>Contenidos y Procesos Escultóricos</t>
  </si>
  <si>
    <t>Cerámica escultórica</t>
  </si>
  <si>
    <t>Experimentación fotográfica</t>
  </si>
  <si>
    <t>Hecho cinematográfico / audiovisual</t>
  </si>
  <si>
    <t>Imagen dinámica</t>
  </si>
  <si>
    <t>Historia del Arte y Manifestaciones de lo Sagrado</t>
  </si>
  <si>
    <t>Arte, Consumo y Sostenibilidad</t>
  </si>
  <si>
    <t>Taller de Investigación-Creación en la Experiencia Existencial Íntima</t>
  </si>
  <si>
    <t>Dibujo y Pensamiento</t>
  </si>
  <si>
    <t>Representaciones de las subjetividades</t>
  </si>
  <si>
    <t>Grabado calcográfico</t>
  </si>
  <si>
    <t>El objeto y sus estéticas</t>
  </si>
  <si>
    <t>Acabados cerámicos</t>
  </si>
  <si>
    <t>Manipulación de la imagen</t>
  </si>
  <si>
    <t>Narraciones audiovisuales</t>
  </si>
  <si>
    <t>Tecnologías del sonido</t>
  </si>
  <si>
    <t>Historia del Arte, Nación y Estado</t>
  </si>
  <si>
    <t>Corporeidades y Administración de la Mirada</t>
  </si>
  <si>
    <t>Taller Investigación-Creación en la Experiencia Existencial de la Proximidad Social</t>
  </si>
  <si>
    <t>Dibujo y socialidades</t>
  </si>
  <si>
    <t>Representaciones de la naturaleza</t>
  </si>
  <si>
    <t>Litografía</t>
  </si>
  <si>
    <t>Espacios comunes</t>
  </si>
  <si>
    <t>Reproducción de piezas cerámicas</t>
  </si>
  <si>
    <t>El retrato, imágenes de los otros</t>
  </si>
  <si>
    <t>Espacios artísticos para ver y oír</t>
  </si>
  <si>
    <t>Procesos reactivos</t>
  </si>
  <si>
    <t>Gestión y Producción Artística y Cultural</t>
  </si>
  <si>
    <t>Historia del Arte y Revoluciones</t>
  </si>
  <si>
    <t>Poder y Hegemonías Culturales</t>
  </si>
  <si>
    <t>Taller Investigación-Creación en la Experiencia Existencial Ciudadana</t>
  </si>
  <si>
    <t>Dibujo e intermedialidades</t>
  </si>
  <si>
    <t>Alternativas no representativas</t>
  </si>
  <si>
    <t>Serigrafía</t>
  </si>
  <si>
    <t>Correlación entre el ser humano y el medio ambiente</t>
  </si>
  <si>
    <t>Material sonoro</t>
  </si>
  <si>
    <t>Torno</t>
  </si>
  <si>
    <t>La curaduría como arte</t>
  </si>
  <si>
    <t>Espacios sonoros</t>
  </si>
  <si>
    <t>Arte en el umbral</t>
  </si>
  <si>
    <t>El uso de la fotografía en prácticas artísticas contemporáneas</t>
  </si>
  <si>
    <t>Historia del Arte y Globalización</t>
  </si>
  <si>
    <t>Imagen, Comunicación y Sociedad</t>
  </si>
  <si>
    <t>Taller Investigación-Creación en la Existencialidad y Globalización</t>
  </si>
  <si>
    <t>Procesos sonoros</t>
  </si>
  <si>
    <t>El devenir interdisciplinar</t>
  </si>
  <si>
    <t>Máquinas visuales y sonoras</t>
  </si>
  <si>
    <t>Cuerpos sonoros</t>
  </si>
  <si>
    <t>Media Lab</t>
  </si>
  <si>
    <t>Arte y política</t>
  </si>
  <si>
    <t>Historial del Arte y Medio Ambiente</t>
  </si>
  <si>
    <t>Taller Anteproyecto-Definición del Territorio de Investigación-Creación</t>
  </si>
  <si>
    <t>Prácticas de Escritura</t>
  </si>
  <si>
    <t>Artes e Investigacion Formativa</t>
  </si>
  <si>
    <t>Hibridación entre Fotografía y Grabado</t>
  </si>
  <si>
    <t>Curaduría</t>
  </si>
  <si>
    <t>Prácticas Instalativas</t>
  </si>
  <si>
    <t>Pintura Aguada</t>
  </si>
  <si>
    <t>Colografía</t>
  </si>
  <si>
    <t>Introducción a los Estudios Visuales</t>
  </si>
  <si>
    <t>Ilustración Digital</t>
  </si>
  <si>
    <t>Electiva de Complementación Profesional I</t>
  </si>
  <si>
    <t>La Imagen Suceso Social</t>
  </si>
  <si>
    <t>Iniciativas y Emprendimiento Cultural</t>
  </si>
  <si>
    <t>Realización Audiovisual</t>
  </si>
  <si>
    <t>Taller de Moldes</t>
  </si>
  <si>
    <t>Electiva de Complementación Profesional II</t>
  </si>
  <si>
    <t>Arte y Desarrollo Social</t>
  </si>
  <si>
    <t>Practicas Artisticas en la Vida Real</t>
  </si>
  <si>
    <t>Macrofotografía</t>
  </si>
  <si>
    <t>Fotograbado</t>
  </si>
  <si>
    <t>Arte y Revolución</t>
  </si>
  <si>
    <t>Prácticas Ancestrales</t>
  </si>
  <si>
    <t>Libro y Arte</t>
  </si>
  <si>
    <t>Arte y Revolución II</t>
  </si>
  <si>
    <t>Taller de Gráfica Experimental</t>
  </si>
  <si>
    <t>Electiva de Complementación Profesional III</t>
  </si>
  <si>
    <t>Imágenes Indias. Cultura Visual desde Abya Yala</t>
  </si>
  <si>
    <t>Configuración Espacial para los Escenarios Artísticos</t>
  </si>
  <si>
    <t>Vidrio II: Vitrofusión</t>
  </si>
  <si>
    <t>Arte Contemporáneo y Moda</t>
  </si>
  <si>
    <t>Licenciatura en química</t>
  </si>
  <si>
    <t>Matemáticas I</t>
  </si>
  <si>
    <t>Química Básica I</t>
  </si>
  <si>
    <t>Biología</t>
  </si>
  <si>
    <t>Historia de la química</t>
  </si>
  <si>
    <t>Educación y Cultura</t>
  </si>
  <si>
    <t>Matemáticas II</t>
  </si>
  <si>
    <t>Física Clásica</t>
  </si>
  <si>
    <t>Química Básica II</t>
  </si>
  <si>
    <t>Teorías Cognitivas de Aprendizaje</t>
  </si>
  <si>
    <t>Historia de la Pedagogía</t>
  </si>
  <si>
    <t>Epistemología de la Química</t>
  </si>
  <si>
    <t>Modelos Didácticos en la Enseñanza de la Química</t>
  </si>
  <si>
    <t xml:space="preserve"> Nomenclatura Química</t>
  </si>
  <si>
    <t>Química Inorgánica I</t>
  </si>
  <si>
    <t>Estadística Descriptiva</t>
  </si>
  <si>
    <t>Física Moderna</t>
  </si>
  <si>
    <t>Diseño de Diagnósticos de Aprendizaje y Unidades Didácticas</t>
  </si>
  <si>
    <t>Sociología de la Educación</t>
  </si>
  <si>
    <t>Radioquímica</t>
  </si>
  <si>
    <t>Procesamiento de Alimentos</t>
  </si>
  <si>
    <t>Quimica Inorganica II</t>
  </si>
  <si>
    <t>Físicoquímica I: Termodinámica</t>
  </si>
  <si>
    <t>Química Analítica</t>
  </si>
  <si>
    <t xml:space="preserve">	Bioética</t>
  </si>
  <si>
    <t>Metodologías. Estrategias de Enseñanza y Aprendizaje</t>
  </si>
  <si>
    <t>Química Orgánica</t>
  </si>
  <si>
    <t>Físicoquímica II: Espontaneidad y Equilibrio</t>
  </si>
  <si>
    <t>Metodología de la Investigación. Cualitativa /Cuantitativa</t>
  </si>
  <si>
    <t>Investigación Educativa y en el Aula</t>
  </si>
  <si>
    <t>Quimica Organica II</t>
  </si>
  <si>
    <t>Politicas Publicas Educativas</t>
  </si>
  <si>
    <t>Análisis Químico Instrumental</t>
  </si>
  <si>
    <t>Modelos Curriculares y Diseño Curricular</t>
  </si>
  <si>
    <t>Lineas de Investigación en Didáctica de las Ciencias</t>
  </si>
  <si>
    <t>Carbones</t>
  </si>
  <si>
    <t>Neuroeducación para educadores</t>
  </si>
  <si>
    <t>Bioquimica</t>
  </si>
  <si>
    <t>Química Ambiental y Sostenible</t>
  </si>
  <si>
    <t>Práctica Social</t>
  </si>
  <si>
    <t>Evaluación de Aprendizaje</t>
  </si>
  <si>
    <t>TIC en la Enseñanza de las Ciencias Experimentales</t>
  </si>
  <si>
    <t>Artes musicales</t>
  </si>
  <si>
    <t>Fundamentos en direcciión I,II,II,IV ; Dirección I,II,III,IV,V,VI</t>
  </si>
  <si>
    <t>https://udistritaleduco-my.sharepoint.com/:x:/g/personal/artes-musicales_udistrital_edu_co/IQBOST2gd5pQQq7p-r1G4eGFAZRLrKtSKOXoPlgYVn2ISxE?e=mVZ8Wq</t>
  </si>
  <si>
    <t>El énfasis de dirección musical ofrece clases individuales, colectivas con pianistas, colectivas con el énfasis y práctica con la Orquesta.</t>
  </si>
  <si>
    <t>Clase individual a convenir; Clase con pianistas viernes 10 am a 12 pm</t>
  </si>
  <si>
    <t>Estudiar pregrado con énfasis en Dirección  -no es electiva</t>
  </si>
  <si>
    <t>Palacio de la Merced</t>
  </si>
  <si>
    <t>El repertorio se elegirá de acuerdo al proceso del estudiante</t>
  </si>
  <si>
    <t>Artes</t>
  </si>
  <si>
    <t>Artes Musicales</t>
  </si>
  <si>
    <t>Sistemas Musicales I</t>
  </si>
  <si>
    <t>https://fartes.udistrital.edu.co/artes-musicales/index.php/programa/syllabus/sistemas-musicales</t>
  </si>
  <si>
    <t>Historia sociocultural de la música occidental (antigüedad y Edad Media)</t>
  </si>
  <si>
    <t>Lectoescritura musical</t>
  </si>
  <si>
    <t>Sistemas Musicales II</t>
  </si>
  <si>
    <t>Historia sociocultural de la música occidental (renacimiento y barroco)</t>
  </si>
  <si>
    <t>Sistemas Musicales III</t>
  </si>
  <si>
    <t>Historia sociocultural de la música occidental (Clásico y romántico)</t>
  </si>
  <si>
    <t>Sistemas Musicales IV</t>
  </si>
  <si>
    <t>Historia sociocultural de la música occidental (Siglos XX y XXI)</t>
  </si>
  <si>
    <t>Sistemas Musicales V</t>
  </si>
  <si>
    <t>Historia sociocultural de la música académica latinoamericana</t>
  </si>
  <si>
    <t>Músicas Regionales en Colombia I</t>
  </si>
  <si>
    <t>https://fartes.udistrital.edu.co/artes-musicales/sites/artes-musicales/files/syllabus/2025-08/2020%20syllabus%20MUSICAS%20REGIONALES%20I%20LLanero%20paci%C2%A6%C3%BCfico.pdf</t>
  </si>
  <si>
    <t>Discursos y contextos de las músicas regionales y tradicionales colombianas</t>
  </si>
  <si>
    <t>Ensamble I EMCA</t>
  </si>
  <si>
    <t>https://fartes.udistrital.edu.co/artes-musicales/index.php/programa/syllabus/ensambles</t>
  </si>
  <si>
    <t>Grupo universitario de exploración de la musica contemporanea</t>
  </si>
  <si>
    <t>Estudiar un instrumento sinfónico de las familias de cuerdas, vientos o percusión exceptuando Piano, Arpa clásica y Saxofón.</t>
  </si>
  <si>
    <t>Este semestre el repertorio es: Fantasía sobre motivos colombianos ( Pedro Morales Pino)
Al son del Bambú  - Bambuco para Orquesta Sinfónica ( Estreno - obra de estudiante de composición de la facultad)
Obertura 1812 (P.I. Tchaikovsky)
Sinfonía N°8 en Sol Mayor ( A. Dvorak)</t>
  </si>
  <si>
    <t>Ensamble I ANDINA</t>
  </si>
  <si>
    <t>Grupo de diversos intrumentos interprete del repertorio de la musica de la región Andina</t>
  </si>
  <si>
    <t>Sujeto al tipo de instrumento y la necesidad del ensamble.</t>
  </si>
  <si>
    <t>Ensamble I ORQUESTA SINFÓNICA</t>
  </si>
  <si>
    <t>La Orquesta Sinbfónica ASAB es una orquesta universitaria  que se encuentra posicionandose como una de las mejores de la ciudad y el país.</t>
  </si>
  <si>
    <t xml:space="preserve">Lunes y miércoles 12 pm a 2 pm </t>
  </si>
  <si>
    <t>Ensamble I BANDA SINFÓNICA</t>
  </si>
  <si>
    <t>Ensamble I CORO</t>
  </si>
  <si>
    <t>Ensamble I LATIN JAZZ</t>
  </si>
  <si>
    <t>Ensamble I FUSIÓN</t>
  </si>
  <si>
    <t>Ensamble I CAMPESINAS</t>
  </si>
  <si>
    <t>Ensamble I LLANERO</t>
  </si>
  <si>
    <t>Ensamble I ANDINA SURAMERICANA</t>
  </si>
  <si>
    <t>Ensamble I PERCUSIÓN</t>
  </si>
  <si>
    <t>Ensamble I PERCUISIÓN LATIAN</t>
  </si>
  <si>
    <t>El Clown en la música</t>
  </si>
  <si>
    <t>https://fartes.udistrital.edu.co/artes-musicales/index.php/programa/syllabus/instrumentos</t>
  </si>
  <si>
    <t>Sujeto a la prueba de suficiencia, debe estudiar el intrumento al que se presenta</t>
  </si>
  <si>
    <t>AA-FR-003 BAJO ELECTRICO.xlsx</t>
  </si>
  <si>
    <t>AA-FR-003 BANDOLA ANDINA.xlsx</t>
  </si>
  <si>
    <t>AA-FR-003 CLARINETE.xlsx</t>
  </si>
  <si>
    <t>AA-FR-003 CONTRABAJO.xlsx</t>
  </si>
  <si>
    <t>AA-FR-003 CORNO FRANCES.xlsx</t>
  </si>
  <si>
    <t>https://udistritaleduco-my.sharepoint.com/:x:/g/personal/efrodriguezr_udistrital_edu_co/IQAKn3zx991kRJzbk2SnTuLmAWypmWEFEOWuGhABEmkBQ7c?e=dOrmVq</t>
  </si>
  <si>
    <t>AA-FR-003 FAGOT.xlsx</t>
  </si>
  <si>
    <t>AA-FR-003 FLAUTA TRAVERSA.xlsx</t>
  </si>
  <si>
    <t>AA-FR-003 EUFONIO.xlsx</t>
  </si>
  <si>
    <t>AA-FR-003 GUITARRA ACÚSTICA.xlsx</t>
  </si>
  <si>
    <t>AA-FR-003 GUITARRA ELECTRICA.xlsx</t>
  </si>
  <si>
    <t>AA-FR-003 OBOE.xlsx</t>
  </si>
  <si>
    <t>AA-FR-003 PERCUSION LATINA.xlsx</t>
  </si>
  <si>
    <t>AA-FR-003 PIANO.xlsx</t>
  </si>
  <si>
    <t>AA-FR-003 SAXOFÓN CLÁSICO.xlsx</t>
  </si>
  <si>
    <t>AA-FR-003 TIPLE.xlsx</t>
  </si>
  <si>
    <t>AA-FR-003 TROMBON.xlsx</t>
  </si>
  <si>
    <t>AA-FR-003 TROMPETA.xlsx</t>
  </si>
  <si>
    <t>AA-FR-003 TUBA.xlsx</t>
  </si>
  <si>
    <t>AA-FR-003 VIOLA.xlsx</t>
  </si>
  <si>
    <t>AA-FR-003 VIOLIN.xlsx</t>
  </si>
  <si>
    <t>AA-FR-003 VIOLONCHELO.xlsx</t>
  </si>
  <si>
    <t>fisica</t>
  </si>
  <si>
    <t>Introducción a la Mecánica Cuántica</t>
  </si>
  <si>
    <t>presencial</t>
  </si>
  <si>
    <t>Introducción a la Mecánica Cuántica.docx</t>
  </si>
  <si>
    <t>Edificio crisanto luque</t>
  </si>
  <si>
    <t>Mecánica Estadística</t>
  </si>
  <si>
    <t>06-Mecánica Estadística.docx</t>
  </si>
  <si>
    <t>Teoría Electromagnética y Laboratorio I.docx</t>
  </si>
  <si>
    <t>Mecánica Analítica</t>
  </si>
  <si>
    <t>Formato_Syllabus_Mecanica_Analitica.xlsx</t>
  </si>
  <si>
    <t>Especialización</t>
  </si>
  <si>
    <t>Física Computacional I</t>
  </si>
  <si>
    <t>06-Fisica_computacional.docx</t>
  </si>
  <si>
    <t>Licenciatura en Humanidades y Lengua Castellana</t>
  </si>
  <si>
    <t>ESTUDIOS Y ANÁLISIS DEL DISCURSO</t>
  </si>
  <si>
    <t>4526 - Estudios y Análisis del Discurso.xlsx</t>
  </si>
  <si>
    <t>Los estudios del discurso como campo interdisciplinario representan una gran promesa para el campo de la educación. Este curso se centrará en el análisis del discurso en especial, los diversos enfoques
de análisis. Además se abordará la producción, la reproducción y la impugnación de los discursos educativos dentro y fuera de las escuelas. También se recurrirá a los campos interdisciplinarios y discursos que dan forma a la educación (por ejemplo, la economía y la política entre otros).</t>
  </si>
  <si>
    <t>SEMINARIO DE LITERATURA LATINOAMERICANA</t>
  </si>
  <si>
    <t>https://udistritaleduco-my.sharepoint.com/:x:/g/personal/liceduhlc_udistrital_edu_co/EXhKPhB1kFJEj6CSCsQ3TGwBB5yHkWzFaLZ1lGUt5QMcDA?e=H9DTKo</t>
  </si>
  <si>
    <t>Este Seminario de Literatura Latinoamericana está estructurado de forma tal que facilita a los estudiantes un viaje por la historia y la cultura de América Latina a través de su literatura en general. Uno de los propósitos centrales es la comprensión de los conceptos de América Latina y
cultura latinoamericana apoyándose para ello en el estudio y reflexión de aspectos centrales de la historia del continente, desde las diversas y múltiples manifestaciones culturales de los pueblos precolombinos: su organización social, política, estética, religiosa, etc.- hasta llegar a las
complejas circunstancias y acontecimientos de la época actual.</t>
  </si>
  <si>
    <t>SEMÁNTICA Y PRAGMÁTICA</t>
  </si>
  <si>
    <t>22018 - Semántica y Pragmática.xlsx</t>
  </si>
  <si>
    <t>La semántica y la pragmática en tanto niveles del análisis lingüístico proveen de herramientas para determinar los procesos de significación. El significado nunca está dado de antemano, sino que depende
del contexto y del tipo de variables que estén en juego y que determinan por lo mismo las posibilidades de la interpretación.</t>
  </si>
  <si>
    <t>DIDÁCTICA DE LA LENGUA Y LA LITERATURA I (práctica)</t>
  </si>
  <si>
    <t>22019 - Didáctica de la Lengua y la Literatura I.xlsx</t>
  </si>
  <si>
    <t>Curso de carácter teórico-práctico que pretende desarrollar en los futuros profesores de educación básica, la capacidad de tomar decisiones didácticas fundamentadas en el análisis de contenidos y estrategias de enseñanza propios del ámbito de la Lengua Castellana.
En concordancia con lo anterior, este curso contempla el estudio de los Lineamientos curriculares de la Lengua Castellana y los Estándares curriculares, el análisis teórico práctico de modelos de enseñanza,
conceptos y estrategias aplicadas a la enseñanza de la Lengua Castellana.</t>
  </si>
  <si>
    <t>ANTROPOLOGÍA, SUBJETIVIDADES Y ESCUELA (práctica)</t>
  </si>
  <si>
    <t>22020 - Antropología, Subjetividades y Escuela.xlsx</t>
  </si>
  <si>
    <t>La formación entorno al saber antropología, subjetividades y escuela, hace parte del ciclo de profundización, que constituye el espacio para internalizar y avanzar en las relaciones de lo humano, su devenir cultural, histórico-social y la forma en cómo hemos construido nuestra comprensión entre el yo-lo otro-los otros a partir de la configuración de las intersubjetividades.</t>
  </si>
  <si>
    <t>SEMINARIO DE LITERATURA ESPAÑOLA</t>
  </si>
  <si>
    <t>4541 - Seminario de Literatura Española.xlsx</t>
  </si>
  <si>
    <t>El curso tiene como propósito reflexionar en torno a las ricas y complejas relaciones existentes entre la literatura española y su reflejo a este lado del mundo: el Continente Latinoamericano. Se trata de establecer un diálogo entre el Viejo Mundo y las letras de este lado de tal manera que se hable de un intercambio entre las letras de los dos hemisferios. De esta forma, se parte desde la herencia medieval hasta las búsquedas contemporáneas. Se denomina el Imperio Español al gran Siglo de Oro y sus implicaciones en nuestra literatura. Se hace especial énfasis en la obra fundante de la literatura en lengua española así como del género de la novela moderna: El Ingenioso Hidalgo don Quijote de la Mancha. Para concluir el recorrido, con los aportes y diálogos que establecen las letras de la Península a lo largo de los dos últimos siglos.</t>
  </si>
  <si>
    <t>TEXTOLINGÜISTICA</t>
  </si>
  <si>
    <t>22022 - Textolinguística.xlsx</t>
  </si>
  <si>
    <t>Los estudios del texto constituyen un campo de reflexión sobre los procesos de producción y recepción lingüística que intentan posicionar una unidad máxima sobre la que se presume poder determinar campo de inmanencia sintáctico y significativo, motivo por el cual, el asunto de mayor conflicto consiste en su potencia intertextual.</t>
  </si>
  <si>
    <t>DIDACTICA DE LA LENGUA Y LA LITERATURA II</t>
  </si>
  <si>
    <t>22023 - Didáctica de la Lengua y Literatura II.xlsx</t>
  </si>
  <si>
    <t>El presente programa busca constituirse en un marco de referencia conceptual sólido para reflexionar sobre la enseñanza de la lengua y sus implicaciones pedagógicas. Efectivamente, el rol capital que cumple el lenguaje al transmitir, conservar y recrear las estructuras del sistema social, pone de relieve su esencial vecindad con la pedagogía, un proceso eminentemente social a través del cual se internalizan prácticas, hábitos y conductas que inscriben a los sujetos en determinados contextos socioculturales. De allí que, en el programa, los conceptos de mediación y formación se encuentren estrechamente ligados al concepto de lenguaje, el cual se asume aquí performativamente como alternativa de generación de múltiples sentidos y significados, inherente al proceso de constitución del sujeto.</t>
  </si>
  <si>
    <t>EVALUACIÓN</t>
  </si>
  <si>
    <t>22024 - Evaluación.xlsx</t>
  </si>
  <si>
    <t>La evaluación de los aprendizajes es un campo particular de la praxis pedagógica que exige un alto grado de coherencia entre principios teóricos y formas específicas de práctica evaluativa. Los cambio vertiginosos que se vienen operando en la educación, basados en nuevos enfoques y prácticas de aprendizaje y valoración social de los saberes exige del profesor un dominio amplio de los fundamentos, estrategias y metodologías de la evaluación que le permitan sortear las contingencias del aula, promover los aprendizajes escolares, facilitar la adquisición de nuevos saberes, consolidar las tradiciones de las disciplinas y conocimientos que la escuela imparte y ayudar, desde practicas evaluativas innovadoras, a la promoción escolar, la inclusión social, la construcción intercultural de los saberes y la democratización del conocimiento en todos sus órdenes.</t>
  </si>
  <si>
    <t>MOVIMIENTOS SOCIALES CONTEMPORÁNEOS</t>
  </si>
  <si>
    <t>22025 - Movimientos Sociales Contemporáneos.xlsx</t>
  </si>
  <si>
    <t>Si lo que nos hace humanos es la capacidad de ponernos en el lugar del otro, sobre todo de los más pobres (no son sólo económicos) y no hacer a los demás lo que no queremos que nos hagan a nosotros mismos, entonces el obrar ético se plantea, antes de tomar cualquier decisión, la forma como estas afectan a los más débiles y obrar en consecuencia. Esta es una opción - decisión ética fruto de la autonomía de la persona.</t>
  </si>
  <si>
    <t>COMUNICACIÓN Y MEDIACIONES SOCIOCULTURALES</t>
  </si>
  <si>
    <t>4540 - Comunicación y Mediaciones Socioculturales.xlsx</t>
  </si>
  <si>
    <t>En tiempos de Internet, estamos frente a una nueva visión relacionada con las diferentes maneras de leer y escribir, propios de la sociedad actual, basados en las tecnologías de la información y de la comunicación TIC, de esta manera aparece una nueva responsabilidad de la academia frente a esta nueva realidad. Se debe pensar una nueva forma de literalidad, una nueva manera de afrontar la alfabetización informacional, desde un análisis crítico a las nuevas formas de distribución de la información y del poder en los medios de comunicación.</t>
  </si>
  <si>
    <t>SEMINARIO DE LITERATURA UNIVERSAL</t>
  </si>
  <si>
    <t>https://udistritaleduco-my.sharepoint.com/:x:/g/personal/liceduhlc_udistrital_edu_co/Ed7hVt_C5IhMrwM5zS3HZIgBgLdUt9ieH_x6i-AP8eeRzA?e=wvteMg</t>
  </si>
  <si>
    <t>Se reconoce que la literatura es un elemento fundamental para la comprensión de los sentidos que pueden tener los acontecimientos históricos y las manifestaciones culturales de las comunidades a lo largo de la historia.</t>
  </si>
  <si>
    <t>DISEÑO CURRICULAR</t>
  </si>
  <si>
    <t>https://udistritaleduco-my.sharepoint.com/:x:/g/personal/liceduhlc_udistrital_edu_co/EZojPzBCdYVMoLkrebsOEHEBAKWmw_PP0Ezoib-dMsPMUA?e=zjeoEa</t>
  </si>
  <si>
    <t>El diseño y teoría curricular es una actividad inherente a la práctica pedagógica. Los profesores, en todos los niveles del sistema, deben realizar, de manera permanente, actividades de ajuste, actualización, diseño y evaluación de los contenidos académicos y de los procesos pedagógicos propios de toda propuesta formativa que se traducen en el currículo como dispositivo de organización, administración y control de los aprendizajes escolares. Apropiarse, en consecuencia, de los fundamentos teóricos y de los mecanismos y principios del diseño curricular debe ser parte sustancial de la formaciò0n profesional del licenciado en educación.</t>
  </si>
  <si>
    <t>INTERCULTURALIDAD: MEMORIA Y PAZ</t>
  </si>
  <si>
    <t>22028 - Interculturalidad, Memoria y Paz.xlsx</t>
  </si>
  <si>
    <t>Este seminario se ocupa de considerar las problematizaciones actuales del campo de formación entre memoria, memoria colectiva y memoria histórica y sus relaciones a través del diálogo, las narrativas y otros lenguajes que constituyen las acciones para construir desde los ambientes pedagógicos y socioculturales la paz como proceso y proyecto comunal y conciliador tanto a nivel Colombia como en el resto del mundo. En tal sentido, el seminario se convierte en un espacio de interacción y problematización de los aspectos que se logren identificar como significativos para el actuar de las maestras y los maestros en el campo de las Humanidades y la Lengua Castellana.</t>
  </si>
  <si>
    <t>SEMINARIO DE ESTETICA</t>
  </si>
  <si>
    <t>1L Syllabus excel Seminario de Estética (1).xlsx</t>
  </si>
  <si>
    <t>La reflexión sobre lo bello y las ideas de qué es el arte se remiten a la antigüedad. Pero solo a mediados del siglo XVIII se formaliza la estética como un campo de la filosofía y se articulan de manera explícita las ideas sobre lo bello y la idea de bellas artes y bellas letras. En el mundo contemporáneo, a fines del siglo XX y en los recorrido en esta segunda década del siglo XXI son cada vez más frecuentes el surgimiento de cuestionamientos a las concepción del gran arte, a la idea misma de obra maestra, en favor de formas cada vez más cercanas a una estética de lo cotidiano, de lo popular, de lo prosaico en oposición a lo poético.</t>
  </si>
  <si>
    <t>ÉTICA DE LA COMUNICACIÓN  Y LOS MEDIOS</t>
  </si>
  <si>
    <t>22032 - Ética de la Comunicación y los Medios.xlsx</t>
  </si>
  <si>
    <t>La problemática de las relaciones sociales y políticas de los individuos en el conjunto de la sociedad ha sido abordada, entre otras disciplinas, por la filosofía práctica a través de la historia. Sus reflexiones pretenden comprender la convivencia del ser humano en sus dimensiones ética y moral por las cuales se orientan y actúan entre sí, consigo mismo y con otros los sujetos sociales.</t>
  </si>
  <si>
    <t>POLITICA Y LEGISLACIÓN EDUCATIVA</t>
  </si>
  <si>
    <t>22033 - Política y Legislación Educativa.xlsx</t>
  </si>
  <si>
    <t xml:space="preserve">La formación del licenciado en educación no se restringe a los aspectos formales de las disciplinas y sus formas de pedagogización en los escenarios escolares y educativos; sino que compromete también el conocimiento de las políticas públicas para el sector, así como las
disposiciones normativas que legitiman y ordenan el ejercicio de la profesión en el país. </t>
  </si>
  <si>
    <t>LENGUAJE Y PUESTA EN ESCENA EN EL AULA</t>
  </si>
  <si>
    <t>22035 - Lenguaje y Puesta en Escena en el Aula.xlsx</t>
  </si>
  <si>
    <t>El teatro ha sido una de las manifestaciones más intensas del espíritu humano a lo largo de la historia. Desde sus orígenes rituales, mágicos y religiosos, hasta los espectáculos circenses y los grandes montajes dramáticos y espectaculares del mundo moderno, el teatro se ha encargado de poner en escena los grandes conflictos del
hombre.</t>
  </si>
  <si>
    <t>Tecnología en Sistematización de Datos e Ingeniería en Telemática</t>
  </si>
  <si>
    <t>INTRODUCCIÓN A ALGORITMOS</t>
  </si>
  <si>
    <t>https://ftecnologica.udistrital.edu.co/ingenieria-telematica/sites/ing-telematica/files/syllabus/2023-09/CONTENIDOS%20INGENIERIA%20231%20de%202012-3.pdf</t>
  </si>
  <si>
    <t>De acuerdo con el plan de estudios y el syllabus, la asignatura corresponde al semestre 1</t>
  </si>
  <si>
    <t>De acuerdo con el plan de estudios y el syllabus, la asignatura corresponde al semestre 2</t>
  </si>
  <si>
    <t>PROGRAMACIÓN MULTINIVEL</t>
  </si>
  <si>
    <t>De acuerdo con el plan de estudios y el syllabus, la asignatura corresponde al semestre 3</t>
  </si>
  <si>
    <t>BASES DE DATOS</t>
  </si>
  <si>
    <t>PROGRAMACIÓN AVANZADA</t>
  </si>
  <si>
    <t>De acuerdo con el plan de estudios y el syllabus, la asignatura corresponde al semestre 4</t>
  </si>
  <si>
    <t>DISEÑO LÓGICO</t>
  </si>
  <si>
    <t>ANÁLISIS DE SISTEMAS</t>
  </si>
  <si>
    <t>De acuerdo con el plan de estudios y el syllabus, la asignatura corresponde al semestre 5</t>
  </si>
  <si>
    <t>SISTEMAS OPERACIONALES</t>
  </si>
  <si>
    <t>TRANSMISIÓN DE DATOS</t>
  </si>
  <si>
    <t>BASES DE DATOS DISTRIBUIDAS</t>
  </si>
  <si>
    <t>PROGRAMACIÓN WEB</t>
  </si>
  <si>
    <t>APLICACIONES PARA INTERNET</t>
  </si>
  <si>
    <t>INTELIGENCIA ARTIFICIAL</t>
  </si>
  <si>
    <t>De acuerdo con el plan de estudios y el syllabus, la asignatura corresponde al semestre 6</t>
  </si>
  <si>
    <t>FUNDAMENTOS DE TELEMÁTICA</t>
  </si>
  <si>
    <t>PROGRAMACIÓN POR COMPONENTES</t>
  </si>
  <si>
    <t>Ingeniería en Telemática</t>
  </si>
  <si>
    <t>SISTEMAS DISTRIBUIDOS</t>
  </si>
  <si>
    <t>De acuerdo con el plan de estudios y el syllabus, la asignatura corresponde al semestre 7</t>
  </si>
  <si>
    <t>TEORÍA GENERAL DE SISTEMAS</t>
  </si>
  <si>
    <t>FORMULACIÓN Y EVALUACIÓN DE PROYECTOS</t>
  </si>
  <si>
    <t>De acuerdo con el plan de estudios y el syllabus, la asignatura corresponde al semestre 8</t>
  </si>
  <si>
    <t>REDES CORPORATIVAS</t>
  </si>
  <si>
    <t>SISTEMAS ABIERTOS</t>
  </si>
  <si>
    <t>TEORÍA DE LA INFORMACIÓN</t>
  </si>
  <si>
    <t>PLANIFICACIÓN Y DISEÑO DE REDES</t>
  </si>
  <si>
    <t>De acuerdo con el plan de estudios y el syllabus, la asignatura corresponde al semestre 9</t>
  </si>
  <si>
    <t>REDES DE ALTA VELOCIDAD</t>
  </si>
  <si>
    <t>SEGURIDAD EN REDES</t>
  </si>
  <si>
    <t>COMPUTACIÓN CUÁNTICA</t>
  </si>
  <si>
    <t>CRIPTOLOGÍA</t>
  </si>
  <si>
    <t>INVESTIGACIÓN DE OPERACIONES</t>
  </si>
  <si>
    <t>GERENCIA Y AUDITORÍA EN REDES</t>
  </si>
  <si>
    <t>De acuerdo con el plan de estudios y el syllabus, la asignatura corresponde al semestre 10</t>
  </si>
  <si>
    <t>ANÁLISIS DE DATOS</t>
  </si>
  <si>
    <t>GESTIÓN DE REDES TELEMÁTICAS</t>
  </si>
  <si>
    <t>SEMINARIO DE TELEMÁTICA</t>
  </si>
  <si>
    <t>REDES INALÁMBRICAS</t>
  </si>
  <si>
    <t>ARQUITECTURA EMPRESARIAL</t>
  </si>
  <si>
    <t>BASES DE DATOS AVANZADAS</t>
  </si>
  <si>
    <t>De acuerdo con el plan de estudios y el syllabus, la asignatura corresponde al semestre (4)componente propedéutico</t>
  </si>
  <si>
    <t>INGENIERÍA DE SOFTWARE</t>
  </si>
  <si>
    <t>De acuerdo con el plan de estudios y el syllabus, la asignatura corresponde al semestre (5) componente propedeutico</t>
  </si>
  <si>
    <t>INGENIERÍA TOPOGRÁFICA</t>
  </si>
  <si>
    <t>Sistema de Información Geográfica</t>
  </si>
  <si>
    <t>SYLLABUS</t>
  </si>
  <si>
    <t>Vivero</t>
  </si>
  <si>
    <t>Ordenamiento Territorial</t>
  </si>
  <si>
    <t>Levantamientos Especiales</t>
  </si>
  <si>
    <t>Métodos de prospección</t>
  </si>
  <si>
    <t>Gerencia de Proyectos</t>
  </si>
  <si>
    <t>Pavimentos</t>
  </si>
  <si>
    <t>Cartografía Digital Avanzada</t>
  </si>
  <si>
    <t> Tránsito y Transporte</t>
  </si>
  <si>
    <t>Análisis y Gestión del Riesgo</t>
  </si>
  <si>
    <t>Diseño Asistido por Computador</t>
  </si>
  <si>
    <t>Mecánica de Suelos</t>
  </si>
  <si>
    <t>Tecnología en Electricidad de Media y Baja Tensión articulado por Ciclos Propedéuticos con el Programa de Ingeniería Eléctrica.</t>
  </si>
  <si>
    <t>http://www1.udistrital.edu.co:8080/c/document_library/get_file?uuid=1dfc1739-2c0e-4732-8455-8272b689d574&amp;groupId=42567</t>
  </si>
  <si>
    <t>TECNOLOGICA</t>
  </si>
  <si>
    <t>ENERGIAS ALTERNATIVAS</t>
  </si>
  <si>
    <t>Alternancia</t>
  </si>
  <si>
    <t>http://tecelectrica.udistrital.edu.co:8080/c/document_library/get_file?uuid=2b9123aa-d397-431e-8a0c-28828dae3c4e&amp;groupId=42567</t>
  </si>
  <si>
    <t xml:space="preserve"> Ingeniería Eléctrica articulado por Ciclos Propedéuticos con el Programa de Tecnología en Electricidad de Media y Baja Tensión</t>
  </si>
  <si>
    <t>SISTEMAS DE POTENCIA</t>
  </si>
  <si>
    <t>http://www1.udistrital.edu.co:8080/c/document_library/get_file?uuid=d9fca0a1-30ce-4068-9103-c2d44d5fc79d&amp;groupId=42567</t>
  </si>
  <si>
    <t>OPTIMIZACIÓN</t>
  </si>
  <si>
    <t>SUBESTACIONES DE POTENCIA</t>
  </si>
  <si>
    <t>http://www1.udistrital.edu.co:8080/c/document_library/get_file?uuid=6464f075-5424-46f4-b525-3a210afc9cd6&amp;groupId=98188</t>
  </si>
  <si>
    <t>REDES Y AUTOMATIZACION INDUSTRIAL</t>
  </si>
  <si>
    <t>http://www1.udistrital.edu.co:8080/c/document_library/get_file?uuid=1551c11e-f42b-4c54-a18f-0119ec9a2a4b&amp;groupId=98188</t>
  </si>
  <si>
    <t>Tecnología en Gestión Ambiental y Servicios Públicos</t>
  </si>
  <si>
    <t>SERVICIO DE TELECOMUNICACIONES</t>
  </si>
  <si>
    <t>http://www1.udistrital.edu.co:8080/documents/14211/362c1040-fa58-477b-81c1-b1536865dedc</t>
  </si>
  <si>
    <t>La formación de un Tecnólogo en Gestión Ambiental y Servicios Públicos requiere de un conocimiento con fundamentación en redes de comunicaciones por medios físicos como a través del uso del espacio radio-eléctrico y de medios virtuales. Las bases de este conocimiento se adquieren a través de componentes matemáticos básicos que le permitan el manejo de árboles de decisiones, nodos, y geometría de espacios multidimensionales, entre otros. Los conceptos matemáticos y físicos, particularmente el electromagnetismo, permitirán al estudiante la comprensión de los fenómenos de radiación electromagnética, transmisión de información por medios físicos y la conformación redes en el ciberespacio. El avance en el programa permite al estudiante la aplicabilidad lógica para la estructuración de soluciones a los problemas de comunicaciones de un entorno dado, con base en el uso del pensamiento complejo y el método científico en las ciencias experimentales.</t>
  </si>
  <si>
    <t>Diurno</t>
  </si>
  <si>
    <t>Porvenir</t>
  </si>
  <si>
    <t xml:space="preserve"> GESTIÓN COMERCIAL DE
LOS SERVICIOS PÚBLICOS </t>
  </si>
  <si>
    <t>Conforme el perfil del gestor ambiental y servicios públicos, es una necesidad que los egresados del programa conozcan en sus niveles técnico-teóricos los aspectos comerciales y de gestión de resultados de los prestadores de los servicios públicos de agua potable y saneamiento básico, especialmente. Así, a los estudiantes no les será ajenos temas tan esenciales en el esquema de los servicios públicos como su régimen tarifario, compuesto por costos y prácticas tarifarias, subsidios y sobreprecios y estratificación socioeconómica; la participación ciudadana, impulsada desde los comités de desarrollo y control social; la atención a peticiones, quejas, reclamos y recursos que presenten los usuarios
a los prestadores y los indicadores de gestión y resultados, que, en sus componentes técnico, administrativo, comercial y financiero, permiten medir el nivel de avance o retardo de las empresas. Entonces, con un conocimiento de nivel medio en tales temas, a los cuales se agregaría otros como el contrato de condiciones uniforme entre el prestador y el suscriptor y la naturaleza y clasificación de los prestadores, que sumado a
la buena formación técnica operativa que les suministra el Programa a los estudiantes, el egresado contaría con buenos instrumentos y bases teóricas para proyectarse en carreras de ciclos profesionales y en el campo laboral.</t>
  </si>
  <si>
    <t>MANEJO INTEGRADO DE CUENCAS HIDROGRAFICAS Y EL ORDENAMIENTO TERRITORIAL</t>
  </si>
  <si>
    <t>La Gestión integral de los recursos hídricos en Colombia centra su atención en la busqueda de respuestas articulares para las dinámicas del agua tanto en su conservación como en su aprovechamiento sostenible. En este ámbito la planificación por cuencas hidrográficas, permite establecer la orientación de los recursos de la gestión en el territorio considerando la importancia de la conducción de las políticas públicas par la oferta, la demanda, la calidad, el riesgo y la gobernabilidad. Para la gestión ambiental y los servicios públicos constituye un marco de actuación superior en relación a la sostenibilidad del territorio</t>
  </si>
  <si>
    <t>Trabajo de Grado</t>
  </si>
  <si>
    <t>Para la formación de los tecnólogos en Gestión Ambiental y Servicios Públicos de la Universidad Distrital Francisco José de Caldas es necesario incorporar elementos y conceptos básico s de la gestión ambiental y de los servicios públicos que el estudiante condensa en la presentación de su anteproyecto y luego en su trabajo de grado, es por eso que necesita de espacios de carácter no académico donde se puedan orientar para afianzar sus conocimientos de manera personalizada, toda vez que ellos poseen conocimientos y  diferentes tipos depropuestas para enfocar y poder desarrollar su trabajo final con el cual optaran para poderse graduar</t>
  </si>
  <si>
    <t>SEMINARIO PROYECTO DE GRADO</t>
  </si>
  <si>
    <t xml:space="preserve">En la actualidad, el futuro graduando (estudiante de la Facultad), se ve en la necesidad de determinar los parámetros, procesos, pasos y reglamentación que permita estructurar sus propuestas de proyecto y el proyectos de grado; para esto es necesario que de una manera clara, sencilla y pedagógica, se oriente sobre los procesos de construcción del conocimiento, de las diferentes metodologías de investigación, las bases para la construcción del conocimiento científico y esencialmente la guía para la construcción de la propuesta y del proyecto de grado, que le permita al estudiante finalizar el proceso de formación y optar al título respectivo. </t>
  </si>
  <si>
    <t>Servicio público de Acueducto y Alcantarillado</t>
  </si>
  <si>
    <t xml:space="preserve">El tecnólogo en Gestión Ambiental y Servicios Públicos dentro de su formación específica, debe conocer acerca de los criterios de diseño, formas de cálculo, funcionamiento, manejo y operación de cada uno de los elementos que conforman los sistemas de acueductos y alcantarillados, como parte del componente teórico práctico y del área de especialización tecnológica. De igual forma esta formación que recibe el tecnólogo permite su participación en los procesos que el programa realiza a cerca de la gestión integral del recurso hídrico al igual que en las organizaciones e instituciones encargadas de este tema. Para el logro de los objetivos en el aprendizaje de este espacio académico, se requieren conocimientos en química, calidad del agua, mecánica de fluidos, residuos líquidos, plantas de tratamiento y estaciones de bombeo. </t>
  </si>
  <si>
    <t>SERVICIO PUBLICO DE ENERGÍA ELÉCTRICA</t>
  </si>
  <si>
    <t>La consolidación del sistema electro-energético se ha fundamentado en el desarrollo de un marco regulatorio, en respuesta a la conformación de un mercado mayorista de electricidad y la entrada de nuevos operadores privados. Los diferentes eslabones de una cadena que incluye generación, transmisión, distribución y comercialización parecen ser hoy mucho más dinámicos, y se constituyen en objeto de estudio del tecnólogo en Gestión Ambiental y Servicios Públicos, que mas allá del ámbito operativo estén en capacidad de gestionar el servicio público domiciliario de energía eléctrica, a partir del conocimiento de los parámetros técnicos, administrativos y legales del sector eléctrico. De otro lado, para ejercer derechos de participación en la gestión de las empresas prestadoras de servicio y cumplir las funciones de fiscalización sobre las mismas, se requieren de una formación adecuada en lo concerniente a la infraestructura, funcionamiento, operación y comercialización de cada uno de los servicios públicos.</t>
  </si>
  <si>
    <t>PRESUPUESTO</t>
  </si>
  <si>
    <t xml:space="preserve">Los presupuestos en los proyectos de servicios públicos y ambientales juegan un papel importante desde el momento de su concepción, planeación, estudio, diseño, ejecución, operación y mantenimiento, lo que obliga al futuro Tecnólogo en Gestión Ambiental y Servicios Públicos, tener los elementos y conceptos básicos que le permitan valorar los costos y recursos requeridos en cada etapa del proyecto. Tanto a nivel público como privado, el manejo de técnicas y procedimientos presupuestales son de gran importancia ya que la disponibilidad de recursos es cada vez más escasa mientras las necesidades son crecientes. Dentro de este contexto se hace necesario tanto para gobiernos y empresarios la adopción de técnicas, procedimientos y normas de presupuestos que faciliten la toma de decisiones más racionales, tendientes a reducir los déficit fiscales o controlar los gastos y maximizar los recursos disponibles para atender las principales necesidades de la población en general o accionistas de una empresa en particular. </t>
  </si>
  <si>
    <t xml:space="preserve">Gestión Ambiental II </t>
  </si>
  <si>
    <t xml:space="preserve">Dentro de la formación del Tecnólogo en Gestión Ambiental y Servicios Públicos, es de carácter estructural identificar los modelos de gestión ambiental como un conjunto de procesos que desde lo productivo conllevan a un comportamiento amigable con el medio natural del que se sustenta. De igual manera, el seguimiento y control de estos procedimientos que conllevan al mejoramiento continuo, requiere del conocimiento de las formas de evaluación y análisis de los impactos que servicios complementarios impactan al planeta dentro de un sistema integral. Los procesos de formación se desarrollan en condiciones teórico prácticas, las cuales se plantean desde las explicaciones y exposiciones que adelanta el docente y que busca generar inquietud y participación de los estudiantes a partir de un esquema temático que incluye la investigación bibliográfica, el referenciación temático y la consulta especializada. De igual manera se requiere desarrollar habilidades en el establecimiento de los esquemas de gestión ambiental, para lo cual se propone la realización de un ejercicio de aplicación a tres servicios públicos complementarios cementerios, plazas de mercado, planta de sacrificio los procesos de diagnóstico, evaluación y elaboración de planes de manejo. Para alcanzar nivel adecuados de aprestamiento se realizarán ejercicios intercalase en la identificación y uso de las herramientas de gestión ambiental dentro de un Sistema de Gestión Ambiental aplicado a cada servicio. Las salidas de campo facilitan el acercamiento del estudiante con la realidad, por lo tanto se plantean dos salidas de campo en las cuales se identifican elementos de gestión ambiental propios de cada servicio. </t>
  </si>
  <si>
    <t>SERVICIO PUBLICO DE GAS CÓDIGO</t>
  </si>
  <si>
    <t xml:space="preserve">La actividad Ambiental y los Servicios Públicos tienen un impacto dentro de la sociedad, ya sea a nivel residencial comercial e industrial donde se requiere el uso energía en cualquiera de de sus formas, principalmente aquellas que sean ambientalmente sostenibles como lo es el caso del gas natural, la cual cuenta con ventajas con respecto a otros energéticos: como servicio público es domiciliaria, con posibilidades de producción y distribución a largas distancias, no contamina el medio ambiente, su poder energético es elevado. La demanda de energía en Colombia se evidencia en su desarrollo comercial e industrial, en el bienestar de las comunidades, el gas natural permite la competitividad con respecto a otros energéticos, como lo es el precio, amigable con el medio ambiente y es un energético continuo y eficiente. El desarrollo de la tecnología, la ciencia, a nivel colombiano y latinoamericano busca nuevas alternativas de desarrollo de la energía, el gas es una opción aunque no es renovable, si permite compararla con otras fuentes alternas de energía, donde las posibilidades del gas se amplían ya sea para uso de conversión a eléctrica, en el transporte masivo y publico. </t>
  </si>
  <si>
    <t>Mecánica de Fluidos, cálculo integral</t>
  </si>
  <si>
    <t xml:space="preserve">Operaciones de plantas y Estaciones de Bombeo </t>
  </si>
  <si>
    <t xml:space="preserve">Este espacio académico relaciona el manejo del recurso hídrico con la operación de las plantas de tratamiento y el manejo de la energía consumida por las estaciones de bombeo, con la necesidad de mejorar la calidad del agua de abastecimiento público, para luego ser conducida al servicio público de acueducto. Este espacio explica una serie de obras e instrumentos de complejidad significativa así como las prescripciones de productos químicos que pueden ser empleados en el tratamiento del agua. El tecnólogo en Gestión Ambiental y Servicios Públicos contribuirá en el desarrollo del país e interactuar con las comunidades, operando plantas de tratamiento y estaciones de bombeo ofertando agua potable que cumpla normatividad vigente. Este espacio académico se encuentra dentro del contexto del área técnico operativo. </t>
  </si>
  <si>
    <t>Formulación y Evaluación de Proyectos Ambientales</t>
  </si>
  <si>
    <t>La actual crisis ambiental por la que atraviesa el planeta, requiere de la sensibilidad de la humanidad, pero sobre todo de soluciones creativas a cada problema en particular; la metodología más práctica para presentar las alternativas de propuestas de solución es la formulación de proyectos ambientales, los cuales deben ser evaluados para determinar su viabilidad antes de iniciar su ejecución. Esta metodología permite al estudiante poner en práctica los conocimientos adquiridos en otras asignaturas del proyecto curricular en Tecnología en Gestión Ambiental y Servicios Públicos y presentar de manera lógica la solución a la problemática ambiental que afronte, así como planear, ejecutar y controlar la implementación de una solución pertinente. Además, tomar decisiones de inversión requiere de conocimientos y habilidades especiales, conocimiento del entorno y el uso de herramientas financieras, legales y del mercado, para enfrentar un mundo competitivo y estar preparado para detectar oportunidades de mercado, valorarlas y aprovecharlas en forma rentable.</t>
  </si>
  <si>
    <t>Estadística básica, matemáticas financiera, fundamentos de economía</t>
  </si>
  <si>
    <t>CONTABILIDAD</t>
  </si>
  <si>
    <t xml:space="preserve"> Toda empresa llámese privada o pública requiere de una información necesaria para conocer el movimiento de todos y cada uno de sus procesos, con el fin de establecer si los objetivos propuestos se están cumpliendo respecto a las expectativas creadas. De igual manera dicha información deberá servir para la toma de decisiones en materia financiera así como también evaluar el beneficio o impacto social que la actividad económica que se desarrolle represente para la comunidad. Igualmente es importante dar cumplimiento a uno de los propósitos de la contabilidad el cual es reflejar en los Estados Financieros los hechos económicos de las entidades para que la información que se presente sea oportuna, comprensible, confiable, objetiva e integra; por lo tanto, las organizaciones no pueden ser indiferentes a la problemática ambiental y su repercusión en la situación económica y social de los gobiernos y las entidades. Con la aparición del problema ambiental, a nivel mundial, la contabilidad pasó a ser parte integral en el manejo de dicho problema porque la empresas deben contar con procedimientos y técnicas necesarios para identificar, cuantificar y
registrar los daños que se causan al medio ambiente, así como los recursos que se determinan para su protección. La metodología diseñada para el área le permite al estudiante poner en práctica los conocimientos adquiridos y conocer los diferentes Estados Financieros aplicables a las empresas de índole particular y estatal, además que ella le sirva
para la toma de decisiones como elemento importante en el desarrollo de las organizaciones. </t>
  </si>
  <si>
    <t xml:space="preserve">MANEJO INTEGRAL DE
RESIDUOS SOLIDOS </t>
  </si>
  <si>
    <t xml:space="preserve">En el transcurso de la historia del ser humano se ha visto involucrado por acción u omisión en los diferentes procesos de desarrollo, que como elemento generador hace que en cada actividad que se produzcan residuos sólidos; están acciones en reacción terminan siendo fuentes de contaminación y dentro de las cadenas de biodegradación se pueden convertir en corto plazo en elementos constitutivos de enfermedades. Es por esta razón que desde la visión integral de la Gestión Medio Ambiental y dentro del concepto del saneamiento básico, se hace necesario entrar a establecer mecanismos que permitan neutralizar la problemática desde una concepción integral, entrando no solo a diagnosticar el problema. Si no a mirarlo desde una percepción dinámica del medio ambiente, a través de técnicas de manejo y recuperación de residuos, que posteriormente serán reconvertidos como materias primas. Para los estudiantes de la tecnología en gestión Ambiental y servicios públicos, el abordar esta temática les permite observar no solamente, como se debe observar a los residuos sólidos desde el punto de vista del servicio de aseo, si no  desde la implementación de biotecnología y tecnologías más limpia, como mirada integradora del problema. </t>
  </si>
  <si>
    <t>Gestión Ambiental I</t>
  </si>
  <si>
    <t xml:space="preserve">Dentro de la formación del Tecnólogo en gestión ambiental y servicios públicos, es de carácter estructural identificar los modelos de gestión ambiental como un conjunto de procesos que desde lo productivo conllevan a un comportamiento amigable con el medio natural del que se sustenta. De igual manera, el seguimiento y control de estos procedimientos que conllevan al mejoramiento continuo, requiere del conocimiento de las formas de auditoría ambiental dentro de un sistema integral. Los procesos de formación se desarrollan en condiciones teórico prácticas, las cuales se plantean desde las explicaciones y exposiciones que adelanta el docente y que busca generar inquietud y participación de los estudiantes a partir de un esquema temático que incluye la investigación bibliográfica, el referenciación temático y la consulta especializada. De igual manera se requiere desarrollar habilidades en el establecimiento de los esquemas de gestión ambiental, para lo cual se propone la realización de un ejercicio de aplicación a una empresa u organización para la identificación de las condicionantes ambientales tomando como referente la norma ISO 14000. </t>
  </si>
  <si>
    <t xml:space="preserve">Ecología, Administración, Evaluación del Impacto Ambiental </t>
  </si>
  <si>
    <t xml:space="preserve">MANEJO INTEGRAL DE
RESIDUOS LÍQUIDOS
</t>
  </si>
  <si>
    <t>El inadecuado manejo y disposición final de los vertimientos líquidos domésticos e industriales en el país, dimensiona problemas de salud pública y deterioro a la calidad ambiental del territorio. Son de tal magnitud que exigen una gestión inmediata de personal especializado que conozca, comprenda y oriente acciones y métodos tendientes a prevenir, caracterizar, tratar, recuperar, controlar y manejar los agentes generadores de vertimientos líquidos</t>
  </si>
  <si>
    <t>CARTOGRAFÍA E INTERPRETACION DE
PLANOS</t>
  </si>
  <si>
    <t>El tecnólogo en Gestión Ambiental y Servicios Públicos dentro de su formación específica, debe conocer la evaluación espacial de los fenómenos que implican la transformación del medio ambiente como producto de la aplicación de instrumentos de georreferenciación, deben permitir al tecnólogo en gestión ambiental y servicios públicos, determinar la dimensión física de las decisiones de orden territorial que se traducen en zonificaciones, sistemas de redes y cambios espaciotemporales susceptibles de ser cartografiadas.</t>
  </si>
  <si>
    <t xml:space="preserve">ADMINISTRACIÓN MUNICIPAL Y DESARROLLO
LOCAL </t>
  </si>
  <si>
    <t>La formación académica en el campo de la gestión ambiental y los servicios públicos impone como desafío para el estudiante, futuro profesional o tecnólogo, el conocimiento de la estructura política y administrativa del estado colombiano, de manera particular, en el contexto de nuestro entorno social, político y económico; como fundamento de su desempeño laboral está el reconocimiento de la persona jurídica denominada estado y de su expresión territorial más directa con la prestación de los servicios públicos y el saneamiento básico, y la gestión ambiental: el municipio; y de su comportamiento, características e incidencias para la concreción de planes, proyectos y programas en materia medio ambiental, de desarrollo sostenible, ecológico, entre otros. El contenido de esta espacio académico se articula a los focos problemáticos del Proyecto Curricular específicamente al crisis de la gobernabilidad y deferencia en redes territoriales, en cuanto la gestión ambiental y los servicios públicos pretende formar profesionales con habilidades y competencias para direccionar y gestionar planes y proyectos de desarrollo municipal que satisfagan las necesidades de los habitantes del territorio, mediante la aplicación de los conocimientos en su vida jurídica, gobierno municipal, legislación local, entes de control, ambiental y prestación de servicios conexos de los municipios colombianos.</t>
  </si>
  <si>
    <t xml:space="preserve">La formación en Estadística debe trascender la simple comprensión de las teorías matemáticas, porque el diálogo alrededor de los contextos permite analizar en conjunto los aspectos epistemológicos de los conocimientos, establecer la forma como las teorías han influenciado la construcción de nuevo conocimiento y cómo su aplicación conduce al desarrollo tecnológico. Este tipo de mediación muestra al estudiante que el avance científico no es producto de hechos aislados y azarosos, de mentes afortunadas o con repentinos destellos de genialidad, sino que emergen de esfuerzos de muchos seres humanos, encauzados en contextos favorables y bajo la tutela de ideologías y coyunturas políticosociales, que los impulsan. El método científico, históricamente se ha mostrado como el procedimiento más efectivo para realizar La evaluación, verificación, validación y pronóstico que subyace a las teorías científicas (modelos superestructurados de interpretación de la realidad). Así, la observación, obtención de información y el análisis cuantitativo de lo observado, la simulación para predecir eventos o escenarios probables, la verificación, la postulación de unas suposiciones o hipótesis y la reformulación o reconstrucción de la teoría en cuestión, son acciones que se hacen imprescindibles. Pero para ello, es fundamental, tener conocimiento previo y adecuado de las teorías ya existentes, puesto que éstas últimas representan el soporte histórico a partir del cual evoluciona el conocimiento que se tiene del universo entero. Este será el alcance del espacio académico de Estadística aportando a los métodos para la medición de los fenómenos relacionados con los campos de conocmiento..
</t>
  </si>
  <si>
    <t xml:space="preserve"> ADMINISTRACIÓN DE EMPRESAS DE
SERVICIOS PÚBLICOS</t>
  </si>
  <si>
    <t>Nos encontramos en un mundo organizacional - gerencial en donde lo unico que permanece igual es el cambio, en donde el técnologo - profesional de Gestón Ambiental y Serivios Puúblicos se debe formar en los temas administrativos y mantener con una mentalidad abierta y proactiva, con una filosofia hacia la innovacion y el cambio, en especial lo temas de gerencia, gestion empresaria y lo relacionado con la gestion de las empresas de servicios públicos domiciliarios.. Por lo anterior, se requiere que los estudiantes adquieran conceptos y conocimientos básicos de administración, la organización y los servicios públicos, para comprender la gestión integral que se requiere para la prestación de adecuados y eficientes servicios públicos domiciliarios y el ordenamiento formal del sector. Para lograr, esto se reconoce y evalua los procesos administrativos generales, en especial la estructura y organización de las E.S.P. colombianes, es neceario que los temas de servicios públicos aqui se estudian desde el punto de vista administrativo y no técnico.</t>
  </si>
  <si>
    <t>PRODUCCIÓN Y COMPRENSIÓN DE TEXTOS</t>
  </si>
  <si>
    <t>Es una de las tareas principales de la asignatura el poder lograr que los estudiantes asuman su papel activo dentro de los diferentes espacios en los que se desenvuelven a través del arte de la expresión verbal y escrita, la cual pretende mejorar y dar continuidad a la formación integral de los jóvenes para aportar al descubrimiento y optimización de las competencias comunicativas y de liderazgo que poseen cada uno. Es importante lograr crear conciencia en que deben participar de forma activa en la toma de decisiones mostrando un pensamiento crítico, necesario para comprenderlos y proponer en su investigación soluciones de control y mitigación en las variables medio ambientales y su incidencia en la calidad de vida de los ciudadanos, además de fomentar el compromiso en el cumplimiento de sus metas personales y laborales. Además del manejo adecuado de un lenguaje corporal y de un buen comportamiento social en los eventos que así se requiera, se optimizará un excelente dominio en el manejo del auditorio, puesto que por medio de la comunicación tanto oral como escrita, esta asignatura pretende lograr que los estudiantes que participen en la misma se conviertan
en facilitadores de la comunicación corporativa involucrando la comunicación personal y la comunicación grupal.</t>
  </si>
  <si>
    <t>CALIDAD DEL AGUA</t>
  </si>
  <si>
    <t>El agua es considerada como un recurso vital para el desarrollo de la vida del hombre y de todos los sistemas vivos de la naturaleza; se constituye en un insumo primordial en todas las actividades productivas del hombre. Es de suma importancia el conocimiento del significado de la palabra agua para todos aquellos que se encuentran involucrados, tanto en la gestión integral del recurso hídrico como en la utilización del mismo en los diferentes aspectos de la vida humana. La asignatura de Calidad del Agua, tiene por objeto aportar al estudiante elementos teóricos y prácticos que le permitan conceptuar sobre la calidad de una determinada fuente de agua. Esto implica el conocimiento y desarrollo de habilidades y competencias en operaciones de muestreo y análisis de aguas, en interpretación de resultados analíticos y en diseño de redes de monitoreo. En esta forma se capacita al alumno para que desarrolle competencias para la vida profesional contribuyendo técnicamente en el muestreo y caracterización fisicoquímica del agua. Así mismo, este espacio académico de calidad del agua se articula a los ejes problemáticos del Proyecto Curricular específicamente al Ambiental; en cuanto que la gestión ambiental y los servicios públicos se plasman a través de las temáticas que incorporan a las ciencias naturales en su conjunción ecosistémica y el análisis de los efectos ambientales asociados con la prestación de los servicios públicos domiciliarios. El aspecto teórico se complementa con las prácticas de laboratorio dentro de las que se incluye la visita a una planta de potabilización, logrando así, que el estudiante adquiera un conocimiento integral, que le permita tener criterios adecuados para contextualizar los problemas, acertar en la toma de decisiones y tener un excelente desempeño profesional. Durante el curso se enfatiza la interpretación de los resultados en función de la calidad del agua para el consumo humano, para el riego de cultivos, para el uso industrial y para la realización de evaluaciones de impacto ambiental.</t>
  </si>
  <si>
    <t xml:space="preserve"> ECONOMIA</t>
  </si>
  <si>
    <t>El curso de economía es indispensable dentro del programa de Tecnología en Gestión Ambiental y Servicios Públicos en tanto le permite al estudiante desarrollar competencias para la comprensión de los problemas económicos de la empresa y el pais, entender los proyectos relacionados fundamentalmente con el ambiente y los servicios públicos, asi como avanzar en la comprensión de aspectos relacionados con temas contables, comerciales, administrativos y financieros.Así mismo, el espacio académico de economía, se articula a los ejes problemáticos del Proyecto Curricular, específicamente, al de las organizaciones e instituciones, en cuanto la gestión ambiental y los servicios públicos, se abordan a través de formas organizacionales e institucionales que deben ser económicamente eficientes dentro del orden jurídico establecido y la supervisión de los organismos de regulación, control y vigilancia. Por tal razón, los estudiantes deben tener una formación económica básica que les permita tener criterios adecuados para contextualizar los poblemas, acertar en la toma de decisiones y tener un excelente desempeño profesional.</t>
  </si>
  <si>
    <t>Como parte fundamental del proceso de conocimiento de los fenómenos físicos la mecánica de fluidos contribuye al entendimiento del movimiento de elementos como aguas, gases y combustibles, los cuales se transportan en redes de servicios públicos. Para el tecnólogo es clave tener conocimiento técnico aplicado de estos procesos que le permitan en sus formación establecer las dinámicas de evaluación, diseño y monitoreo de los fluidos en sistemas de conducción, reconociendo principios, métodos y elementos de modelación</t>
  </si>
  <si>
    <t>El futuro profesional tiene múltiples campos de acción, en los que tiene que planear y resolver problemas propios de su profesión, el Cálculo Integral es una herramienta muy poderosa para enfrentar múltiples problemas que surgen en física, Ingeniería, Economía y muchos otros campos. Este programa no solo es un instrumento técnico, sino que obliga a detenerse y pensar cuidadosamente acerca de las relaciones entre las variables, para su aplicación en áreas, volúmenes, superficies, longitudes de arco, momentos y centros de Masa, coordenadas polares, y otras áreas del conocimiento. El desarrollo y aprendizaje del curso de Calculo Integral, busca contribuir en el futuro profesional, a la estimulación y desarrollo de las capacidades de razonamiento y análisis, que con la poderosa herramienta de la derivada y las integrales, le permitan enfrentar con propiedad situaciones problémicas. Así mismo, El Cálculo Integral, es una de las componentes que aportan al desarrollo del pensamiento lógico de los estudiantes</t>
  </si>
  <si>
    <t>BIOLOGÍA</t>
  </si>
  <si>
    <t xml:space="preserve"> El presente espacio académico pertenece al área básica y es de naturaleza teórico–práctico. La Biología es una ciencia fáctica que estudia de forma empírica a los organismos vivos teniendo en cuenta su funcionamiento, composición, organización e interrelación entre otros, este conocimiento es esencial para el estudiante, asumiendo que recibe las bases necesarias para el entendimiento de otras asignaturas como la ecología y las que hagan referencia al medio ambiente y su calidad. Para su desarrollo se iniciará con temas básicos como la célula, su composición y funcionamiento; continuando con las estructuras que forman, su metabolismo y el estudio de los organismos inferiores y superiores; concluyendo con las interacciones entre estos organismos y su medio. De esta forma, se hacen aportes al conocimiento integral de la disciplina, desde el fundamento de la conservación y aprovechamiento del ambiente sostenible, ético y responsable, para su preservación y una eficiente resolución de problemas. Gracias a estos conocimientos el futuro Tecnólogo en Gestión Ambiental y Servicios Públicos tendrá la posibilidad de realizar un mejor manejo de los recursos naturales.</t>
  </si>
  <si>
    <t xml:space="preserve"> El futuro profesional tiene múltiples campos de acción, en los que tiene que planear y resolver problemas propios de su profesión, el Cálculo Diferencial es una herramienta muy poderosa para enfrentar múltiples problemas que surgen en física, Ingeniería, Economía y muchos otros campos. Este programa no solo es un instrumento técnico, sino que obliga a detenerse y pensar cuidadosamente acerca de las relaciones entre las variables, para su aplicación en áreas, volúmenes, superficies y otras áreas del conocimiento. El desarrollo y aprendizaje del curso de Calculo Diferencial, busca contribuir en el futuro profesional, a la estimulación y desarrollo de las capacidades de razonamiento y análisis, que con la poderosa herramienta de la derivada, le permitan enfrentar con propiedad situaciones problémicas. Así mismo, El Cálculo Diferencial, es una de las componentes que aportan al desarrollo del pensamiento de los estudiantes.
</t>
  </si>
  <si>
    <t>Física 1 Mecánica
Newtoniana</t>
  </si>
  <si>
    <t>La Tecnología funda su quehacer y campos de acción en la interacción sociedad-naturaleza, como agente generador defuerzas productivas y medios de producción, mediante la transformación de la naturaleza.El bagaje tecno-científico fundamental del tecnólogo se constituye a partir del conocimiento objetivo del mundo materialen cuanto a su estructura, organización, fenómenos, leyes y principios; conocimiento que puede lograrse del estudioprofundo y ordenado de la Física, cuya característica distintiva es su alcance y gran interés en los principios generalesy fundamentales. Se busca conjugar el conocimiento científico disponible con la formación de valores, intereses y actitudes, cimentar en el estudiante una consecuente conciencia para la preservación ecológico-ambienta</t>
  </si>
  <si>
    <t>FUNDAMENTOS DE ECOLOGÍA</t>
  </si>
  <si>
    <t xml:space="preserve"> El espacio académico Fundamentos de Ecología es teórico-práctico, hace parte del área básica del proyecto curricular Tecnología en Gestión Ambiental y Servicios Públicos. La ecología como ciencia para ser desarrollada, requiere de conocimientos previos básicos de biología, química, así como de las áreas de física, matemática y estadística, entre otros que permite entender las leyes de la naturaleza. Con su desarrollo se busca formar en el estudiante de la Tecnología, las competencias necesarias en el saber ser y competencias ciudadanas, dando respuesta a la responsabilidad del futuro profesional frente al ambiente y su responsabilidad como ciudadano de contribuir en su cuidado y en la solución de problemas. Por lo tanto, es importante formar profesionales en el área ambiental con enfoque investigativo capaces de profundizar, analizar y dar soluciones a situaciones diversas donde su participación activa, sus conocimientos y sus aportes sean de utilidad. En cuanto a las competencias del saber, o competencias profesionales, se busca que el estudiante tenga la capacidad de reconocer los componentes abióticos fundamentales, temperatura, luz y otros elementos del clima, que intervienen en la formación y funcionamiento de los distintos ecosistemas, de reconocer las zonas de vida regionales y de comprender los principales patrones que modelan las poblaciones, comunidades y ecosistemas, para aplicar de forma adecuada sus conocimientos teóricos en el manejo de los ciclos biogeoquímicos y el flujo de energía,  entendiendo las causas y consecuencias de algunos problemas ambientales actuales que inciden sobre los ecosistemas. En lo referente a la competencia del saber hacer o competencia laboral se formará en la habilidad para aplicar los conceptos básicos de la ecología y relacionarlos en el que hacer de su profesión, con un enfoque ambiental y de servicios públicos. De otro lado, en este espacio académico, se quiere ensamblar la ecología y la tecnología de tal manera que puedan desarrollarse actividades que se complementen con conceptos ambientales basados en la protección del hábitat.
</t>
  </si>
  <si>
    <t xml:space="preserve">Introducción a la gestión ambiental y los
servicios públicos </t>
  </si>
  <si>
    <t>El impacto que tiene la Universidad Distrital en el contexto local, regional y nacional es cada vez mayor, como quiera que representa una de las más importantes universidades del país. De allí la importancia de la formación de un Tecnólogo en el ámbito tanto de la Gestión Ambiental como de los Servicios Públicos.
Para poder entender los complejos problemas sociales, ambientales, económicos y políticos que vive nuestro país, es importante hacer una mirada a la historia de la riqueza de los recursos naturales, como una de las herramientas para el desarrollo de una nación. La formación integral del futuro egresado de la Universidad Distrital debe estar acompañada de un contexto continuo con la sociedad y con el país nacional. En ese sentido, la asignatura de Introducción a la Gestión Ambiental y Servicios Públicos es una estrategia para formar los tecnólogos con un alto valor de la ética, la solidaridad, la responsabilidad y la misión dentro de la sociedad colombiana. Establecer los contextos de actuación dentro de la fonación del tecnólogo le permitirá obtener un panorama de las acciones profesionales y aspectos sociales donde podrá influir en su agenciamiento a la vez que se va construyendo una acción crítica en relación a los campos de formación. A través de la mirada de los expertos se buca crear una mejor identidad con el programa y dar valor a la formación tecnológica en el cambio que reclama la gestión de los problemas sectoriales de su competencia.</t>
  </si>
  <si>
    <t xml:space="preserve">EVALUACIÓN AMBIENTAL DE RESIDUOS
PELIGROSOS </t>
  </si>
  <si>
    <t>http://www1.udistrital.edu.co:8080/documents/14211/a563ed1e-6ce2-4176-a3c2-bdc5d99fe282</t>
  </si>
  <si>
    <t>A través de la historia el ser humano se ha servido de bienes y servicios que le han permitido satisfacer sus necesidades primarias y secundarias en diversos ámbitos. Ciertamente, el consumo diario de tantos productos en los hogares, industrias, comercio e instituciones genera diariamente grandes volúmenes de desechos. Concretamente, entre ellos existen los denominados peligrosos que deben ser tratados especialmente para que no se conviertan en un problema ambiental y de salud pública. En este orden de ideas, en Colombia: El Decreto 4741 de 2005, unificado en el año 2015 en el Título 6 del Decreto 1076, define a los residuos peligrosos como aquellos residuos o desechos que por sus características corrosivas, reactivas, explosivas, tóxicas, inflamables, infecciosas o radiactivas pueden causar riesgos, daños o efectos no deseados, directos o indirectos, a la salud humana y el ambiente. Así mismo, se considera residuo peligroso a los empaques, envases y embalajes que estuvieron en contacto con ellos. (SIAC, 2020). Por consiguiente, lo expuesto anteriormente obliga a considerar e implementar estrategias encaminadas a mitigar el impacto y deterioro ambiental que sufre día a día la tierra. Para ello, es claro que la problemática debe ser manejada con proyectos que incluyan planes y políticas que atiendan el manejo integral de los residuos peligrosos a partir de componentes como: Generación y almacenamiento, recogida, transferencia, transporte y disposición final. Coherentemente, con lo propuesto este espacio académico propende por fundamentar al estudiante de Gestión Ambiental y Servicios Públicos desde la perspectiva ambiental en gestión integral de residuos peligrosos GIRP</t>
  </si>
  <si>
    <t>ENERGIAS RENOVABLES</t>
  </si>
  <si>
    <t xml:space="preserve">Las energías renovables y su aprovechamiento así como los avances tecnológicos de energía: solar (fotovoltaica y térmica), eólica, biomasa, geotérmica e hidráulica, hacen que los tecnólogos en Gestión Ambiental y Servicios Públicos, vean una alternativa diferente a las energías tradicionales. El estudiante se apropiara de los nuevos conocimientos y avances tecnológicos sobre energía renovable, que le permitirá enfrentarse a los nuevos retos para la conservación y sostenibilidad del medio ambiente. </t>
  </si>
  <si>
    <t>ORIENTACIÓN EMPRESARIAL</t>
  </si>
  <si>
    <t xml:space="preserve">Nos encontramos en un mundo gerencial y comercial en donde lo único que permanece igual es el cambio, en donde el educando se debe mantener con una mentalidad abierta, proactiva y con una filosofía hacia la innovación, el emprendimiento y en la búsqueda permanente de oportunidades. Pero esta innovación debe de estar proyectada a la aplicación de sus conocimientos en la generación de nuevos negocios y para luego ser convertidos en sueños empresariales; analizando el entorno, las oportunidades del mercado, los riesgos y las posibilidades financieras a corto y largo plazo.
</t>
  </si>
  <si>
    <t>DISEÑO DE REDES DE ACUEDUCTO Y ALCANTARILLADO</t>
  </si>
  <si>
    <t xml:space="preserve">En este nivel de estudio, se espera que el estudiante tenga conocimientos sobre los sistemas de acueducto y alcantarillado, criterios de diseño, formas de cálculo, funcionamiento, manejo y operación de cada uno de los elementos que los conforman. Haría falta desde un punto de vista ingenieril, profundizar en el conocimiento del diseño de las redes de agua potable y las de alcantarillado, situación que brindará una mayor competencia al profesional en su campo de acción.
</t>
  </si>
  <si>
    <t>Hidráulico y en manejo de hojas de cálculo.</t>
  </si>
  <si>
    <t xml:space="preserve"> Auditoria Ambiental </t>
  </si>
  <si>
    <t xml:space="preserve">El amplio campo de la Auditoria Ambiental, abarca una responsabilidad directa con la asesoría técnica especializada, supervisión y el cumplimiento del marco normativo ambiental que regula las obras, proyectos o actividades productivas empresariales, además proporciona al estudiante la orientación sobre la gestión de los programas de auditoría, la realización de auditorías internas o externas de sistemas de gestión ambiental , así como sobre la competencia y la evaluación de los auditores. Por lo anterior, se propone por medio de esta asignatura, presentar los nuevos conceptos, criterios y requisitos de la Auditoria ambiental, basados en procedimientos prácticos que permitan su implementación. Se tratarán los aspectos significativos del ejercicio de la auditoria y su interrelación con los responsables de los proyectos, obras o actividades, todo dentro del marco legal aplicable, acorde con las exigencias de un contexto productivo y en pro de un desarrollo sostenible y sustentable.
</t>
  </si>
  <si>
    <t>Ninguno.</t>
  </si>
  <si>
    <t xml:space="preserve"> PROBLEMÁTICA AMBIENTAL DEL CAMBIO
CLIMÁTICO</t>
  </si>
  <si>
    <t xml:space="preserve">El clima siempre ha variado, el problema del cambio climático es que en el último siglo, el ritmo de estas variaciones se ha acelerado de manera anómala, a tal grado que afecta ya la vida planetaria. Al buscar la causa de esta aceleración, algunos científicos encontraron que existe una relación directa entre el calentamiento global o cambio climático y el aumento de las emisiones de gases de efecto invernadero, provocado principalmente por las sociedades industrializadas. El Cambio Climático se considera hoy como la mayor amenaza ambiental del planeta, tal como ha quedado claramente establecido en los informes del Panel Intergubernamental de Expertos sobre Cambio Climático (IPCC), que reiteran y precisan una alta certidumbre científica basada en los diagnósticos que ha venido haciendo desde 1988. Colombia, y en general la región Latinoamericana y Caribeña tienen una baja responsabilidad en términos de emisiones de gases de efecto invernadero, los cuales son responsables del calentamiento global. Sin embargo, esta es una región altamente vulnerable a los efectos del cambio climático. Las consecuencias más dramáticas de este fenómeno se presentarán en países de la franja ecuatorial, cuyas características geográficas, ecológicas y socioeconómicas determinan una altísima vulnerabilidad, como es el caso de Colombia.Este fenómeno preocupa al mundo: el calentamiento global y su efecto directo, el cambio climático, que ocupa buena parte de los esfuerzos de la comunidad científica internacional para estudiarlo y controlarlo, porque, afirman, pone en riesgo el futuro de la
humanidad. 
</t>
  </si>
  <si>
    <t>SISTEMAS Y COMPUTACION</t>
  </si>
  <si>
    <t>En la actualidad el conocimiento y manejo de herramientas informáticas es indispensable para el
desarrollo de las actividades diarias de casi cualquier persona, mas aun para los profesionales a quienes estas herramientas les brindan el apoyo que permite agilizar la realización de sus proyectos y tareas. En este grupo de profesionales se encuentran los estudiantes de la facultad del medio ambiente par quienes el uso de las Tecnologias de la Informacion y las Comunicaciones se convierte en un aspecto fundamental en su quehacer profesional. Adicionalmente es necesario que el profesional maneje adecuadamente los paquetes básicos para la debida presentación de proyectos, propuestas, informes, carteras y planos, entre otros tantos documentos relacionados con su actividad profesional. Por lo anteriormente expuesto es necesario que los estudiantes complementen su formación profesional con asignaturas en las que se proporcionen los conocimientos básicos en informática, así como el uso de las herramientas
y paquetes mas empleadas en el ámbito laboral.</t>
  </si>
  <si>
    <t>MUNICIPIO, MEDIO AMBIENTE Y DESARROLLO</t>
  </si>
  <si>
    <t xml:space="preserve">El campo colombiano viene presentando un estancamiento cada vez más dramático, en un horizonte donde no se avizoran posibilidades de desarrollo y proyección. La sociedad rural se encuentra en una encrucijada difícil, en el marco de un complejo conflicto armado que no deja opciones a la sociedad en su conjunto para proyectar alternativas de solución. Los campesinos de nuestras regiones y municipios cada vez se encuentran más solos ante las dificultades. En primer lugar los problemas de comercialización de los productos del campo continúan siendo una rigidez que impide el desarrollo de la sociedad campesina, en segundo lugar, la difícil competencia que han generado los cultivos ilícitos ha conllevado a un abandono significativo del sector productivo y en tercer lugar las alternativas para crear orientar otras formas de desarrollo desde la base campesina son cada vez menores. En ese panorama tan difícil resulta paradójico ver que tenemos una serie de ventajas comparativas que es necesario proyectar hacia un mejor bienestar de la sociedad. De ese modo, se hace necesario articular los elementos que provee el entorno natural con las comunidades de municipios y regiones, de tal forma que sea posible impulsar una estrategia productiva que estimule al pequeño productor rural en la búsqueda de una mejor calidad de vida.
</t>
  </si>
  <si>
    <t>GESTIÓN DE LA SEGURIDAD INDUSTRIAL</t>
  </si>
  <si>
    <t xml:space="preserve">En los Sistemas de riesgos laborales,las obligaciones que las normas imponen a los empresarios para-llevar a cabo la prevención de riesgos en su empresa, destacan aspectos como la evaluación inicial del trabajador y la vigilancia periódica de la empresa para identificar de manera temprana, los riesgos y los peligros laborales,que permita ejecutar acciones preventivas y correctivas , el objetivo de las acciones de prevención es proteger la salud de los trabajadores, en su ejercicio profesional y en el ambiente de trabajo, evitando los riesgos derivados de las condiciones que puedan implicar inccidentes, accidentes o enfermedades laborales. Esta asignatura imparte conocimientos y trasmite experiencias sobre la importancia de la Gestiòn de la Seguridad Industrial en las Organizaciones. Lo anterior permite orientar al futuro profesional en el àrea de Seguridad Industrial para que tenga los elementos necesarios para desarrollar actividades de minimizacion de accidentes, incidentes y enfermedades laborales dentro
del marco teórico y legal vigente en Colombia, aplicando diferentes metodologías que le permitan analizar, evaluar, medir y recomendar las mejores alternativas frente a las diferentes problemáticas planteadas a nivel productivo
</t>
  </si>
  <si>
    <t>COMPOSTAJE Y LOMBRICULTURA</t>
  </si>
  <si>
    <t>Es necesario iniciar actividades y esfuerzos que incluyan la adopción de tecnologías de producción mas limpia, que contribuyan al mejoramiento ambiental, mediante el manejo adecuado y disposición final de los residuos sólidos domiiliarios e industriales, provenientes en la gran mayoría de procesos productivos de nuestras regiones, ciudades y municipios principalmente. El problema de generación y disposición de residuos sólidos se viene agravando como consecuencia del acelerado crecimiento de las poblaciones por diversos motivos, entre ellos el desplazamiento forzado y cambio de hábitos de consumo
en una sociedad globalizada, que se concentra en áreas urbanas y regiones con tradición industrial, aunado por los cambios de habitos de una sociedad, en pro de una mejor calidad de vida, asi como otros aspectos que conllevan a la contaminación del ambiente y deterioro de los recursos naturales. El desarrollo de cualquier región viene acompañado de una mayor producción de residuos sólidos, lo que constituye unos de los principales problemas que inciden en la salud pública</t>
  </si>
  <si>
    <t xml:space="preserve">Comunicación Social y Periodismo </t>
  </si>
  <si>
    <t>Fundamentación Teórica</t>
  </si>
  <si>
    <t>https://udistritaleduco-my.sharepoint.com/:u:/g/personal/com_social_periodismo_udistrital_edu_co/ER4m8HWHvmFNi01rNrISluoBUpwBRPsuANDyxBmoIOLQDA?e=AaJdhP</t>
  </si>
  <si>
    <t> </t>
  </si>
  <si>
    <t>Bosa Porvenir</t>
  </si>
  <si>
    <t>Teorías del Lenguaje</t>
  </si>
  <si>
    <t>Oralidad</t>
  </si>
  <si>
    <t>Fotografía</t>
  </si>
  <si>
    <t>Métodos de Estudio</t>
  </si>
  <si>
    <t>Política y Ciudadanía</t>
  </si>
  <si>
    <t>Sociología de la Comunicación</t>
  </si>
  <si>
    <t>Historia</t>
  </si>
  <si>
    <t>Semiótica</t>
  </si>
  <si>
    <t>Producción de Textos Escritos</t>
  </si>
  <si>
    <t>Reportería Gráfica</t>
  </si>
  <si>
    <t>Fundamentos de Investigación en Comunicación y Periodismo</t>
  </si>
  <si>
    <t>Historia Social de la Comunicación en el Mundo</t>
  </si>
  <si>
    <t>Geopolítica</t>
  </si>
  <si>
    <t>Teoría de la Imagen</t>
  </si>
  <si>
    <t>Géneros Informativos</t>
  </si>
  <si>
    <t>Radio</t>
  </si>
  <si>
    <t>Métodos de Investigación Cuantitativa en Comunicación y Periodismo</t>
  </si>
  <si>
    <t>Laboratorio Taller Central I</t>
  </si>
  <si>
    <t>Cátedra de Contexto</t>
  </si>
  <si>
    <t>Historia Social de la Comunicación en Colombia</t>
  </si>
  <si>
    <t>Economía Política de la Comunicación</t>
  </si>
  <si>
    <t>Lenguaje Cinematográfico</t>
  </si>
  <si>
    <t>Géneros de Opinión e Interpretación</t>
  </si>
  <si>
    <t>Radio Periodismo</t>
  </si>
  <si>
    <t>Métodos de Investigación Cualitativa en Comunicación y Periodismo</t>
  </si>
  <si>
    <t>Paradigmas Latinoamericanos</t>
  </si>
  <si>
    <t>Legislación de la Comunicación</t>
  </si>
  <si>
    <t>Comunicación Intercultural</t>
  </si>
  <si>
    <t>Diseño y Diagramación</t>
  </si>
  <si>
    <t>Diagnóstico y Gestión de la Comunicación Comunitaria</t>
  </si>
  <si>
    <t>Opinión Pública</t>
  </si>
  <si>
    <t>Teoría de las Organizaciones</t>
  </si>
  <si>
    <t>Hipertexto</t>
  </si>
  <si>
    <t>Periodismo de Investigación</t>
  </si>
  <si>
    <t>Televisión</t>
  </si>
  <si>
    <t>Gestión de Proyectos de Investigación</t>
  </si>
  <si>
    <t>Laboratorio Taller Central II</t>
  </si>
  <si>
    <t>Cátedra Democracia y Ciudadanía</t>
  </si>
  <si>
    <t>Gestión y Políticas Públicas de Comunicación</t>
  </si>
  <si>
    <t>Cibercultura</t>
  </si>
  <si>
    <t>Periodismo Digital</t>
  </si>
  <si>
    <t>Periodismo Televisivo</t>
  </si>
  <si>
    <t>Trabajo de Grado I</t>
  </si>
  <si>
    <t>Comunicación para el Buen Vivir</t>
  </si>
  <si>
    <t>Narrativas Contemporáneas</t>
  </si>
  <si>
    <t>Gestión de Contenidos</t>
  </si>
  <si>
    <t>Multimedia</t>
  </si>
  <si>
    <t>Trabajo de Grado II</t>
  </si>
  <si>
    <t>Práctica Profesional</t>
  </si>
  <si>
    <t>Tecnologia en Saneamiento Ambiental</t>
  </si>
  <si>
    <t>TOPOGRAFIA Y CARTOGRAFIA</t>
  </si>
  <si>
    <t>https://udistritaleduco-my.sharepoint.com/:b:/g/personal/tecsanea_udistrital_edu_co/EaVrZ96YGkVS2RFI-XcqLpUBXGcdGGxK7hp2hpDQIbh1ww?e=15Obyp</t>
  </si>
  <si>
    <t>entre 3 y 9 pm</t>
  </si>
  <si>
    <t>HIDRAULICA</t>
  </si>
  <si>
    <t>https://udistritaleduco-my.sharepoint.com/:b:/g/personal/tecsanea_udistrital_edu_co/EUBcXoYCU1Fc_btWd_X-iz4B9r0ebIc8x-egqKQIwmE7Gw?e=1x9pZp</t>
  </si>
  <si>
    <t xml:space="preserve">EPIDEMIOLOGIA </t>
  </si>
  <si>
    <t>https://udistritaleduco-my.sharepoint.com/:b:/g/personal/tecsanea_udistrital_edu_co/EaDTD7JdK_tVojuLU4vTjpIBn5QTv3xIjs58SxkCyei92A?e=9fhreh</t>
  </si>
  <si>
    <t>ZOONOSIS</t>
  </si>
  <si>
    <t>https://udistritaleduco-my.sharepoint.com/:b:/g/personal/tecsanea_udistrital_edu_co/EYcPxqhWfdZTtGmGYCiDNxoBVbR2Vi_3SA2dagKEbNWeVg?e=uvGhE1</t>
  </si>
  <si>
    <t>RESIDUOS SOLIDOS</t>
  </si>
  <si>
    <t>https://udistritaleduco-my.sharepoint.com/:b:/g/personal/tecsanea_udistrital_edu_co/EdJEvW_8vc5UQPDKLCIguJMBXEEhLTWVutVRwXzsat5JWQ?e=krchRm</t>
  </si>
  <si>
    <t>HIDROLOGIA</t>
  </si>
  <si>
    <t>https://udistritaleduco-my.sharepoint.com/:b:/g/personal/tecsanea_udistrital_edu_co/EdNtMzNwZflTLa1RUrEly_gBE2nYAj6S259sAt1ndZsDSw?e=tlOHPb</t>
  </si>
  <si>
    <t>TRATAMIENTO DE AGUA PARA CONSUMO</t>
  </si>
  <si>
    <t>https://udistritaleduco-my.sharepoint.com/:b:/g/personal/tecsanea_udistrital_edu_co/ESA0imwyKQZfQHfZDJ9B7SUBU2ihhgut7WsIhyzoRUN2PA?e=EbPWRT</t>
  </si>
  <si>
    <t>MANEJO DE RESIDUOS LIQUIDOS</t>
  </si>
  <si>
    <t>https://udistritaleduco-my.sharepoint.com/:b:/g/personal/tecsanea_udistrital_edu_co/EUFMTapxGLBSLDWz185NFtoBep_feQA3WQcZvkuiS3VCxA?e=arcngN</t>
  </si>
  <si>
    <t>EMISIONES ATMOSFERICAS</t>
  </si>
  <si>
    <t>https://udistritaleduco-my.sharepoint.com/:b:/g/personal/tecsanea_udistrital_edu_co/EX3IpOQEzeZWZRk95AqBzv0BUamKmBUcwZPtOUz81wyJqQ?e=gyqDZ9</t>
  </si>
  <si>
    <t xml:space="preserve">MANEJO E HIGIENE DE ALIMENTOS </t>
  </si>
  <si>
    <t>https://udistritaleduco-my.sharepoint.com/:b:/g/personal/tecsanea_udistrital_edu_co/EUngL_nXz2pVYs0msZjHH0QB6G2wi9T5oJ0QnkwCCbKvaQ?e=BzzFhI</t>
  </si>
  <si>
    <t>SIG AMBIENTAL (EI)</t>
  </si>
  <si>
    <t>https://udistritaleduco-my.sharepoint.com/:b:/g/personal/tecsanea_udistrital_edu_co/EZaPijagEE5SdSVQzgD1JjcBkf1kc-R80f5b13Lm3HRvrw?e=6GvVDl</t>
  </si>
  <si>
    <t>SALUD OCUPACIONAL Y SEGURIDAD INDUSTRIAL</t>
  </si>
  <si>
    <t>https://udistritaleduco-my.sharepoint.com/:b:/g/personal/tecsanea_udistrital_edu_co/Efya5feMETRVSENunZGmMHYBDfDA0axpKVDLnp27o4lllA?e=VlecwV</t>
  </si>
  <si>
    <t>QUÏMICA</t>
  </si>
  <si>
    <t>Syllabus | Química (udistrital.edu.co)</t>
  </si>
  <si>
    <t xml:space="preserve">La asignatura Radioquímica pretende brindar al futuro Químico conocimiento acerca de la utilidad de las aplicaciones pacíficas de la tecnología nuclear para la solución de problemas en diferentes áreas del conocimiento, de tal manera que como profesional pueda ampliar su campo de acción en áreas de aplicación directa de dicho conocimiento como la medicina nuclear, industria, ensayos no destructivos, radiofarmacia, técnicas analíticas nucleares y de datación, y en general donde se requiera el uso y la divulgación de las aplicaciones nucleares y la protección radiológica, así como en el campo de la investigación y el desarrollo de nuevas tecnologías. Con esta formación tendrá las herramientas conceptuales y criterios técnicos necesarios para asumir retos profesionales en entidades públicas de ciencia, tecnología e innovación o empresas privadas que empleen aplicaciones de la tecnología nuclear, asumiendo el liderazgo en la ejecución de actividades relacionadas con dicha temática.  
Se inculca la actualización continua en diversos campos de aplicación que ofrece el Organismo Internacional de Energía Atómica (OIEA), Red Latinoamericana para la Educación y Capacitación en Tecnología Nuclear (LANET) y Red Latinoamericana de Protección Radiológica Médica (LAPRAM), asistencia a cursos de formación y presentación de proyectos de asistencia técnico-científica ante estos u otros entes internacionales.  </t>
  </si>
  <si>
    <t xml:space="preserve">Matemáticas, física, química inorgánica, química analítica, cálculo diferencial, cálculo integral. </t>
  </si>
  <si>
    <t>PAS</t>
  </si>
  <si>
    <t xml:space="preserve">Objetivo general 
Contribuir a la formación de los futuros profesionales de química en temas aplicados de las ciencias nucleares, para el mejoramiento de sus habilidades científicas y técnicas en diferentes campos del conocimiento. 
Objetivos específicos: 
Facilitar procesos de aprendizaje para conocer a profundidad la mayoría de las aplicaciones de la tecnología nuclear que se utilizan a nivel mundial y en el ámbito nacional. 
Desarrollar por medio de trabajos prácticos, habilidades técnicas y científicas relacionadas con la aplicación de la tecnología nuclear y la protección radiológica. 
Facilitar procesos de aprendizaje para comprender mejor el núcleo atómico, su constitución, propiedades, su estabilidad e inestabilidad asociada a las radiaciones que emite. 
Identificar y establecer las ecuaciones de desintegración, sus esquemas y balance energético, tanto de las desintegraciones como de reacciones nucleares 
Correlacionar los fundamentos de las ciencias nucleares con los principales conceptos de la química, física, biología, geología, medicina e ingenierías. 
Observar en la realidad las aplicaciones de la tecnología nuclear: medicina nuclear, industria, investigación a través de visitas a centros de investigación científica, lecturas de artículos científicos y material audiovisual. 
Adquirir destrezas relacionadas con el manejo de equipamiento básico para el monitoreo radiométrico ambiental y espectrometría beta/gamma. 
Proporcionar las herramientas necesarias para facilitar la vinculación de los futuros profesionales de química en campos como el científico y educativo, el de medicina nuclear, aplicaciones de la tecnología nuclear en la industria y en general donde se requiera el uso y la divulgación de las aplicaciones nucleares y la protección radiológica. 
Promover semilleros de investigación sobre las diferentes aplicaciones de la tecnología nuclear </t>
  </si>
  <si>
    <t>Química Verde</t>
  </si>
  <si>
    <t xml:space="preserve">Toda nueva investigación busca mejorar la calidad de vida de los seres humanos. Sin embargo, contrario a lo que se creía, el planeta ha llegado a sus límites en la capacidad receptora, generando una cantidad de desechos que no se han trabajado de forma adecuada y están generando problemas de demanda y uso de recursos naturales. Es lógico, entonces, que se desarrolle una nueva concepción de química que oriente los procesos hacia la generación de compuestos útiles para el hombre, pero asociados a disminuir el daño medioambiental, que sean capaces de ser sostenibles a nivel sintético, generando así procesos con mayor visión de restauración medioambiental. </t>
  </si>
  <si>
    <t xml:space="preserve">Química Orgánica, Química Inorgánica, Fisicoquímica, Análisis Inorgánico, Análisis Orgánico, complejos organometálicos. </t>
  </si>
  <si>
    <t xml:space="preserve">Objetivo general:Contribuir en la formación de profesionales conscientes de su responsabilidad social y ambiental, con alta ética profesional, capaces de proponer cambios y soluciones tecnológicas para mejorar la calidad de vida de los ciudadanos a la par con la preservación del ambiente 
Objetivos específicos: 
Reconocer el balance costo ambiental – beneficio social de procesos asociados a la síntesis química. 
Reconocer las causas y posibles soluciones, o sustituciones, de altos consumos de energía y/o producción de desechos en operaciones unitarias en los procesos químicos. 
Desarrollar capacidades en la búsqueda a la solucionar problemas técnicos y tecnológicos, que afectan el hábitat y el medio ambiente, desde los principios de la Química Verde. </t>
  </si>
  <si>
    <t>La asignatura  Química Inorgánica I hace parte del ciclo de fundamentación, cuyo objetivo principal es crearle al estudiante una concepción clara y fuerte de la estructura química y la reactividad, basada en los modelos y teorías de enlace y de la estructura molecular que abarcan la química de los compuestos inorgánicos simples y coordinados, contribuye además a formar criterios químicos y de carácter analíticos aplicables en investigación en química inorgánica y que sea una base para la comprensión de conocimientos avanzados y profundos que le permitan estar en constante actualización tanto en el ámbito nacional como internacional. 
Este curso, al tratar los temas de estructura química, enlace y reactividad, se convierte en una plataforma de conocimientos sobre la que el estudiante construye sus explicaciones y predicciones de las diferentes estructuras y reacciones que presentan la mayoría de los elementos de la tabla periódica, en tanto que con las prácticas de laboratorio, se brindará la oportunidad de construir criterios capaces de plantear y probar hipótesis, realizar análisis de resultados obtenidos según las diferentes teorías, crear conocimiento según observaciones directas de la estructura y reactividad y así poder plantear nuevos experimentos que ilustren los principios de la química inorgánica.</t>
  </si>
  <si>
    <t>Química General I y II</t>
  </si>
  <si>
    <t>Objetivo general:
Crear en el estudiante una concepción clara y fuerte de la estructura química, enlace y reactividad, basada en los modelos y teorías del enlace químico que abarcan la química de los compuestos inorgánicos simples y coordinados.
Objetivos específicos:
· Establecer la importancia de la química inorgánica en el campo teórico y experimental de la ciencia.
· Propiciar el análisis de la periodicidad química, así como de los elementos y compuestos que se forman a partir de ellos.
· Proponer las relaciones existentes entre los conceptos teóricos y los conocimientos adquiridos con los resultados obtenidos en los experimentos llevados cabo en el laboratorio.</t>
  </si>
  <si>
    <t>Química Inorgánica II</t>
  </si>
  <si>
    <t>El espacio académico de Química Inorgánica II profundiza el conocimiento de la estructura y propiedades de algunas sustancias formadas por moléculas individuales que son de fundamental importancia en esta disciplina como también las relaciones entre estructura y enlace, y de esta con otras propiedades fisicoquímicas y con la reactividad de los compuestos inorgánicos, mediante un estudio basado en el conocimiento de dichas estructuras, su simetría y naturaleza del enlace.  
Al finalizar el curso, el estudiante comprenderá las diferencias que existen en el comportamiento químico de cada uno de los elementos, y la relación de éste hecho en el uso y la aplicación que se da a cada elemento. Además, comprenderá el porqué de la ubicación de los elementos en la tabla periódica, y será capaz de asociar la ubicación del elemento con sus características y propiedades.  
La química inorgánica es una asignatura esencial en la formación de un químico, ya que, en el desarrollo, preparación, uso y evaluación de propiedades de cualquier sustancia ya sea un material, un líquido iónico o un potencial fármaco es importante garantizar la eficiencia de los mismos y evitar impactos negativos en el ambiente. Por ello los elementos distintos al carbono, principalmente en sus moléculas juegan un papel importante en el estudio de sistemas químicos y sus aplicaciones.  
La formación de una conciencia ecológica es un punto importante que se desarrollará en esta asignatura para que el futuro químico tome una posición  frente a su capacidad de desarrollar los aspectos relacionados con la química de los elementos y sus compuestos dentro de la consideración multidisciplinar de un problema ambienta</t>
  </si>
  <si>
    <t>Química General I, Química General II, Química Inorgánica I</t>
  </si>
  <si>
    <t>Objetivos generales:
Comprender los principales conceptos de la química inorgánica que le permitan explicar, analizar, interpretar, argumentar y proponer mediante modelos apropiados las transformaciones de la materia y su interacción con la energía, para desarrollar y fortalecer las habilidades propias de la química, esto es, encontrar la relación de los conceptos químicos con las diversas situaciones de su contexto profesional.
Objetivos específicos:
• Formar al estudiante con los conocimientos requeridos en el área de la química inorgánica (en cuanto a estructuras, nomenclatura, propiedades físicas, propiedades químicas, métodos de obtención, impacto ambiental), a fin que los pueda aplicar en su campo profesional.
• Identificar las propiedades físico – químicas de los elementos, de acuerdo a su ubicación en el sistema periódico.
• Estudiar las propiedades y reactividad de los elementos y compuestos inorgánicos.
• Estudiar las aplicaciones industriales, en el sector agrícola, comercial, otros, de los elementos químicos y sus compuestos.
• Contribuir en la formación integral de los futuros profesionales en química de modo que se pueda desempeñar idóneamente en su ámbito profesional.</t>
  </si>
  <si>
    <t>Química Orgánica I</t>
  </si>
  <si>
    <t xml:space="preserve">El objeto de estudio de la química orgánica son las sustancias en las que su base estructural es el carbono. Estas sustancias y por tanto la asignatura, tienen una importante relación con la industria química, farmacéutica, médica, plástica entre otras. En este sentido, un profesional de la química debe ser capaz de comprender los fenómenos químicos que explican cómo se comportan estas sustancias, así como sus transformaciones, sus aplicaciones a nivel académico, técnico, tecnológico, científico e industrial. Por tal motivo, este curso introduce los aspectos básicos de la química orgánica, el estudio de funciones químicas desde el punto de vista de sus propiedades físicas, químicas, métodos de obtención y caracterización. </t>
  </si>
  <si>
    <t xml:space="preserve">Química General I y II, Química Inorgánica I y II. Operaciones Básicas de Laboratorio. Aplicaciones informáticas en química. Conocimientos de inglés. 
</t>
  </si>
  <si>
    <t xml:space="preserve">Objetivo general: 
Entender la clasificación, estructura, nomenclatura, reactividad, síntesis, e identificación básica de compuestos carbonados como hidrocarburos alifáticos y aromáticos, así como halogenuros de alquilo. 
Objetivos específicos: 
Reconocer y clasificar los diferentes tipos de compuestos orgánicos y sus características principales. 
Comprender la estructura y nomenclatura de los hidrocarburos saturados e insaturados, así como sus propiedades físicas y químicas. 
Identificar y aplicar los conceptos de isomería química, comprendiendo los diferentes tipos de isomería y su importancia en la química orgánica. 
Estudiar los haluros de alquilo como compuestos orgánicos importantes, analizando su reactividad, síntesis y aplicaciones. 
Analizar y comprender los mecanismos por radicales, de reacción de sustitución, eliminación, sustitución electrofílica aromática y sustitución nucleofílica aromática. 
Desarrollar habilidades prácticas en la resolución de problemas y la interpretación de reacciones orgánicas utilizando los conceptos y mecanismos aprendidos. 
Explorar la relación entre la estructura y la reactividad de los compuestos orgánicos, y cómo se pueden aplicar estos conocimientos en la síntesis y diseño de nuevas moléculas. </t>
  </si>
  <si>
    <t>Química Orgánica II</t>
  </si>
  <si>
    <t xml:space="preserve">
El conocimiento de alcoholes, fenoles, éteres, aldehídos, cetonas, aminas, ácidos carboxílicos y sus derivados  es esencial para diversas industrias. Los alcoholes y fenoles, por ejemplo, son importantes en la fabricación de resinas, plásticos y productos farmacéuticos. Las cetonas y aldehídos se utilizan en la producción de disolventes y como intermediarios en la síntesis de muchos productos químicos. Los ácidos carboxílicos y sus derivados son esenciales en la industria alimentaria, farmacéutica, y en la fabricación de productos cosméticos y detergentes. 
Los compuestos orgánicos estudiados en este curso son vitales en la química medicinal (diseño y la síntesis de fármacos y productos químicos con aplicaciones terapéuticas y médicas) y en la química ambiental (productos químicos liberados en el medio ambiente y pueden tener impactos significativos en la ecología y la salud humana).
</t>
  </si>
  <si>
    <t xml:space="preserve">Química General I y II, Química Inorgánica I y II, Química Orgánica I. Operaciones Básicas de Laboratorio. Aplicaciones informáticas en química. Conocimientos de inglés. </t>
  </si>
  <si>
    <t xml:space="preserve">Objetivo general: 
Profundizar en el estudio de los compuestos orgánicos, centrándose en los alcoholes, fenoles, éteres, aldehídos, cetonas, aminas, ácidos carboxílicos y sus derivados. Durante el curso, los estudiantes adquirirán un conocimiento sólido y detallado de las propiedades, reactividad, síntesis y aplicaciones de estos grupos funcionales. Los estudiantes desarrollarán la capacidad de reconocer y describir las estructuras y propiedades de los alcoholes, fenoles, éteres, aldehídos, cetonas, aminas, ácidos carboxílicos y sus derivados. Además, aprenderán a predecir y explicar las reacciones químicas específicas que involucran a estos compuestos y sus transformaciones. Al finalizar el curso, los estudiantes estarán preparados para comprender y aplicar los conceptos avanzados de química orgánica en diversas áreas, como la investigación científica, la industria química, la farmacología y la síntesis de compuestos con aplicaciones específicas. Además, habrán desarrollado habilidades prácticas que les permitirán llevar a cabo investigaciones y proyectos relacionados con la química orgánica, contribuyendo al avance de la ciencia y la tecnología." </t>
  </si>
  <si>
    <t>Análisis Químico Orgánico</t>
  </si>
  <si>
    <t xml:space="preserve">El curso proporciona herramientas y técnicas necesarias para identificar y caracterizar compuestos orgánicos. Esto es esencial en diversas áreas, como la farmacología, la industria de alimentos y bebidas, la fabricación de productos químicos y la investigación biomédica entre otras. 
El análisis químico orgánico es crucial en la industria para garantizar la calidad y la pureza de productos químicos, materiales y productos finales. Los profesionales capacitados en análisis orgánico son demandados en diversos sectores industriales para realizar pruebas y asegurar el cumplimiento de estándares y regulaciones. 
El curso enseña a los estudiantes a desarrollar y optimizar métodos analíticos para abordar problemas específicos de la química orgánica. Esto implica el uso de técnicas de separación, detección y cuantificación de compuestos, lo que es valioso en el avance de la investigación científica y la resolución de desafíos analíticos. 
El análisis químico orgánico es fundamental para el desarrollo y la síntesis de medicamentos y productos farmacéuticos. Permite a los científicos identificar impurezas, evaluar la pureza de las muestras y garantizar la eficacia y seguridad de los productos farmacéuticos. 
El conocimiento de técnicas analíticas orgánicas también es crucial en la evaluación y monitoreo de contaminantes orgánicos en el medio ambiente. Los expertos en análisis químico pueden contribuir a identificar y resolver problemas relacionados con la contaminación y el manejo adecuado de residuos. 
Un curso de análisis químico orgánico brinda a los estudiantes la oportunidad de desarrollar habilidades prácticas en el laboratorio. Conocer los equipos analíticos sofisticados y realizar experimentos ayuda a los estudiantes a adquirir destrezas valiosas y aumenta su empleabilidad. 
La formación en análisis químico orgánico puede motivar a los estudiantes a interesarse por la investigación científica en el campo de la química orgánica. Esto puede contribuir al crecimiento y avance de esta rama de la química y al descubrimiento de nuevas aplicaciones y tecnologías. </t>
  </si>
  <si>
    <t xml:space="preserve">Química Orgánica I y II, Análisis Químico Instrumental 1 y 2. Operaciones Básicas de Laboratorio. Aplicaciones informáticas en química. Conocimientos de inglés. </t>
  </si>
  <si>
    <t xml:space="preserve">El curso de análisis químico orgánico busca proporcionar a los estudiantes una comprensión profunda de los métodos y técnicas analíticas utilizadas para identificar, caracterizar y “cuantificar” compuestos orgánicos en diversas muestras. Este tipo de análisis es fundamental en la química orgánica, ya que permite determinar la composición y estructura de las moléculas, así como su concentración en mezclas complejas. 
Comprender los principios fundamentales de la química orgánica y su aplicación en el análisis de compuestos orgánicos. 
Desarrollar habilidades prácticas para llevar a cabo técnicas y métodos de análisis químico orgánico en el laboratorio. 
Adquirir conocimientos sobre las técnicas instrumentales utilizadas en el análisis de compuestos orgánicos, como cromatografía, espectroscopía y técnicas de separación. 
Aprender a interpretar los resultados obtenidos de las técnicas analíticas y evaluar la calidad y pureza de las muestras orgánicas. 
Familiarizarse con los estándares y regulaciones relacionados con el análisis químico orgánico en diferentes sectores industriales. </t>
  </si>
  <si>
    <t>Síntesis Química Orgánica</t>
  </si>
  <si>
    <t xml:space="preserve">La síntesis química orgánica es una disciplina fundamental que desempeña un papel esencial en la creación de moléculas nuevas y la expansión de nuestro entendimiento de la química. En este contexto, un curso práctico de síntesis química orgánica se convierte en una herramienta invaluable para desarrollar las habilidades y competencias necesarias en los estudiantes. 
La naturaleza mayoritariamente práctica del curso permite a los estudiantes aplicar los conceptos teóricos de la química orgánica en un entorno real de laboratorio. La experiencia directa de planificar y ejecutar síntesis químicas fortalece la comprensión conceptual al relacionarla con procesos reales y resultados observables. 
El curso brinda a los estudiantes la oportunidad de adquirir y perfeccionar habilidades prácticas esenciales en el manejo de reactivos, instrumentación y técnicas de laboratorio. A través de la ejecución de reacciones, la purificación de productos y la caracterización de compuestos, los estudiantes se vuelven competentes en procedimientos críticos de la síntesis. 
a síntesis química requiere creatividad para diseñar rutas sintéticas eficientes y resolver desafíos inesperados. Al permitir a los estudiantes explorar diferentes enfoques y soluciones a problemas, el curso fomenta la creatividad y el pensamiento innovador. 
La realización de experimentos prácticos fortalece la conexión entre los conceptos teóricos presentados en el aula y su aplicación en el laboratorio. Esta integración refuerza la comprensión de la teoría y la practicidad de los conocimientos adquiridos. </t>
  </si>
  <si>
    <t xml:space="preserve">Química Orgánica I y II, Análisis instrumental I y II. Operaciones Básicas de Laboratorio. Conocimientos de inglés.  </t>
  </si>
  <si>
    <t>Objetivo general: 
Proporcionar a los estudiantes una comprensión sólida de los principios y técnicas fundamentales de la síntesis química orgánica, a través de una combinación de teoría y práctica en el laboratorio. El curso busca desarrollar habilidades esenciales para diseñar, planificar y ejecutar síntesis de compuestos orgánicos, así como para analizar y caracterizar los productos obtenidos. Además, tiene como objetivo fomentar la apreciación por la creatividad, la innovación y la seguridad en el entorno de laboratorio. 
Objetivos específicos: 
Familiarizarse con los principios fundamentales de la síntesis química orgánica, incluidas las estrategias retrosintéticas, la selectividad en reacciones y la manipulación de grupos funcionales. 
Desarrollar la capacidad de diseñar rutas sintéticas eficientes para la obtención de compuestos orgánicos específicos, considerando la disponibilidad de reactivos y las condiciones de reacción.  
Profundizar en técnicas esenciales de manipulación de reactivos, purificación y caracterización, como cromatografía, destilación, recristalización y análisis espectroscópico (RMN, IR, UV-Vis, masas) y hacer relación entre las mismas. 
Desarrollar la capacidad de planificar y ejecutar experimentos de síntesis química orgánica, incluida la selección de reactivos, las condiciones de reacción y los métodos de purificación. 
Analizar y evaluar los resultados experimentales, identificando productos y, cuando sea necesario, realizando análisis espectroscópicos para confirmar la estructura de los compuestos sintetizados. 
Interiorizar y aplicar prácticas de seguridad en el laboratorio, minimizando riesgos y asegurando un ambiente de trabajo seguro para uno mismo y los demás. 
Desarrollar habilidades para abordar desafíos y problemas que puedan surgir durante la síntesis, adaptando estrategias y modificando experimentos según sea necesario. 
Estimular la creatividad al abordar problemas complejos y encontrar soluciones novedosas en la planificación y ejecución de síntesis químicas. 
Integrar los conocimientos teóricos adquiridos en el aula con la ejecución de experimentos prácticos en el laboratorio, fortaleciendo la comprensión de los procesos químicos. 
Colaborar eficazmente en grupos de laboratorio, compartiendo ideas, distribuyendo tareas y comunicándose de manera efectiva para lograr objetivos comunes. 
Internalizar y aplicar los principios éticos en la manipulación y uso de reactivos químicos, así como en la presentación honesta y precisa de los resultados.</t>
  </si>
  <si>
    <t>Fisicoquímica I</t>
  </si>
  <si>
    <t xml:space="preserve">La cuantificación y las relaciones de energía tanto en las transformaciones físicas como químicas, se constituye en conocimiento imprescindible en el campo de la formación científica y tecnológica para cualquier químico de cualquier institución educativa. Para lograr esto, el estudiante debe contar con diversas habilidades experimentales y de desempeño en el laboratorio aplicable a situaciones de la vida cotidiana, así como conocimientos históricos que le permitan aprender estas situaciones. Así mismo, como herramientas para la aprendizaje de la Química Física y específicamente de la Termodinámica, es ventajoso que el estudiante conozca la evolución histórica de las prácticas experimentales y los instrumentos científicos, así como del pensamiento científico experimental teniendo en cuenta la relación existente entre los procedimientos, los materiales y el modelo del fenómeno cuyas interrelaciones por parejas, generan diferentes alternativas experimentales. Esto le permitirá, entre otras cosas, saber por qué ocurren diversas situaciones, establecer los diferentes tipos de energía involucrada en un proceso, apropiar la forma como debe abordarse la cuantificación de energía involucrada en un proceso a partir de conceptos como calor específico, calor latente, calor sensible, tipo de proceso, calor de combustión, calor de solución e iones, calor de formación e influencia de la temperatura en el calor de una reacción así como darse cuenta que la influencia o manejo de energía, no es un tema metafísico sino científico y que esto es un punto de partida necesario para temas actualizados de la Fisicoquímica y desde la visión del conocimiento científico y de la ciencia, que muchos de los fenómenos inexplicables, pueden ser explicados a través de la misma.  </t>
  </si>
  <si>
    <t xml:space="preserve">Funciones matemáticas, derivadas e integrales, química general </t>
  </si>
  <si>
    <t>Que el estudiante adquiera la capacidad de establecer diferentes propiedades fisicoquímicas de las sustancias en sus diferentes estados, de tal forma que se puedan establecer cambios fisicoquímicos y requerimientos energéticos necesarios en dichos cambios teniendo en cuenta el impacto que pueda ocasionar en el medio.</t>
  </si>
  <si>
    <t>Fisicoquímica II</t>
  </si>
  <si>
    <t xml:space="preserve">La primera ley de la termodinámica por sí sola no puede explicar la dirección en la cual se avanza un sistema desde un estado a otro, por lo tanto, el estudio de los procesos considerando solamente la primera ley de la termodinámica quedaría incompleto y con profundas deficiencias. La segunda ley de la termodinámica, por medio de la definición de la propiedad termodinámica conocida como entropía, permite establecer la dirección en la cual un sistema se desplazará espontáneamente. Sin embargo, la importancia de la entropía no solo se limita a la dirección en la ocurre un proceso, sino que a través de la definición de nuevas propiedades termodinámicas como son la energía libre de Gibbs y la energía de Helmhotz su aplicación se amplía a los de equilibrio de fase (líquido-vapor, líquido-líquido, sólido-líquido, etc.) tanto en sistemas monocomponente como multicomponente y químico en sistemas reactivos. </t>
  </si>
  <si>
    <t xml:space="preserve">Funciones matemáticas, derivadas e integrales, química general, fisicoquímica I. </t>
  </si>
  <si>
    <t xml:space="preserve">Que el estudiante adquiera la capacidad de identificar las diferentes condiciones de equilibrio mediante el uso de las propiedades termodinámicas que los caracterizan, así como modelar el equilibrio Líquido vapor, tanto de sustancias puras, como de sistemas binarios. </t>
  </si>
  <si>
    <t>Espectroscopia Básica</t>
  </si>
  <si>
    <t xml:space="preserve">El curso de espectroscopia favorece en el estudiante la comprensión de las interacciones materia y energía y las relaciones que de ellas dependen para la elucidación estructural de compuestos orgánicos; permite además, la posibilidad de construir de forma argumentada respuestas a los problemas que se presentan en los procesos de identificación estructural de compuestos orgánicos.  
Muestra la asignatura las tendencias de análisis moderno en el ámbito de la investigación científica con aplicaciones instrumentales de análisis que dan respuesta a situaciones problémicas en diferentes campos de conocimiento en donde las técnicas abordadas tienen aplicación. </t>
  </si>
  <si>
    <t>Para abordar el curso el estudiante debe tener conocimiento en las siguientes temáticas: Descripción del espectro electromagnético, fundamentos y aplicaciones de la espectroscopia atómica, espectrofotometría ultravioleta, espectrofotometría infrarroja, principios de RMN 1H</t>
  </si>
  <si>
    <t>Relacionar los contenidos conceptuales asociados con la espectroscopía molecular para analizar, identificar y elucidar estructuras de compuestos orgánicos.</t>
  </si>
  <si>
    <t>Espectroscopía Avanzada</t>
  </si>
  <si>
    <t xml:space="preserve">El curso favorece en el estudiante la construcción conceptual de técnicas instrumentales modernas para la determinación de la identidad química de compuestos orgánicos y la posibilidad de diferenciar isómeros ópticos. Así las cosas, permite al estudiante tener capacidad para participar en proyectos de investigación en donde las técnicas instrumentales constituyan un camino para la entrega de resultados aplicados a problemas asociados con las líneas de investigación y de profundización del programa de química en el campo ambiental, industrial y de la salud.  </t>
  </si>
  <si>
    <t>Para abordar el curso el estudiante debe tener conocimiento en las siguientes temáticas: Descripción del espectro electromagnético, fundamentos y aplicaciones de la espectroscopia atómica, espectrofotometría ultravioleta, espectrofotometría infrarroja, principios de RMN 1H y 13C y espectrometría de masas.</t>
  </si>
  <si>
    <t xml:space="preserve">Relacionar los contenidos conceptuales asociados con la espectroscopía molecular   para analizar, identificar y elucidar estructuras de compuestos orgánicos y desarrollar correlaciones entre las diferentes técnicas instrumentales abordadas en el curso.  </t>
  </si>
  <si>
    <t>El análisis químico es el portador permanente del espíritu de la química, de la esencia de los procesos químicos. El campo de la química exige permanentemente en su desarrollo el conocimiento de los componentes de una sustancia en calidad y en cantidad, lo que es fundamental para llevar a cabo una reacción ya sea en un laboratorio en una industria. La realización de los análisis químicos, ya sean estos dirigidos a la química orgánica o a la inorgánica, siempre es posible hacerla por medios instrumentales y medios químicos. Para los primeros se deben contar con equipos cada día más sofisticados con altísimos costos y para los segundos es necesario tener un conocimiento teórico muy profundo y claro de los conceptos químicos. En este contexto, la academia y la industria en sus procesos necesitan siempre del análisis químico como herramienta de trabajo indispensable</t>
  </si>
  <si>
    <t>Estequiometría, Nomenclatura de compuestos inorgánicos, disoluciones, unidades de concentración, equilibrio químico</t>
  </si>
  <si>
    <t xml:space="preserve">Introducir al estudiante de química en los conceptos, las metodologías y las técnicas propias del análisis químico convencional.  </t>
  </si>
  <si>
    <t>Analisis Quimico Instrumental 1</t>
  </si>
  <si>
    <t>El curso permite conocer técnicas y procedimientos para la identificación y análisis de materias desconocidas, desarrollando competencias para la implementación de métodos espectroscópicos basados en la interacción materia y energía.  
El curso de análisis instrumental I recoge los conceptos de la Química básica, Química Inorgánica y Química Analítica y favorece la construcción de conocimiento en relación con los procedimientos y técnicas basadas en la interacción materia y energía ya sea a nivel atómico o nivel molecular. 
En el desarrollo profesional de un Químico la incorporación de competencias analíticas instrumentales es prioritaria para adelantar acciones de investigación, docencia o extensión de acuerdo con el perfil profesional y ocupacional que se ha descrito en el programa.  
Las competencias que se desarrollan en el curso permitirán al estudiante abordar en su ejercicio profesional técnicas avanzadas y especializadas, acorde con el desarrollo de la analítica instrumental y que no hacen parte de los contenidos conceptuales del curso pero que son aplicadas en diferentes procesos tales como: control de calidad, proteómica, metabolómica, genómica, aplicaciones de la biología molecular, agricultura de precisión, aplicación de tecnologías limpias, entre otros.</t>
  </si>
  <si>
    <t xml:space="preserve">El estudiante debe contar con conocimientos en química general, métodos clásicos en química analítica, manejo de medidas de tendencia central, elaboración y lectura de gráficas en plano cartesiano, conceptos fundamentales de estadística general. </t>
  </si>
  <si>
    <t xml:space="preserve">Describir y comprender los conceptos teóricos y prácticos que permitan conceptualizar las tecnicas analíticas instrumentales resultado de los procesos de interacción materia y energía y sus posibilidades para la aplicación del análisis químico cualitativo y cuantitativo. 
Facilitar en el estudiante la comprensión del manejo de equipos empleados en el análisis químico moderno y favorecer la toma de decisiones estructuradas a problemas concretos en donde los resultados se apoyan de la interpretación de las señales analíticas que se procesan y reportan de la interacción con los equipos instrumentales. </t>
  </si>
  <si>
    <t>Análisis Químico Instrumental II</t>
  </si>
  <si>
    <t xml:space="preserve">En el proceso de formación de un profesional en química es primordial reconocer las técnicas de análisis moderno que le permiten caracterizar superficies y los métodos instrumentales modernos de separación. Así, el curso permite entonces abordar en primera instancia los principios de la técnica de difracción de rayos X y sus aplicaciones y en segunda instancia, los conceptos para abordar la cromatografía como técnica de separación, purificación e identificación de sustancias en diferentes matrices. 
El curso brindará al estudiante una orientación para el desarrollo de investigaciones científicas en este campo de conocimiento con aplicación a la solución de problemas reales y concretos. </t>
  </si>
  <si>
    <t>El estudiante debe contar con conocimientos en química general, métodos clásicos en química analítica, manejo de medidas de tendencia central, elaboración y lectura de gráficas en plano cartesiano, conceptos fundamentales de estadística general.</t>
  </si>
  <si>
    <t xml:space="preserve">Favorecer en el estudiante la conceptualización de técnicas de análisis moderno que le permitan desarrollar conocimiento aplicado a la caracterización de superficies y la separación de mezclas por métodos cromatográficos instrumentales.  </t>
  </si>
  <si>
    <t>Procesos Químicos Industriales</t>
  </si>
  <si>
    <t xml:space="preserve">Uno de los asuntos más importantes con los cuales debe enfrentarse el profesional consiste en la aplicación de los conocimientos teóricos, obtenidos durante la carrera, a los procesos reales. En el caso del profesional de la química una de las aplicaciones de este conocimiento se hace en los procesos industriales, en actividades como el cálculo de los requisitos de materias primas, producto obtenido y sus proporciones. Por otro lado el estudio de las operaciones unitarias y de los procesos de transferencia, aplicados a casos cotidianos, le permite distinguir las tecnologías limpias, menos costosas y estar en capacidad de implementar mejoras en los procesos, aprovechar eficientemente los recursos disponibles y disminuir consumos donde sea posible, todo esto con base en la comprensión de los principios que rigen los procesos químicos industriales. </t>
  </si>
  <si>
    <t xml:space="preserve">Los estudiantes deben tener conocimientos de química general, programación de computadores, termodinámica, química orgánica, así como fundamentos matemáticos para el planteamiento de sistemas de ecuaciones lineales y su solución. </t>
  </si>
  <si>
    <t>Que el profesional en química tenga la capacidad de identificar las etapas y los diferentes equipos involucrados en los procesos químicos y bioquímicos, de tal forma que desarrolle su capacidad de análisis, síntesis comunicación, para aplicar las tecnologías a la investigación propia de su disciplina, con miras al mejoramiento de la calidad y la eficiencia de los procesos químicos en la industria.</t>
  </si>
  <si>
    <t>Química de los Compuestos de Coordinación</t>
  </si>
  <si>
    <t xml:space="preserve">Los compuestos de coordinación (compuestos complejos) son importantes por su aplicación práctica en diferentes industrias (orgánicas e inorgánicas), análisis químico (para la detección de metales pesados con ayuda de EDTA- ion etilen diamintetraacetato, es utilizado como antídoto por envenenamiento con metales pesados, ya que forma complejos estables con ellos que son eliminados por el organismo a través de la orina), medicina (se basa en que muchos de estos compuestos cumplen un papel importante en procesos biomédicos, elementos como cobre, litio, oro, platino (actividad antitumoral) coordinados a ciertos ligandos orgánicos son muy aplicados como agentes farmacéuticos para tratamiento de una serie de enfermedades tales como el cáncer, la artritis, entre otras), arte (como pigmentos coloreados de origen natural-mineral y vegetal- y de origen artificial); además, forman parte esencial en organismos vivos (fLA hemoglobina que es un complejo de hierro capaz de transportar el oxígeno que requieren las células. No obstante, algunos complejos son tóxicos y sus residuos contaminan el medio ambiente (complejos de metales de transición, tales como cadmio, mercurio, otros). </t>
  </si>
  <si>
    <t xml:space="preserve">Química Inorgánica I-II </t>
  </si>
  <si>
    <t>Objetivos generales:  
Que el estudiante conozca que son y para qué sirven los compuestos de coordinación 
Objetivos específicos: 
Que son los compuestos de coordinación 
Estructura de los compuestos de coordinación 
Nomenclatura de los compuestos de coordinación 
Aplicaciones de los compuestos de coordinación</t>
  </si>
  <si>
    <t>Química Cuántica</t>
  </si>
  <si>
    <t xml:space="preserve">Ofrecer un curso de química cuántica para estudiantes de la carrera de química en Colombia representa una oportunidad para elevar el nivel académico y científico, promover la investigación y la innovación local, y contribuir al desarrollo tecnológico e industrial del país. Además, brinda a los estudiantes herramientas para abordar desafíos científicos y tecnológicos actuales y futuros, y los prepara para ser líderes en el avance de la ciencia y la tecnología en el ámbito global. 
El curso de química cuántica es relevante en nuestra realidad local por diversas razones, entre las que se pueden destacar: 
1) Contribución al avance científico ya que esta es una disciplina clave para el desarrollo de nuevas tecnologías y aplicaciones en diversas áreas, como la nanotecnología, la catálisis, la medicina y la energía 
2) Formación especializada ya que es una rama fundamental de la química que proporciona una comprensión profunda de la estructura atómica y molecular, y cómo interactúan las partículas subatómicas 
3) Mejora de la competitividad académica porque al ofrecer un curso de química cuántica, la Universidad, la ciudad y el país pueden atraer a estudiantes y académicos interesados en esta disciplina. Esto promueve la colaboración internacional y fortalece la presencia de la institución en el ámbito académico global 
4) Fomento de la investigación científica local ya que se motiva a los estudiantes a realizar investigaciones científicas en su propio país. Esto contribuye al crecimiento del conocimiento científico local y abre oportunidades para abordar problemáticas específicas del país </t>
  </si>
  <si>
    <t xml:space="preserve">Matemáticas, Física I y II, Química general I y II. </t>
  </si>
  <si>
    <t>Conocer los fundamentos y orígenes de las principales ideas de la Química Cuántica 
Entender las razones por las que se deben hacer las aproximaciones en Química Cuántica 
Comprender el modelo cuántico del átomo</t>
  </si>
  <si>
    <t>Química Ambiental</t>
  </si>
  <si>
    <t xml:space="preserve">Este curso de Química Ambiental pretende la construcción de conceptos en la dinámica de los compuestos químicos, de origen natural y origen antropogénico, en el medio ambiente. Por lo tanto, es necesario introducir los diversos procesos físicos y químicos responsables de las transformaciones y de las interacciones entre las matrices agua - aire - suelo – biota.  Se trabaja los procesos dinámicos químicos del ambiente y como el hombre puede interferir en los componentes ambientales, metodologías de remediación de matrices contaminadas, todo revisado desde un enfoque químico. El curso de Química Ambiental está estructurado sobre la base de clases teóricas, clases de problemas y prácticas de laboratorio </t>
  </si>
  <si>
    <t xml:space="preserve">Estequiometría, métodos de balanceo, disoluciones, diluciones, métodos de análisis químico clásico, métodos instrumentales de análisis, cinética química| </t>
  </si>
  <si>
    <t xml:space="preserve">Comprender y resolver los problemas que demandan la industria, la sociedad y el ambiente, respecto al desequilibrio ambiental, a través de procesos de investigación, innovación científico-tecnológica tanto a nivel teórico como experimental. </t>
  </si>
  <si>
    <t>Bioquímica</t>
  </si>
  <si>
    <t>El espacio académico de Bioquímica permitirá el futuro profesional en química desarrollar su capacidad analítica e investigativa en el entendimiento del funcionamiento del metabolismo en el ser humano, como también fortalecer habilidades y destrezas en el laboratorio al enfrentarlo con muestras problemas específicas que están relacionadas con desordenes del metabolismo de carbohidratos, lípidos, aminoácidos, proteínas y ADN, que ocasionan enfermedades que se presentan comúnmente en nuestra vida diaria. El estudiante analiza, identifica y resuelve cual vía metabólica se encuentra afectada a través de la utilización del método científico junto con los conceptos teóricos adquiridos y el uso de diferentes técnicas químicas y bioquímicas experimentales. 
La asignatura permitirán que el futuro químico desarrolle habilidades y destrezas en el análisis de artículos científicos, manejo de equipos, obtención de muestras biológicas, aislamiento de metabolitos y manejo de técnicas etc que posteriormente podrá utilizar en su campo profesional como también formarlo con capacidad para resolver problemas de investigación, apropiarse de avances y tecnologías en esta área y por lo tanto como profesional estará en capacidad de implementarlas, aplicarlas y darlas a conocer a fin de dar soluciones a problemas concretos de nuestro país, en industria, educación, salud y medio ambiente</t>
  </si>
  <si>
    <t>Química Orgánica I y II , Química Inorgánica I y II , Biología, Matemáticas, Fisicoquímica I y II , Estadística, Análisis Instrumental I y II .</t>
  </si>
  <si>
    <t xml:space="preserve">Formar al estudiante con los conocimientos básicos requeridos para el área de Bioquímica a fin que los pueda aplicar en su campo profesional. 
Desarrollar la capacidad de análisis e investigación a fin que el estudiante pueda dar solución a problemas a nivel biotecnológico, ambiental y en el campo de la salud con el apoyo de diferentes técnicas bioquímicas. </t>
  </si>
  <si>
    <t>Biología Molecular</t>
  </si>
  <si>
    <t xml:space="preserve">El desarrollo de esta asignatura facilita la comprensión de las bases moleculares y su aplicación en el estudio del genoma humano, de vegetales y animales permite el entendimiento de las propiedades de Biomoléculas en los seres vivos en general, también facilita al educando tener las herramientas necesarias para estar actualizados en los procesos, avances científicos, desarrollo de metodologías, últimos diseños tecnológicos que se dan para el estudio del material genético de bacterias, virus, plantas, animales y humanos a fin que puedan utilizarlos en su campo de formación profesional. 
A través de esta electiva se actualizarán y capacitarán los estudiantes en temas de investigación al desarrollar los siguientes tópicos: replicación, transcripción de ácidos nucleicos y síntesis de proteínas, como también en diferentes técnicas moleculares para su detección. Asimismo se entrenarán en el manejo de algunas bases de datos y programas para análisis de secuencias de ADN, ARN ó proteínas. Los conocimientos adquiridos podrán ser aplicados en diferentes campos de conocimiento, educación, investigación en salud particularmente en el diagnóstico de enfermedades genéticas y genes relacionados con capacidad deportiva, investigación de función y expresión de genes como de proteínas en diferentes organismos. También su aplicación en biotecnología en mejoramiento genético de bacterias, virus, plantas y animales. 
Esta asignatura tiene por objetivo contribuir con la iniciación de formación de estudiantes investigadores, que faciliten la solución de problemas en: salud humana, animal, biotecnología y medio ambiente. </t>
  </si>
  <si>
    <t>Biología, Microbiología, Bioquímica , Química General I y II ,Fitoquímica, Estadística, Bioinformática determinación de estructura 3 D Identificación de dominios hidrofílicos e hidrofóbicos, hélices alfa beta y giros, modelamiento de proteínas, BLATS proteínas etc.</t>
  </si>
  <si>
    <t xml:space="preserve">. Formar al estudiante con los conocimientos básicos de proteínas, ácidos nucleicos y en técnicas de Biología Molecular avanzadas requeridas para la detección de estas macromoléculas a fin que los pueda aplicar en su campo profesional como también para dar solución a problemáticas propias de la cuidad o del País.     
.  Desarrollar la capacidad de análisis e investigativa mediante el estudio de problemas de salud humana, animal, mejoramiento vegetal analizando secuencia genes, ARN, proteínas que den solución a estos. 
. Aplicar los conocimientos y técnicas moleculares en educación, biotecnología, industria, ambiente y en el campo de la salud humana, </t>
  </si>
  <si>
    <t>379 Tecnologia en construcciones civiles</t>
  </si>
  <si>
    <t>Calculo diferencial</t>
  </si>
  <si>
    <t>http://tecconsciviles.udistrital.edu.co:8080/</t>
  </si>
  <si>
    <t>Tecnologica</t>
  </si>
  <si>
    <t>Fisica I: mecanica newtoniana</t>
  </si>
  <si>
    <t>Catedra Francisco Jose de Caldas</t>
  </si>
  <si>
    <t>Calculo integral</t>
  </si>
  <si>
    <t xml:space="preserve">Algebra lineal </t>
  </si>
  <si>
    <t>Fisica II: electromagnetismo</t>
  </si>
  <si>
    <t>Introduccion a las construcciones</t>
  </si>
  <si>
    <t>Produccion y comprension de textos I</t>
  </si>
  <si>
    <t>Produccion y comprension de textos II</t>
  </si>
  <si>
    <t>Ciencia tecnologia y sociedad</t>
  </si>
  <si>
    <t>Geometria descriptiva</t>
  </si>
  <si>
    <t>Contabilidad</t>
  </si>
  <si>
    <t>Estatica</t>
  </si>
  <si>
    <t>Etica y sociedad</t>
  </si>
  <si>
    <t>Mecanica de suelos</t>
  </si>
  <si>
    <t>Resistencia de materiales</t>
  </si>
  <si>
    <t>Programacion costos y presupuestos</t>
  </si>
  <si>
    <t>Electiva sociohumanistica</t>
  </si>
  <si>
    <t>Geometria euclidiana</t>
  </si>
  <si>
    <t>Logica proposicional</t>
  </si>
  <si>
    <t>Fisica ambiental</t>
  </si>
  <si>
    <t>Tratamiento de residuos solidos</t>
  </si>
  <si>
    <t>Teoria de conjuntos</t>
  </si>
  <si>
    <t>Geometria analitica</t>
  </si>
  <si>
    <t>Metodos numericos</t>
  </si>
  <si>
    <t>Geologia</t>
  </si>
  <si>
    <t>Planeacion estrategica gerencial</t>
  </si>
  <si>
    <t>Gestion del desarrollo humano</t>
  </si>
  <si>
    <t>Segunda lengua I - Ingles</t>
  </si>
  <si>
    <t>Segunda lengua II - Ingles</t>
  </si>
  <si>
    <t>Segunda lengua III - Ingles</t>
  </si>
  <si>
    <t>Estadistica descriptiva</t>
  </si>
  <si>
    <t>Expresion grafica</t>
  </si>
  <si>
    <t>Fundamentos de matematicas</t>
  </si>
  <si>
    <t>Topografia I: planimetria</t>
  </si>
  <si>
    <t>Tecnologia del concreto</t>
  </si>
  <si>
    <t>Topografia II: altimetria</t>
  </si>
  <si>
    <t>Diseño geometrico de vias</t>
  </si>
  <si>
    <t>Materiales de construccion</t>
  </si>
  <si>
    <t>Mecanica de fluidos</t>
  </si>
  <si>
    <t>Seminario de ecologia</t>
  </si>
  <si>
    <t>Patologia del concreto</t>
  </si>
  <si>
    <t>Construccion de edificaciones</t>
  </si>
  <si>
    <t>Construccion de vias y urbanismo</t>
  </si>
  <si>
    <t>Quimica general</t>
  </si>
  <si>
    <t>579 Ingenieria civil</t>
  </si>
  <si>
    <t xml:space="preserve">Diseño vialcomputarizado </t>
  </si>
  <si>
    <t>Nocturno</t>
  </si>
  <si>
    <t>Calculo multivariado</t>
  </si>
  <si>
    <t>Probabilidad y estadistica</t>
  </si>
  <si>
    <t>Administracion</t>
  </si>
  <si>
    <t>Fisica III: ondas y fisica moderna</t>
  </si>
  <si>
    <t>Formulacion y evaluacion de proyectos</t>
  </si>
  <si>
    <t>Ingenieria economica</t>
  </si>
  <si>
    <t>Taller de investigacion</t>
  </si>
  <si>
    <t>Tecnologia Mecanica</t>
  </si>
  <si>
    <t>Tratamientos Termicos</t>
  </si>
  <si>
    <t>https://docs.google.com/document/d/1sKQ51nKhL74ifnV8kbG6xJHMhVue1fLl/edit?usp=sharing&amp;ouid=115627769101434753352&amp;rtpof=true&amp;sd=true</t>
  </si>
  <si>
    <t>Se estudian las diferentes transformaciones microestructurales que ocurren en un acero cuando se realizan procesos de calentamiento o enfriamiento</t>
  </si>
  <si>
    <t>L-J 4-6 pm</t>
  </si>
  <si>
    <t>Ingenieria Mecanica</t>
  </si>
  <si>
    <t>Elementos Finitos</t>
  </si>
  <si>
    <t>https://docs.google.com/document/d/1DqvkhwMzqYT0jpCu_a0H3dqM6LxynGrv/edit?rtpof=true</t>
  </si>
  <si>
    <t>Los metodos modernos de analisis enfocados a la optimizacion del tiempo de diseño hacen de esta tecnica una de las más emplasdas hoy en dia</t>
  </si>
  <si>
    <t>L 6-8 pm  M 8-10 pm</t>
  </si>
  <si>
    <t>APLICACIONES DE LA ENERGÍA SOLAR FOTOVOLTAICA</t>
  </si>
  <si>
    <t>https://docs.google.com/document/d/1-8UW43GoBNNkEV5bolJMhGS0r-aQc5ly/edit</t>
  </si>
  <si>
    <t>La fuerte dependencia mundial, regional y local de energéticos provenientes de fuentes no renovables de energía ha ocasionado el agotamiento inevitable de los mismos, además de impactos ambientales negativos sobre el planeta.  Particularmente en Colombia el escenario es preocupante dado que la dependencia no sólo es de carácter energética sino económica y las reservas de crudo proyectadas van hasta el año 2024</t>
  </si>
  <si>
    <t>Introduccion al analisis de Falla</t>
  </si>
  <si>
    <t>https://docs.google.com/document/d/1m1DLB50Tb8-lGYdrT2o-I1On6Z96NS9B/edit</t>
  </si>
  <si>
    <t>La introducción del Análisis de Falla es un área importante en todos los campos de la tecnología, ya que permite por medio de un procedimiento minucioso y sistemático llegar a identificar el origen o causa que origina la falla</t>
  </si>
  <si>
    <t>Facultad de Ciencias y Educación</t>
  </si>
  <si>
    <t>Licenciatura en lenguas extranjeras con énfasis en inglés</t>
  </si>
  <si>
    <t>Basic english</t>
  </si>
  <si>
    <t>https://udistritaleduco-my.sharepoint.com/:f:/g/personal/lic-lenguas_udistrital_edu_co/Ej8VQ_JUrntLq7Wf9ercoYABsle-OamMOjcRplZD1TsT-A?e=Dup9qq</t>
  </si>
  <si>
    <t>Espacio academico perteneciente al componente Científico - Disciplinar, desarrollado de la etapa de fundamentación de la malla curricular.</t>
  </si>
  <si>
    <t>Por asignar</t>
  </si>
  <si>
    <t xml:space="preserve">Tener un conocimiento de la lengua en el nivel A2 según el MCER. </t>
  </si>
  <si>
    <t>Introd. a la Lingüística</t>
  </si>
  <si>
    <t xml:space="preserve">Epistemología y Pedagogía
</t>
  </si>
  <si>
    <t>Espacio perteneciente al componente pedagógico y desarrollado en la etapa de fundamentación de la malla curricular.</t>
  </si>
  <si>
    <t>Desarrollo del Pensamiento Analítico y Creativo</t>
  </si>
  <si>
    <t>Desarrollo Comunicativo en Lengua Materna</t>
  </si>
  <si>
    <t>Espacio perteneciente al componente comunicativo estético, desarrollado en la etapa de fundamentación de la malla curricular.</t>
  </si>
  <si>
    <t xml:space="preserve">Pre- Intermediate English
</t>
  </si>
  <si>
    <t xml:space="preserve">Los estudiantes deberán haber cursado y aprobado el nivel de inglés anterior al que van a tomar en la UD en su malla curricular en terminos de suficiencia.                             Tener un conocimiento de la lengua en el nivel B1 según el MCER. </t>
  </si>
  <si>
    <t>Phonetics and Phonology</t>
  </si>
  <si>
    <t>Tener un conocimiento de la lengua en el nivel B1 según el MCER.</t>
  </si>
  <si>
    <t>Pers. Pedagógicas en la Formación Docente</t>
  </si>
  <si>
    <t>Narración y Mundos Posibles</t>
  </si>
  <si>
    <t>Intermediate english</t>
  </si>
  <si>
    <t xml:space="preserve">Los estudiantes deberán haber cursado y aprobado el nivel de inglés anterior al que van a tomar en la UD en su malla curricular en terminos de suficiencia.                             Tener un conocimiento de la lengua en el nivel B1+ según el MCER. </t>
  </si>
  <si>
    <t>English Language Forms &amp; Functions</t>
  </si>
  <si>
    <t xml:space="preserve">Tener un conocimiento de la lengua en el nivel B1+ según el MCER. </t>
  </si>
  <si>
    <t>Desarrollo Psicosocial del Niño y del Joven</t>
  </si>
  <si>
    <t>Argumentación</t>
  </si>
  <si>
    <t>Ser, Sujeto y Multiculturalidad</t>
  </si>
  <si>
    <t>Espacio perteneciente al componente etico - politico, desarrollado en la etapa de fundamentación de la malla curricular.</t>
  </si>
  <si>
    <t>Upper-intermediate English</t>
  </si>
  <si>
    <t>Los estudiantes deberán haber cursado y aprobado el nivel de inglés anterior al que van a tomar en la UD en su malla curricular en terminos de suficiencia.        Tener un conocimiento de la lengua en el nivel B2  según el MCER.</t>
  </si>
  <si>
    <t>First and Second Language Acquisition</t>
  </si>
  <si>
    <t>Tener un conocimiento de la lengua en el nivel B2  según el MCER.</t>
  </si>
  <si>
    <t>Language, Society and Cultural Identity</t>
  </si>
  <si>
    <t xml:space="preserve">Nación y Gobernabilidad
</t>
  </si>
  <si>
    <t>Advanced English I</t>
  </si>
  <si>
    <t>Espacio academico perteneciente al componente Científico - Disciplinar, desarrollado de la etapa de profundización de la malla curricular.</t>
  </si>
  <si>
    <t>Los estudiantes deberán haber cursado y aprobado el nivel de inglés anterior al que van a tomar en la UD en su malla curricular en terminos de suficiencia.                       Tener un conocimiento de la lengua en el nivel C1  según el MCER.</t>
  </si>
  <si>
    <t>The Study of Language and Communication</t>
  </si>
  <si>
    <t>Tener un conocimiento de la lengua en el nivel C1  según el MCER.</t>
  </si>
  <si>
    <t>Course Design &amp; Methodology in Primary School</t>
  </si>
  <si>
    <t>Espacio perteneciente al componente pedagógico y desarrollado en la etapa de profundización de la malla curricular.</t>
  </si>
  <si>
    <t>Legislación y Liderazgo Docente</t>
  </si>
  <si>
    <t>Espacio perteneciente al componente etico - politico, desarrollado en la etapa de profundización de la malla curricular.</t>
  </si>
  <si>
    <t>Advanced English II</t>
  </si>
  <si>
    <t>Los estudiantes deberán haber cursado y aprobado el nivel de inglés anterior al que van a tomar en la UD en su malla curricular en terminos de suficiencia.                           Tener un conocimiento de la lengua en el nivel C1  según el MCER.</t>
  </si>
  <si>
    <t>Course Design &amp; Methodology in Secondary School</t>
  </si>
  <si>
    <t xml:space="preserve">Research Paradigms and Methods
</t>
  </si>
  <si>
    <t>Espacio perteneciente al componente investigativo, desarrollado en la etapa de profundización de la malla curricular.</t>
  </si>
  <si>
    <t>Materials, Media and Mediation</t>
  </si>
  <si>
    <t xml:space="preserve">Literature in English I
</t>
  </si>
  <si>
    <t>Espacio perteneciente al componente comunicativo estético, desarrollado en la etapa de profundización de la malla curricular.</t>
  </si>
  <si>
    <t>Educational Research Project</t>
  </si>
  <si>
    <t>Evaluation Processes in L2</t>
  </si>
  <si>
    <t>Espacio perteneciente al componente pedagógico y desarrollado en la etapa de innovación y creación de la malla curricular.</t>
  </si>
  <si>
    <t>Literature in English 2</t>
  </si>
  <si>
    <t>Espacio perteneciente al componente comunicativo estético, desarrollado en la etapa de innovación y creación de la malla curricular.</t>
  </si>
  <si>
    <t xml:space="preserve">Ética y Bioética Profesional
</t>
  </si>
  <si>
    <t>Espacio perteneciente al componente etico - politico, desarrollado en la etapa de innovación y creación de la malla curricular.</t>
  </si>
  <si>
    <t>Necesidades Educativas Especiales (OC)</t>
  </si>
  <si>
    <t>Espacio perteneciente al componente de obligatorias complementarias, desarrollado en la etapa de innovación y creación de la malla curricular.</t>
  </si>
  <si>
    <t>Educación en Tecnología (OC)</t>
  </si>
  <si>
    <t>Ingenieria Industrial</t>
  </si>
  <si>
    <t>Teoría de Grafos</t>
  </si>
  <si>
    <t>https://drive.google.com/drive/folders/14z6RCJj_4tIlnFjrfy7cJwZxCUhzKj5M</t>
  </si>
  <si>
    <t>L-S 6am-8pm</t>
  </si>
  <si>
    <t>Ingeniería Calle 40 carrera 8</t>
  </si>
  <si>
    <t>Control y aseguramiento de la Calidad</t>
  </si>
  <si>
    <t>Mercadotecnía</t>
  </si>
  <si>
    <t>Ergonomía</t>
  </si>
  <si>
    <t>Emprendimiento Empresarial e Ideas de Negocio</t>
  </si>
  <si>
    <t>Hombre sociedad y Ecología</t>
  </si>
  <si>
    <t>Logistica Industrial I</t>
  </si>
  <si>
    <t>Gestión de Calidad</t>
  </si>
  <si>
    <t>Gestión de Operaciones</t>
  </si>
  <si>
    <t>Catedra de Contexto</t>
  </si>
  <si>
    <t>Logistica Industrial II</t>
  </si>
  <si>
    <t>Procesos de decisión</t>
  </si>
  <si>
    <t>Programación y control de la producción</t>
  </si>
  <si>
    <t>Gestión e innovación tecnológica</t>
  </si>
  <si>
    <t>Análisis y decisiones financieras</t>
  </si>
  <si>
    <t>Gestión del talento humano</t>
  </si>
  <si>
    <t>Historia y cultura Colombiana</t>
  </si>
  <si>
    <t>Logistica Industrial III</t>
  </si>
  <si>
    <t>Teoría de Colas y Simulación</t>
  </si>
  <si>
    <t>Formulación y gestión de proyectos</t>
  </si>
  <si>
    <t>PROGRAMACIÓN LINEAL Y ENTERA</t>
  </si>
  <si>
    <t>DERECHO EMPRESARIAL</t>
  </si>
  <si>
    <t>SEGURIDAD E HIGIENE OCUPACIONAL</t>
  </si>
  <si>
    <t>ECONOMÍA I</t>
  </si>
  <si>
    <t>ECONOMÍA II</t>
  </si>
  <si>
    <t>INGENIERÍA ECONÓMICA</t>
  </si>
  <si>
    <t>DISEÑO INTEGRADO DE PRODUCTO Y PROCESO</t>
  </si>
  <si>
    <t>INGENIERÍA DE MÉTODOS Y TIEMPOS</t>
  </si>
  <si>
    <t>CONTABILIDAD Y COSTOS</t>
  </si>
  <si>
    <t>PROCESOS MECÁNICOS</t>
  </si>
  <si>
    <t xml:space="preserve">ADMINISTRACIÓN DE LAS ORGANIZACIONES        </t>
  </si>
  <si>
    <t xml:space="preserve">METODOLOGÍA DE LA INVESTIGACIÓN        </t>
  </si>
  <si>
    <t>INGENIERÍA FORESTAL</t>
  </si>
  <si>
    <t>Mediciones Forestales</t>
  </si>
  <si>
    <t>http://iforestal.udistrital.edu.co:8080/contenido_programatico</t>
  </si>
  <si>
    <t>FAMARENA-VIVERO</t>
  </si>
  <si>
    <t>Aprovechamiento Forestal</t>
  </si>
  <si>
    <t>Silvicultura de Bosque Natural</t>
  </si>
  <si>
    <t>Industrias Forestales I</t>
  </si>
  <si>
    <t>Estructuras de Madera</t>
  </si>
  <si>
    <t>Industrias Forestales II</t>
  </si>
  <si>
    <t>Productos Forestales no Maderables</t>
  </si>
  <si>
    <t>Ordenación de Bosques</t>
  </si>
  <si>
    <t xml:space="preserve">Politica y Legislación Forestal </t>
  </si>
  <si>
    <t>Silvicultura de Plantaciones</t>
  </si>
  <si>
    <t>Ingenieria Catastral Y geodesia</t>
  </si>
  <si>
    <t>Geografía Humana y Física</t>
  </si>
  <si>
    <t>http://ingenieria.udistrital.edu.co/web/25curriculo.html</t>
  </si>
  <si>
    <t>Calle 40</t>
  </si>
  <si>
    <t>Ingenieria de Sistemas Sociales para el Territorio</t>
  </si>
  <si>
    <t>Inteligencia Artificial aplicada al Territorio</t>
  </si>
  <si>
    <t>Avalúos Puntuales</t>
  </si>
  <si>
    <t>Avalúos Masivos</t>
  </si>
  <si>
    <t>Fotogrametría Digital</t>
  </si>
  <si>
    <t>Procesamiento GNSS</t>
  </si>
  <si>
    <t>Astronomía General</t>
  </si>
  <si>
    <t>Pensamiento Espacial y Territorial</t>
  </si>
  <si>
    <t>Licenciatura en Educación Artística</t>
  </si>
  <si>
    <t>Formación de Mediadores de Lectura y Escritura Literaria en Espacios Escolares</t>
  </si>
  <si>
    <t>http://licartistica.udistrital.edu.co:8080/inicio</t>
  </si>
  <si>
    <t>Lunes a Sábado 6am-8pm</t>
  </si>
  <si>
    <t>Lectura y Escritura en la Universidad</t>
  </si>
  <si>
    <t>Lenguaje Rítmico en la Educación Musical Escolar</t>
  </si>
  <si>
    <t>Ensamble Vocal Instrumental en la Escuela</t>
  </si>
  <si>
    <t>Bioética y Educación Artística</t>
  </si>
  <si>
    <t>Arte, Espacio y Naturaleza</t>
  </si>
  <si>
    <t>Gestión Cultural</t>
  </si>
  <si>
    <t>Conciencia Corporal, Pre-danza y Juego para la Escuela</t>
  </si>
  <si>
    <t>La gráfica y sus lenguajes</t>
  </si>
  <si>
    <t>Seminario Éticas y Estéticas de la Imagen</t>
  </si>
  <si>
    <t>Los Conflictos Familiares y su Incidencia en el Ámbito Educativo</t>
  </si>
  <si>
    <t xml:space="preserve">Modernidad y Posmodernidad en Arte y Educación
</t>
  </si>
  <si>
    <t>Ingenieria Electrónica</t>
  </si>
  <si>
    <t>ONDAS ELECTROMAGNETICOS</t>
  </si>
  <si>
    <t xml:space="preserve">http://ingelectronica.udistrital.edu.co:8080/mision-vision-objetivos </t>
  </si>
  <si>
    <t>ANALISIS DE FOURIER WAVELETS</t>
  </si>
  <si>
    <t>TRANSFORMADORES</t>
  </si>
  <si>
    <t xml:space="preserve">ELECTRONICA III
</t>
  </si>
  <si>
    <t>ANALISIS Y DISEÑO DE MICROPROCESADORES</t>
  </si>
  <si>
    <t>COMUNICACIONES ANALOGICAS</t>
  </si>
  <si>
    <t>MOTORES
Y GENERADORES</t>
  </si>
  <si>
    <t>DISEÑO DIGITAL CON MICROCONTROLADORES</t>
  </si>
  <si>
    <t>SEÑALES
Y SISTEMAS</t>
  </si>
  <si>
    <t xml:space="preserve">COMUNICACIONES DIGITALES
</t>
  </si>
  <si>
    <t>FÍSICA DE SEMICONDUCTORES</t>
  </si>
  <si>
    <t>ELECTRÓNICA DE DE POTENCIA</t>
  </si>
  <si>
    <t>TELECOMUNICACIONES I</t>
  </si>
  <si>
    <t xml:space="preserve">TELEMATICA I
</t>
  </si>
  <si>
    <t xml:space="preserve">CONTROL I
</t>
  </si>
  <si>
    <t>BIOINGENIERIA</t>
  </si>
  <si>
    <t>TELEVISION</t>
  </si>
  <si>
    <t>ELECTRONICA
INDUSTRIAL</t>
  </si>
  <si>
    <t>Lic. Ciencias sociales</t>
  </si>
  <si>
    <t>Comprensión y Producción de Textos</t>
  </si>
  <si>
    <t>4204 Comprensión y Producción de Textos (Nestor Fajardo).pdf</t>
  </si>
  <si>
    <t>Es variable</t>
  </si>
  <si>
    <t>Teoría Social Clásica</t>
  </si>
  <si>
    <t>22101 Teoría Social Clásica (Frank Molano).doc.pdf</t>
  </si>
  <si>
    <t>Pensamiento Lógico Matemático</t>
  </si>
  <si>
    <t>22102 Pensamiento Lógico Matemático (Raul Eduardo Piñeros).pdf</t>
  </si>
  <si>
    <t>Historia de la Educación y la Pedagogía</t>
  </si>
  <si>
    <t>22103 Historia de la Educación y de la Pedagogía (Omaira de la Torre).pdf</t>
  </si>
  <si>
    <t>Cultura Política, Ética y Ciudadana</t>
  </si>
  <si>
    <t>22104 Cultura Política, Ética y Ciudadana (Lady Bolaños).pdf</t>
  </si>
  <si>
    <t>Análisis del Discurso</t>
  </si>
  <si>
    <t>4210 Análisis del Discurso (Nestor Fajardo).pdf</t>
  </si>
  <si>
    <t>Enfoques Epistemológicos y Metodológicos en Investigación Social</t>
  </si>
  <si>
    <t>22108 Enfoques Epistemológicos y Metodológicos en Investigación Social (Adrian Serna).pdf</t>
  </si>
  <si>
    <t>Teorías Sociales Contemporáneas</t>
  </si>
  <si>
    <t>22110 Teorías Sociales Contemporáneas (Orlando Silva).pdf</t>
  </si>
  <si>
    <t>Corrientes Pedagógicas Contemporáneas</t>
  </si>
  <si>
    <t>22111 Corrientes Pedagógicas y Contemporáneas (Omaira de la Torre).pdf</t>
  </si>
  <si>
    <t>Violencia, Conflicto y Educación para la Paz</t>
  </si>
  <si>
    <t>22112 Violencia, Conflicto y Educación para la Paz (Patricia Liscano).pdf</t>
  </si>
  <si>
    <t>Lenguaje, Estética y Sociedad</t>
  </si>
  <si>
    <t>22106 Lenguaje, Estética y Sociedad (Meyra Páez).pdf</t>
  </si>
  <si>
    <t>Memoria Social y Colectiva</t>
  </si>
  <si>
    <t>22114 Memoria Social y Colectiva (Fabio Castro Bueno).pdf</t>
  </si>
  <si>
    <t>Enfoques Epistemológicos y Metodológicos en Investigación Educativa</t>
  </si>
  <si>
    <t>22115 Enfoques Epistemológicos y Metodológicos en Investigación Educativa (Diana Gómez).pdf</t>
  </si>
  <si>
    <t>Otras Educaciones</t>
  </si>
  <si>
    <t>22116 Otras Educaciones (Nemías Gómez).pdf</t>
  </si>
  <si>
    <t>Estadística para las Ciencias Sociales</t>
  </si>
  <si>
    <t>22109 Estadística para las Ciencias Sociales (Andrés Ordoñez).pdf</t>
  </si>
  <si>
    <t>Medios y Mediaciones</t>
  </si>
  <si>
    <t>22117 Medios y Mediaciones (Jorge David Sánchez).pdf</t>
  </si>
  <si>
    <t>Problemas Rurales y Urbanos: Construcción Social del Espacio y el Territorio</t>
  </si>
  <si>
    <t>22118 Problemas Rurales y Urbanos - Construcción Social del Espacio y el Territorio (Nubia Moreno).pdf</t>
  </si>
  <si>
    <t>Problemas Mundiales y Globalización</t>
  </si>
  <si>
    <t>22122 Problemas Mundiales y Globalización (Liliana Rodriguez P).pdf</t>
  </si>
  <si>
    <t>Ciencias Sociales Escolares</t>
  </si>
  <si>
    <t>22124 Ciencias Sociales Escolares (Orlando Silva).pdf</t>
  </si>
  <si>
    <t>Medios y Nuevas Tecnologías</t>
  </si>
  <si>
    <t>22125 Medios Y Nuevas Tecnologías (Nestor Fajardo).pdf</t>
  </si>
  <si>
    <t>Derechos Humanos y Educación en Derechos Humanos</t>
  </si>
  <si>
    <t>22126 Derechos Humanos y Educación en DH (Ma. del Pilar Marín).pdf</t>
  </si>
  <si>
    <t>4288 Educación en Tecnología (Sandra NIeto Useche).pdf</t>
  </si>
  <si>
    <t>Problemas Latinoamericanos: Modelos de Desarrollo</t>
  </si>
  <si>
    <t>22128 Problemas Latinoamericanos - Modelos de Desarrollo (Jorge Orlando Blanco).pdf</t>
  </si>
  <si>
    <t>Diseño y Formulación de Proyectos de Investigación Social y Educativa</t>
  </si>
  <si>
    <t>22129 Diseño y Formulación de Proyectos de Investigación Social y Educativa (Orlando Silva).pdf</t>
  </si>
  <si>
    <t>Problemas Didácticos de las Ciencias Sociales en Iberoamérica</t>
  </si>
  <si>
    <t>22131 Problemas Didácticos en las Ciencias Sociales en Iberoamérica (Diego Arias).pdf</t>
  </si>
  <si>
    <t>Problemas Ambientales y Educación Ambiental</t>
  </si>
  <si>
    <t>22132 Problemas Ambientales y Educación Ambiental (José Novoa).docx.pdf</t>
  </si>
  <si>
    <t>Problemas Colombianos: Sociedad y Territorio</t>
  </si>
  <si>
    <t>22134 Problemas Colombianos - Sociedad y Territorio (Nubia Moreno Lache).pdf</t>
  </si>
  <si>
    <t>Procesos de Análisis de Investigación Social y Educativa</t>
  </si>
  <si>
    <t>22135 Procesos de Análisis de Investigación Social y Educativa (Jeison Herley Camacho).pdf</t>
  </si>
  <si>
    <t>Problemas de la Educación Colombiana y Políticas Educativas</t>
  </si>
  <si>
    <t>22137 Problemas de la Educación Colombiana y Políticas Eductivas (Diana Gómez Navas).pdf</t>
  </si>
  <si>
    <t>Enseñanza de las Ciencias Sociales en Colombia</t>
  </si>
  <si>
    <t>22138 Enseñanza de las Ciencias Sociales en Colombia (Elkin Dario Agudelo).pdf</t>
  </si>
  <si>
    <t>profesional</t>
  </si>
  <si>
    <t>Calculo Integral</t>
  </si>
  <si>
    <t>Calculo Diferencial</t>
  </si>
  <si>
    <t>Matemáticas Básicas</t>
  </si>
  <si>
    <t>Mecánica Clásica II</t>
  </si>
  <si>
    <t>Mecánica Clásica I</t>
  </si>
  <si>
    <t>Contextos Educativos II</t>
  </si>
  <si>
    <t>Analizar contextos específicos de la realidad escolar a partir de procesos de observación colaborativa</t>
  </si>
  <si>
    <t>Contextos Educativos I y Didáctica de la Física I</t>
  </si>
  <si>
    <t>Algoritmos en C/C</t>
  </si>
  <si>
    <t>Algebra Lineal y TIC para la Enseñanza de la Física II</t>
  </si>
  <si>
    <t>Diversidad Cultural y Didáctica de la Física</t>
  </si>
  <si>
    <t>PEI Resolución de Conflictos</t>
  </si>
  <si>
    <t>Mecánica Teorica</t>
  </si>
  <si>
    <t>Fundamentar al estudiante en los métodos propios de la física teórica en el campo de la mecánica clásica.</t>
  </si>
  <si>
    <t>Mecámica de Fluidos y Optica</t>
  </si>
  <si>
    <t>Investigación en Enseñanza de la Física</t>
  </si>
  <si>
    <t>Electricidad y Magnetismo y Didáctica de la Física III</t>
  </si>
  <si>
    <t>Optica</t>
  </si>
  <si>
    <t>Electricidad y Magnetismo y Vibraciones y Ondas</t>
  </si>
  <si>
    <t>Termodinámica e Instrumentación</t>
  </si>
  <si>
    <t>Principios de Electrodinamica Clásica</t>
  </si>
  <si>
    <t>Métodos Matemáticos de la Física y Física Moderna</t>
  </si>
  <si>
    <t>Fisica Estadistica</t>
  </si>
  <si>
    <t>Fundamentar al estudiante en los métodos y conceptos propios de la física teórica en el campo de la mecánica estadística, tanto clásica como cuántica.</t>
  </si>
  <si>
    <t>Mecánica Cuántica I</t>
  </si>
  <si>
    <t>Teoria de probabilidades, Física Moderna y Mecánica Teórica</t>
  </si>
  <si>
    <t>Mecánica Cuántica II</t>
  </si>
  <si>
    <t>Mecánica Cuántica dependiente del tiempo, indispensables en la física moderna. El enfoque está dirigido a formar con una base sólida, con cobertura y profundidad básica, los fundamentales de la mecánica cuántica y al mismo tiempo proporcionar el nivel necesario matemático, entrelazado con la interpretación</t>
  </si>
  <si>
    <t>Métodos de Investigación en Enseñanza de la Física</t>
  </si>
  <si>
    <t>Epistemología de la Física I e Investigación en Enseñanza de la Física</t>
  </si>
  <si>
    <t>Licenciatura en Matemáticas</t>
  </si>
  <si>
    <t>Didáctica de la Aritmética I</t>
  </si>
  <si>
    <t>Macarena A
Macarena B</t>
  </si>
  <si>
    <t>Problemas de la Construcción de Número Natural</t>
  </si>
  <si>
    <t>Práctica Pedagógica: Profesión Docente y Educación Matemáticas</t>
  </si>
  <si>
    <t>Didáctica de la Aritmética II</t>
  </si>
  <si>
    <t>Problemas de Proporción y Linealidad</t>
  </si>
  <si>
    <t>Investigación en el Aula I</t>
  </si>
  <si>
    <t>Ambientes y Mediaciones. Infancia, Adolescencia y Juventud</t>
  </si>
  <si>
    <t>Transición Aritmética Álgebra</t>
  </si>
  <si>
    <t>Problemas de Divisibilidad</t>
  </si>
  <si>
    <t>Investigación en el Aula II</t>
  </si>
  <si>
    <t>Práctica Pedagógica. Sociedad y Escuela</t>
  </si>
  <si>
    <t>Didáctica de la Geometría</t>
  </si>
  <si>
    <t>Problemas de Álgebra Geométrica</t>
  </si>
  <si>
    <t>Práctica Pedagógica: Ambientes y Mediaciones. El Aula</t>
  </si>
  <si>
    <t>Didáctica del Algebra</t>
  </si>
  <si>
    <t>Problemas del Continuo</t>
  </si>
  <si>
    <t>Modelos Funcionales</t>
  </si>
  <si>
    <t>Educación, Cultura y Política</t>
  </si>
  <si>
    <t>Didáctica de la Variación</t>
  </si>
  <si>
    <t>Extensiones Numéricas</t>
  </si>
  <si>
    <t>Problemas de la Variación</t>
  </si>
  <si>
    <t>Práctica Pedagógica: Convivencia Escolar</t>
  </si>
  <si>
    <t>Problemas de Probabilidad y Estadística</t>
  </si>
  <si>
    <t>Organización Escolar y Políticas Educativas</t>
  </si>
  <si>
    <t>Matematización de Problemas Medio Ambientales</t>
  </si>
  <si>
    <t>Didáctica del Cálculo</t>
  </si>
  <si>
    <t>Didáctica de la Probabilidad y Estadística</t>
  </si>
  <si>
    <t>Validez y Modelos Matemáticos</t>
  </si>
  <si>
    <t>Tecnología en el Aula</t>
  </si>
  <si>
    <t>Sistemas Distribuidos</t>
  </si>
  <si>
    <t>Noche</t>
  </si>
  <si>
    <t>Fundamentos de Telemática, conocimientos introductorio en redes de computadores</t>
  </si>
  <si>
    <t>Redes Corporativas</t>
  </si>
  <si>
    <t>Sistemas Abiertos</t>
  </si>
  <si>
    <t>Planificación y Diseño de Redes</t>
  </si>
  <si>
    <t>Redes de Alta Velocidad</t>
  </si>
  <si>
    <t>Seguridad en Redes</t>
  </si>
  <si>
    <t>Gestion de Redes Telemáticas</t>
  </si>
  <si>
    <t>Gerencia y Auditoria en Redes</t>
  </si>
  <si>
    <t>Criptologia</t>
  </si>
  <si>
    <t>Ingeniería Sanitaria</t>
  </si>
  <si>
    <t xml:space="preserve">ELEMENTOS DE PLANIFICACIÓN AMBIENTAL TERRITORIAL </t>
  </si>
  <si>
    <t>EI -ELEMENTOS DE PLANIFICACION AMBIENTAL TERRITORIAL.pdf</t>
  </si>
  <si>
    <t>Espacio que aborda los problemas de la planificación ambiental del territorio, en el marco del cual se contextualiza al estudiante en componentes de la planificación territoral con énfasis en la dimensión ambiental y social</t>
  </si>
  <si>
    <t>Miércoles y Jueves (9 a.m. a 11 a.m.)</t>
  </si>
  <si>
    <t>Mínimo haber cursado 3 semestres de pregrado.</t>
  </si>
  <si>
    <t>Bosa El Porvenir</t>
  </si>
  <si>
    <t>https://udistritaleduco.sharepoint.com/:b:/s/SISTEMASDEINFORMACINGEOGRFICA181-101/ESbKtuoEJSVGpdU6HDUsQKkBvB9rudlGog2d27b88RDWvw?e=ndhgxr</t>
  </si>
  <si>
    <t>Espacio que da a conocer a los estudiantes la conceptualización, el diseño, la implementación, y aplicación de los Sistemas de información geográfica, teledetección espacial y la percepción remota, como herramienta de análisis para levantar, diagnosticar y modelar variables ambientales y así dispondrá de los saberes suficientes para apoyar los procesos de toma de decisiones.</t>
  </si>
  <si>
    <t>Miércoles y Viernes (11:00 a.m.  a 01:00 p.m.).</t>
  </si>
  <si>
    <t>https://udistritaleduco-my.sharepoint.com/:b:/g/personal/jflopezl_udistrital_edu_co/ETD_ojaNbrxAloDnjRcFafwBPCSBzQ9mO2HrSUbPtTfXyA?e=1zVaWG</t>
  </si>
  <si>
    <t>El espacio académico busca exponer y conceptualizar en el estudiante de Ingeniería  Sanitaria conceptos básicos y claros acerca de la fundamentación teórico - práctica para la realización de trabajos de campo, con el propósito de hacer una excelente
representación e interpretación grafica del terreno.</t>
  </si>
  <si>
    <t>Martes 7:00 - 11:00 ó Miércoles 7:00 - 11:00</t>
  </si>
  <si>
    <t>Conceptos de básicos de Excel y AutoCAD</t>
  </si>
  <si>
    <t>https://udistritaleduco-my.sharepoint.com/:b:/g/personal/jflopezl_udistrital_edu_co/ETD_ojaNbrxAloDnjRcFafwBPCSBzQ9mO2HrSUbPtTfXyA?e=Ts5Sps</t>
  </si>
  <si>
    <t>El espacio académico busca exponer y conceptualizar en el estudiante de Ingeniería Sanitaria conceptos básicos y claros acerca de las principales formas de expresión del dibujo orientadas a
trabajos de la ingeniería sanitaria en términos de topografía, mapas, planos y representaciones de dimensiones 2d y 3d necesarios para el desarrollo de la actividad académica y profesional.</t>
  </si>
  <si>
    <t>MNartes 7:00 - 11:00</t>
  </si>
  <si>
    <t>Conceptos básicos geometría</t>
  </si>
  <si>
    <t>Doctorado en Ambiente e Ingeniería Sustentable</t>
  </si>
  <si>
    <t>Doctorado</t>
  </si>
  <si>
    <t>Ambiente, Ingeniería y Sustentabilidad</t>
  </si>
  <si>
    <t>Viernes 2 pm a 4 pm</t>
  </si>
  <si>
    <t>https://rita.udistrital.edu.co/Doctorado-Ambiente-e-Ingenieria-Sustentable/plan-estudios</t>
  </si>
  <si>
    <t>Seminario de Investigación I</t>
  </si>
  <si>
    <t>Sábado 6 am a 10 am</t>
  </si>
  <si>
    <t>Electiva I: Amazonía: Contexto &amp; Sustentabilidad</t>
  </si>
  <si>
    <t xml:space="preserve">Sábado de 10 am a 2 pm </t>
  </si>
  <si>
    <t>Doctorado en Ingeniería</t>
  </si>
  <si>
    <t>BÁSICA I</t>
  </si>
  <si>
    <t>Pendiente debido a disponibilidad del docente de planta</t>
  </si>
  <si>
    <t>https://facingenieria.udistrital.edu.co/mingenieria/index.php/publicacion/syllabus
https://facingenieria.udistrital.edu.co/maestria-ciencias-informacion/index.php/academia/plan-estudios
https://facingenieria.udistrital.edu.co/mindustrial/index.php/publicacion/plan-de-estudios</t>
  </si>
  <si>
    <t>https://doctoradoingenieria.udistrital.edu.co/plan-general-de-estudios/</t>
  </si>
  <si>
    <t>BÁSICA II</t>
  </si>
  <si>
    <t>PROYECTO DE INVESTIGACIÓN I S1</t>
  </si>
  <si>
    <t>En el contexto de la Educación Superior, especialmente en el nivel doctoral, es fundamental formar investigadores capaces de abordar de manera rigurosa y crítica los desafíos de su 
área de conocimiento. El presente espacio se justifica sobre la base de la construcción de una propuesta de investigación sólida con fundamento científico que a la postre va a ser defendida ante un grupo de 
expertos doctores en el tema. Es el espacio oficial de encuentro entre el doctorando y su tutor, en él se dicute de forma permanente el estado del arte, metodología, alcance y se 
comienza a formular la pregunta de investigación y los posibles objetivos.</t>
  </si>
  <si>
    <t>PROYECTO DE INVESTIGACIÓN I S2</t>
  </si>
  <si>
    <t>En el contexto de la Educación Superior, especialmente en el nivel doctoral, es fundamental formar investigadores capaces de abordar de manera rigurosa y crítica los desafíos de su 
área de conocimiento. El presente espacio se justifica sobre la base de la construcción de una propuesta de investigación sólida con fundamento científico. Es el espacio oficial de encuentro entre el 
doctorando y su tutor, en él se discute de forma permanente el estado del arte, metodología, alcance, pregunta de investigación y objetivos, con el fin de definir la propuesta de 
investigación y defenderla ante un tribunal designado por el doctorado</t>
  </si>
  <si>
    <t>SEMINARIO DE INVESTIGACIÓN DOCTORAL</t>
  </si>
  <si>
    <t>Desarrollar competencias avanzadas necesarias para la elaboración, estructuración, análisis y difusión de investigaciones de alto impacto, promoviendo la interacción crítica y el 
intercambio de conocimientos entre pares y expertos. Este seminario busca fortalecer la capacidad de los estudiantes para presentar, argumentar y defender los resultados de sus 
investigaciones en contextos académicos y profesionales, fomentando un ambiente de colaboración y enriquecimiento mutuo que contribuya a la excelencia investigativa en el ámbito 
de la ingeniería.</t>
  </si>
  <si>
    <t>ELECTIVA PROPIA DEL ÉNFASIS</t>
  </si>
  <si>
    <t>INSTITUCIONALIZACIÓN DOCTORAL APROBADA</t>
  </si>
  <si>
    <t>MOVILIDAD ELÉCTRICA: IMPLEMENTACIÓN, RETOS Y OPORTUNIDADES</t>
  </si>
  <si>
    <t>Recopilar la información necesaria para poder determinar cómo es el comportamiento de los vehículos eléctricos a lo largo de un día, desde el punto de vista de distancias recorridas, consumo de energía durante el día y demanda de energía al final del día. El proyecto se realizará en parejas y a cada una se le asignará la clase de vehículo (pasajeros o privado), la distribución de probabilidad con parámetros específicos, distancias máximas y mínimas recorridas por los vehículos para generar el set de datos y rango del SOC inicial que deben tener los vehículos (valores máximos y mínimos para que se asignen de manera aleatoria a cada vehículo)</t>
  </si>
  <si>
    <t>PROYECTO DE INVESTIGACIÓN II S1</t>
  </si>
  <si>
    <t>continuidad al proceso investigativo iniciado en los espacios de Proyecto de Investigación I S1 y I S2, enfocándose en el desarrollo de la investigación con miras a obtener la candidatura doctoral. En este espacio, el doctorando avanza en la construcion de documentos para la divulgación científica en eventos académicos y revistas especializadas, esto con el acompañamiento permanente del grupo de investigación al cual el estudiante y el tutor esten vinculados, donde se espera una realimentación por parte
del grupo, con el fin de enriquecer la investigación.</t>
  </si>
  <si>
    <t>PASANTÍA DE INVESTIGACIÓN</t>
  </si>
  <si>
    <t>Definido por IES externa</t>
  </si>
  <si>
    <t>PROYECTO DE INVESTIGACIÓN II S2</t>
  </si>
  <si>
    <t>Dar continuidad al proceso investigativo iniciado en los espacios de Proyecto de Investigación I S1, I S2 y II S1,enfocándose en el desarrollo de la investigación con la madurez suficiente para postular se al a candidatura doctoral. En este espacio, el doctorando somete a evaluación de pares los documentos de divulgación científica y defiende ante el grupo de investigación y el tutor los resultados de la investigación que permitan evidenciar un avance de al menos el 70% en el proyecto de investigación institucionalizado.</t>
  </si>
  <si>
    <t>SUFICIENCIA INVESTIGADORA</t>
  </si>
  <si>
    <t>PROYECTO DE INVESTIGACIÓN III S1</t>
  </si>
  <si>
    <t>continuidadalprocesoinvestigativoiniciadoenlosespaciosdeProyectodeInvestigaciónIS1,IS2,IIS1yIIS2,enfocándoseenel
desarrollode la investigacióncon lamadurezparaavanzaren lafasefinalde la investigaciónysudivulgación. Enesteespacio, eldoctorandoavanzaen laconstrucionde los
documentosdelainvestigaciónparaladivulgacióncientíficaenrevistasespecializadas,estoconelacompañamientopermanentedelgrupodeinvestigaciónalcualelestudianteyel
tutorestenvinculados,dondeseesperaunarealimentaciónporpartedelgrupo,conelfindeenriquecerlainvestigación.Además,debeentregarsoportesquepermitanevidenciarun
avance de al menos el 85% en el proyecto de investigación institucionalizado.</t>
  </si>
  <si>
    <t>PROYECTO DE INVESTIGACIÓN II S2 Y SUFICIENCIA INVESTIGADORA</t>
  </si>
  <si>
    <t>PROYECTO DE INVESTIGACIÓN III S2</t>
  </si>
  <si>
    <t>Concluye el proceso investigativo iniciado en los espacios de Proyecto de Investigación I S1, I S2, II S1,II S2 y III S1 enfocándose en la elaboración de ldocumento preliminar que condensa la investigación realizada, así como la divulgación en medios especializados de los resultados obtenidos por parte del doctorando tutor. En este espacio, el doctorando afronta un primer acercamiento de su defensa de la investigación ante el grupo de investigación   al cual el doctorando y el tutor esten vinculados</t>
  </si>
  <si>
    <t>TESIS I</t>
  </si>
  <si>
    <t>Debe alcanzar la candidatura doctoral, la cual se obtiene después de la suficiencia investigadora y con la entrega de un documento al Consejo Curricular del Doctorado que evidencie el avance de un 70%del desarrollo de la investigación, además. de aceptación de un artículo científico, según lo establecido en el reglamento de doctorado. Obtener la candidatura doctoral es un hito escencial, asegurando que el estudiante este en una trayectoria sólida hacia la culminación de su tesis, contará conla realimentación de al menos
uno de los revisores de la institucionalización.</t>
  </si>
  <si>
    <t>TESIS II</t>
  </si>
  <si>
    <t>Presentar los resultados finales de la investigación, culminando con la entrega del documento de tesis y su posterior defensa ante un tribunal de expertos
doctores, seleccionado por el Consejo de Doctorado. La defensa exitosa de la tesis doctoral representa la culminación del trabajo académico riguroso y es uno de los requisitos para
la obtención del título de Doctor en Ingeniería.</t>
  </si>
  <si>
    <t>Maestría en Educación y Gestión Ambiental</t>
  </si>
  <si>
    <t>Maestría</t>
  </si>
  <si>
    <t xml:space="preserve"> EPISTEMOLOGÍA AMBIENTAL</t>
  </si>
  <si>
    <t>Carrera 4 No. 26D-54 Oficina 203 Sede Macarena B, Bogotá D.C. – Colombia</t>
  </si>
  <si>
    <t>Horario de clases: Viernes de 3:00 p.m. a 7:00 p.m. Sábados de 8:00 a.m. a 11:00 a.m. y de 11:00 a.m. a 2:00 p.m.</t>
  </si>
  <si>
    <t>El curso de Epistemología ambiental se ubica dentro del área de formación denominada visión integral de ambiente. Desde este espacio académico se aporta al desarrollo del pensamiento complejo de los estudiantes, de modo que estén en capacidad de comprender y analizar la complejidad de las interacciones entre variables ecosistémicas, económicas, sociales, políticas, tecnológicas, éticas, simbólicas y otras, que caracterizan las situaciones ambientales. Así mismo, este espacio académico busca incentivar la actitud reflexiva, crítica y propositiva de los estudiantes, al reconocer diversas posturas epistemológicas, conceptuales y ético políticas que se presentan en nuestro contexto, las cuales generan tensiones en los territorios y deben hacerse explícitas. A su vez, en este espacio académico se pretenden estimular las actitudes y habilidades investigativas de los estudiantes, en la perspectiva de leer la realidad desde la complejidad, favoreciendo las aproximaciones sistémicas,  interdisciplinarias e interinstitucionales de las situaciones que se abordan en el problema de investigación a trabajar en la Maestría</t>
  </si>
  <si>
    <t>EPISTEMOLOGÍA AMBIENTAL</t>
  </si>
  <si>
    <t>Se requieren unos conocimientos generales en el área ambiental nivel posgrado</t>
  </si>
  <si>
    <t xml:space="preserve"> ECOSISTEMAS</t>
  </si>
  <si>
    <t>El espacio académico Ecosistemas, es un espacio orientado a desarrollar en los estudiantes su capacidad de comprender la complejidad de los ecosistemas y particularmente, los ecosistemas colombianos; reconociendo su importancia en el equilibrio ecológico y en la provisión de bienes y servicios; como también las consecuencias nefastas de sus transformaciones por acciones antrópicas y las implicaciones del cambio climático en ellos.</t>
  </si>
  <si>
    <t>Se recomienda que los estudiantes tengan conocimientos básicos en ciencias de la tierra, ecología y aspectos territoriales. Ademas, de la comprensión de las interacciones entre los ecosistemas y la cultura com funamento del desarrollo historico de la sociedad.</t>
  </si>
  <si>
    <t>POLÍTICA Y LEGISLACIÓN AMBIENTAL</t>
  </si>
  <si>
    <t>El propósito del módulo consiste en realizar un acercamiento desde las teorías de las relaciones internacionales y las políticas públicas en la comprensión de la estructuración de la política ambiental. En el análisis se incluye el desarrollo histórico teniendo en cuenta que ha existido una gran dinámica en el orden gubernamental y ciudadano que se adscribe a las tendencias del orden internacional. Dentro de la estructuración de la política ambiental se incluye la legislación ambiental que ha sido un soporte fundamental de la política y del estado social de derecho.</t>
  </si>
  <si>
    <t xml:space="preserve"> EDUCACIÓN AMBIENTAL I</t>
  </si>
  <si>
    <t>Es un espacio orientado a desarrollar en los estudiantes su capacidad de idenficar, analizar y sintezar elementos epistemológicos, conceptuales y normavos de la educación ambiental, de manera que se aporte a la comprensión de la complejidad de las situaciones ambientales que se evidencian en diversos territorios  a nivel local y nacional.</t>
  </si>
  <si>
    <t>GESTIÓN AMBIENTAL I</t>
  </si>
  <si>
    <t>Se busca profundizar en fundamentos para manejar de forma eficiente, eficaz y participativa procesos de gestión ambiental en el área de EIA, buscando afianzar y cualificar una visión ambiental compleja para la resolución de problemas en los ámbitos abordados.</t>
  </si>
  <si>
    <t>ELECTIVA IV: CONFLICTOS AMBIENTALES, TRANSICIONES Y EDUCACIÓN AMBIENTAL</t>
  </si>
  <si>
    <t xml:space="preserve">El objetivo del curso es, por un lado, entender la complejidad ambiental y el contexto socioeconómico como las raices de los conflictos ambientales, que en últimas son una expresión más de la crsisi civilizatoria que está atravesando el planeta tierra (Leff, 2019). Por el otro lado, ofrecer un panorama de las diferentes propuestas de transiciones (democrática, sociotécnica, energética, minera, etc.) que existen y están en discusión frente a los problemas ambientales. Esto con el fin de repensar y estructurar una educación ambiental capaz de formar personas con criterios ambientales para comprender y afrontar los problemas y los conflictos ambientales. </t>
  </si>
  <si>
    <t xml:space="preserve">MAESTRIA EN ESTUDIOS ARTISTICOS </t>
  </si>
  <si>
    <t>Seminario I, Pensamiento artistico contemporaneo</t>
  </si>
  <si>
    <t>Palacio la Merced</t>
  </si>
  <si>
    <t xml:space="preserve">5:00- 9 :00 pm </t>
  </si>
  <si>
    <t xml:space="preserve">https://fartes.udistrital.edu.co/maestriaea/index.php/programa/syllabus </t>
  </si>
  <si>
    <t xml:space="preserve">Taller I, Practicas Inter y transdisciplinarias de investigación-creación </t>
  </si>
  <si>
    <t>Tutoría I</t>
  </si>
  <si>
    <t>Seminario II, Corporeidad, Arte y ciudadanía</t>
  </si>
  <si>
    <t xml:space="preserve">Taller II, Metodologías y Experiencias de la Investigación- Creacioón </t>
  </si>
  <si>
    <t>Tutoría II</t>
  </si>
  <si>
    <t>Seminario III , Politicas y esteticas del arte y la cultura</t>
  </si>
  <si>
    <t xml:space="preserve">Taller III, Metodologías y experiencias de Investigación- creación </t>
  </si>
  <si>
    <t>Seminario IV , Trama Vincular del Arte y la Cultura.</t>
  </si>
  <si>
    <t>Tutoría III</t>
  </si>
  <si>
    <t xml:space="preserve">Encuentro valorativo I, II Y III </t>
  </si>
  <si>
    <t xml:space="preserve">Proyecto de Investigación </t>
  </si>
  <si>
    <t>Electiva : Cuerpo, voz y movimeinto</t>
  </si>
  <si>
    <t>Electiva: Practicas del Fracaso</t>
  </si>
  <si>
    <t xml:space="preserve">Electiva: Agenciamientos Artisticos y Batallas Culturales </t>
  </si>
  <si>
    <t>Electiva: Ecoperformance</t>
  </si>
  <si>
    <t>Electiva: La cuestión pos humana</t>
  </si>
  <si>
    <t xml:space="preserve">Electiva: La imagen como suceso socio-sensible en la praxis visual contemporanea. </t>
  </si>
  <si>
    <t xml:space="preserve">Coloquio I : Investigacion.creación en los Estudios Artisticos </t>
  </si>
  <si>
    <t xml:space="preserve">Coloquio II: Investigacion.creación en los Estudios Artisticos </t>
  </si>
  <si>
    <t>Maestría en Gestión y Seguridad de la Información</t>
  </si>
  <si>
    <t>Gobierno y Gestión de Servicios de Tecnologías de la Información (TI)</t>
  </si>
  <si>
    <t>Virtual</t>
  </si>
  <si>
    <t>AULA VIRTUAL</t>
  </si>
  <si>
    <t>Horarios síncronos de L-J 18:00 a 22:00 (Colombia)
Horarios asíncronos 24 horas atravez de la plataforma Moodle</t>
  </si>
  <si>
    <t xml:space="preserve">El curso Gobierno y Gestión de TI se desarrolla con el objetivo de brindarle al estudiante el contexto y la necesidad de realizar una adecuada gestión de los recursos tecnológicos de una organización para la consecución de sus objetivos. </t>
  </si>
  <si>
    <t>1. GOBIERNO_GESTION_TI.pdf</t>
  </si>
  <si>
    <t>Para cursar la asignatura se deben tener conocimientos previos en: 
Tecnologías de la Información (TI), gestión de TI en organizaciones, estándares y marcos de gobierno de TI.</t>
  </si>
  <si>
    <t xml:space="preserve">Al final del curso el estudiante podrá contar con las siguientes competencias:  
Comprensión para identificar desde la gestión de TI cómo se puede apalancar cualquier empresa en el logro de sus objetivos.  
Habilidades para la definición de planes estratégicos que permitan la optimización de recursos de TI en cualquier iniciativa o proyecto en una organización.  
Habilidades para la implementación de un modelo de Gobierno y Gestión de TI en cualquier organización, basado en buenas prácticas, estándares y marcos de trabajo. </t>
  </si>
  <si>
    <t xml:space="preserve">Seguridad de la Información </t>
  </si>
  <si>
    <t>El curso de Seguridad de la Información de la Maestría en Gestión y Seguridad de la Información está estructurado en torno a conceptos básicos de seguridad de la información: seguridad física y lógica de la información; software de seguridad y seguridad en redes; técnicas criptográficas y modelos de seguridad; y temas relacionados con los sistemas de gestión de la seguridad de la información, mejor conocidos como SGSI.</t>
  </si>
  <si>
    <t>1. SEGURIDAD_INFORMACION.pdf</t>
  </si>
  <si>
    <t>El estudiante del curso de Seguridad de la Información de la Maestría en Gestión y Seguridad de la Información debe contar con ciertos conocimientos previos en cuanto a las siguientes temáticas:  
Sistemas de información  
Bases de datos relacionales  
Fundamentos de redes de computadores</t>
  </si>
  <si>
    <t xml:space="preserve">Busca fomentar en los estudiantes la capacidad de resolver problemas en el ámbito empresarial y en el manejo de las TIC, en relación con los procesos de seguridad que ameritan tenerse en cuenta en dichos ámbitos; además, el estudiante tendrá la competencia y la capacidad de identificar, analizar y definir elementos que sean significativos en cuanto a la seguridad de la información.  
Los estudiantes estarán en capacidad de generar y comunicar conclusiones y aportar sus conocimientos en la solución de situaciones relacionadas con la seguridad de la información. </t>
  </si>
  <si>
    <t xml:space="preserve">Arquitectura Empresarial </t>
  </si>
  <si>
    <t xml:space="preserve">El espacio académico Arquitectura Empresarial está diseñado para ofrecerle al estudiante un panorama amplio de lo que significa la AE para las organizaciones de hoy en un mundo cambiante y exigente, a partir del análisis y estudio de casos de negocios complejos y tomados de escenarios reales. </t>
  </si>
  <si>
    <t>1.ARQUITECTURA_EMPRESARIAL.pdf</t>
  </si>
  <si>
    <t xml:space="preserve">Para cursar la asignatura se deben tener conocimientos previos en: 
Telemática, Informática, Tecnologías de la Información (TI) en organizaciones. </t>
  </si>
  <si>
    <t xml:space="preserve">Al final del curso el estudiante podrá contar con las siguientes competencias: 
Capacidad para identificar claramente las nociones y conceptos de arquitectura empresarial. 
Habilidad para que a partir de los conceptos aprendidos pueda moverse en el campo de la arquitectura empresarial, seleccionando las herramientas más apropiadas para resolver un problema específico. 
Habilidades para utilizar herramientas o marcos de referencia para diagnosticar, diseñar y proponer soluciones en escenarios de negocio. </t>
  </si>
  <si>
    <t>Ciberseguridad</t>
  </si>
  <si>
    <t>Esta asignatura aporta el conocimiento tecnológico y de gestión para la implementación de un programa de gobierno de ciberseguridad en sectores tanto públicos como privados, soportado en los lineamentos estratégicos de la maestría, en el desarrollo de la asignatura se cubrirán modelos de gestión de ciberseguridad, aspectos tecnológicos que deben ser cubiertos por esos modelos y finalmente metodologías para identificar el nivel de madurez de un modelo de gestión.</t>
  </si>
  <si>
    <t>1. CIBERSEGURIDAD.pdf</t>
  </si>
  <si>
    <t xml:space="preserve">Conocimientos previos en: 
Tecnologías de la Información (TI) 
Seguridad de la Información (SI) </t>
  </si>
  <si>
    <t xml:space="preserve">Al final de la asignatura el estudiante podrá contar con las siguientes competencias: 
Identificar y desarrollar un programa de gestión de ciberseguridad según las necesidades del negocio 
Habilidades para la gestión de ciber-riesgos 
Conocimiento técnico para el gobierno e implementación asertiva de medidas de mitigación o controles 
Habilidades para la implementación de un modelo de madurez que identifique el estado actual y el estado objetivo de un programa de gestión de ciberseguridad </t>
  </si>
  <si>
    <t>Gestión de Proyectos</t>
  </si>
  <si>
    <t xml:space="preserve">El propósito del curso es proporcionar al estudiante una visión estructurada de la gerencia o gestión de proyectos, entendiendo en qué consiste, sus características, los estándares y metodologías, su estructura, las herramientas que se pueden apropiar; de forma que lo lleven a lograr las competencias necesarias para definir, diseñar, planificar, gestionar e implementar proyectos, a partir del análisis y estudio de casos de negocio complejos y tomados del mundo real. </t>
  </si>
  <si>
    <t>2. GESTIÓN_PROYECTOS.pdf</t>
  </si>
  <si>
    <t xml:space="preserve">Prerrequisitos: Ninguno </t>
  </si>
  <si>
    <t>Al final del curso el estudiante podrá contar con las siguientes competencias: 
Capacidad para identificar claramente las nociones y conceptos de la gestión de proyectos, sus características, estándares, normas y marcos, y su ciclo de vida. 
Habilidad para que a partir de los conceptos aprendidos pueda moverse en el campo de la gestión de proyectos, seleccionando las herramientas más apropiadas para resolver problemas específicos. 
Habilidades para utilizar metodologías de gestión de proyectos para aplicarlas en escenarios de negocio complejos. 
Capacidad para la utilización de herramientas para la programación, ejecución, seguimiento y control que permitan apoyar la toma de decisión gerencial y la comunicación a los interesados en todas las etapas del ciclo de vida de los proyectos.</t>
  </si>
  <si>
    <t>Arquitectura de Seguridad</t>
  </si>
  <si>
    <t>Esta asignatura aporta el conocimiento estratégico y sistémico para la implementación y orquestación de una arquitectura de seguridad que cumpla con los objetivos organizaciones de una empresa.</t>
  </si>
  <si>
    <t>2.ARQUITECTURA_SEGURIDAD.pdf</t>
  </si>
  <si>
    <t xml:space="preserve">Para cursar la asignatura se deben tener conocimientos previos en: Ciberseguridad, Seguridad de la Información (SI), Arquitectura Empresarial.  </t>
  </si>
  <si>
    <t>En el desarrollo de la asignatura el estudiante aprenderá modelos y metodologías aplicables en diferentes escenarios donde se requiera que se defina, documente y guíe como arquitecto, los diferentes componentes tecnológicos y sus relaciones, para preservar la seguridad de la información.</t>
  </si>
  <si>
    <t>Regulaciones y Delitos Informáticos</t>
  </si>
  <si>
    <t>El curso Regulaciones y Delitos Informáticos tiene como objetivo familiarizar al estudiante con la legislación nacional más relevante respecto a los riesgos asociados al tratamiento de la información y la tecnología en el desarrollo de operaciones organizacionales. Desde esta perspectiva, el curso permitirá que el estudiante adquiera nociones conceptuales y normativas relacionadas al derecho y las nuevas tecnologías, la construcción y desarrollo de procesos efectivos respecto a la protección de datos personales y firma digital al interior de las organizaciones, así como la comprensión, identificación y análisis de los delitos informáticos en el ámbito nacional e internacional.</t>
  </si>
  <si>
    <t>2. REGULACIONES_DELITOS_INFORMÁTICOS.pdf</t>
  </si>
  <si>
    <t>Para cursar la asignatura se deben tener conocimientos previos en: Tecnologías de la Información y las Comunicaciones (TIC)</t>
  </si>
  <si>
    <t xml:space="preserve">Analizar el impacto de las nuevas tecnologías en la sociedad y en el Derecho. 
Plantear las prácticas necesarias para el cabal cumplimiento del régimen de protección de datos y la aplicación del principio de responsabilidad demostrada en las organizaciones. 
Proponer los procesos necesarios para una correcta implementación y funcionamiento de la firma digital teniendo en cuenta las necesidades de la organización y la legislación nacional. 
Reconocer el funcionamiento de la cibercriminalidad, las diferentes tipologías del ciberdelito, así como las generalidades, conceptos, elementos y características de los delitos informáticos en la legislación penal colombiana. </t>
  </si>
  <si>
    <t>Electiva I - Gestión de Riesgos</t>
  </si>
  <si>
    <t>La asignatura gestión de riesgos y continuidad el negocio, se basa metodológicamente en el estudio de las normas de reconocimiento mundial como son la familia de la ISO 31000, 22301, BS 25999 y la aplicación de buenas prácticas como son las definidas desde PMI en su documento PMBOK, Magerit, Cobit entre otras. 
Así mismo, es fundamental la integración de resultados a la gestión del riesgo tecnológico, los planes de continuidad de negocio con el plan estratégico de seguridad de la información, la utilización de prácticas de análisis de riesgos y el mantenimiento de los planes.</t>
  </si>
  <si>
    <t>2.Electiva_I_GESTIÓN_RIESGO_CONTINUIDAD_NEGOCIO.pdf</t>
  </si>
  <si>
    <t xml:space="preserve">Para cursar la asignatura se deben tener conocimientos previos en: 
Análisis y diseño de infraestructuras de tecnologías de la información. 
Conocimientos básicos de seguridad en redes.
Análisis de inversiones en proyectos tecnológicos. </t>
  </si>
  <si>
    <t>El mundo empresarial está expuesto a muchos tipos de riesgos dependiendo del sector o actividad económica en la cual se desarrolla, y cada una debe realizar su análisis correspondiente, sin embargo, dado los avances de las tecnologías de la información y las comunicaciones, existe una transversalidad para este tipo de riesgo, el cual requiere de unas estrategias de planeación, diagnóstico, identificación, gestión y respuesta a los eventos o incidentes que pudiesen ocurrir y que a su vez, impliquen problemas de continuidad del negocio. Esta asignatura propone desarrollar casos prácticos de análisis de riesgos de TI y de gestión de continuidad del negocio.</t>
  </si>
  <si>
    <t xml:space="preserve">Electiva I - Auditoria de Seguridad </t>
  </si>
  <si>
    <t xml:space="preserve">El curso está estructurado en torno a la aplicación del ejercicio de auditoría, por lo tanto, el estudiante debe tener conocimientos en: seguridad de la información, seguridad física y lógica de la información; software de seguridad, seguridad en redes; técnicas criptográficas y modelos de seguridad; buenas prácticas internacionales y normatividad / regulaciones en Protección de Datos Personales y temas relacionados con los sistemas de gestión de la seguridad de la información, ciberseguridad y protección de datos personales. A partir del curso, se busca que el estudiante aplique con criterio de auditor, las actividades 
propias que conllevan a la medición de madurez y oportunidades de mejora en los diversos frentes de seguridad, que le generen valor a la organización, teniendo en cuenta su contexto </t>
  </si>
  <si>
    <t>2.Electiva_I_AUDITORIA_SEGURIDAD.pdf</t>
  </si>
  <si>
    <t>El estudiante del curso de Auditoría de la Seguridad de la Maestría en Gestión y Seguridad de la Información, debe contar con ciertos conocimientos previos en:
• Sistemas de información
• Servicios de TI
• Seguridad de la información
• Ciberseguridad
• Seguridad en redes</t>
  </si>
  <si>
    <t>Se busca fomentar en los estudiantes la capacidad de aplicar los conceptos adquiridos durante la maestría, haciendo énfasis en la consecución de resultados basados en: la recolección, depuración y análisis de la información utilizando los criterios de auditoría sumados a las competencias del auditor para la entrega y presentación de informes que le generen valor a la organización y que permita tomar decisiones estratégicas con el fin de minimizar los riesgos en la compañía.</t>
  </si>
  <si>
    <t xml:space="preserve">Gestión Tecnológica </t>
  </si>
  <si>
    <t xml:space="preserve">Esta asignatura permitirá al estudiante desarrollar capacidades requeridas para asesorar y liderar
proyectos de optimización e innovación, que permitan a las organizaciones llegar a niveles más
competitivos, ofreciendo una visión relacionada con avances tecnológicos, investigación aplicada y 
desarrollo e innovación que generen, propendan y determinen el éxito empresarial. </t>
  </si>
  <si>
    <t>3. GESTIÓN_TECNOLÓGICA.pdf</t>
  </si>
  <si>
    <t>El estudiante del curso de Gestión Tecnológica de la Maestría en Gestión y Seguridad de la Información, debe contar con ciertos conocimientos previos en:
• Gestión de servicios de TI</t>
  </si>
  <si>
    <t>La asignatura contribuye al emprendimiento con tecnología porque conceptualiza la tecnología como conocimiento fundamentado que conduce a la acción y que tiene por objeto crear valor resolviendo problemas y optimizando soluciones, con una visión práctica e innovadora en los procesos que deben y pueden emprender las organizaciones desarrollando una ventaja competitiva y estratégica basada en la gestión tecnológica</t>
  </si>
  <si>
    <t>El Seminario de investigación I orienta y apoya al estudiante de la MGSI, ofreciendo una guía de los conocimientos básicos y las estrategias necesarias para que con enfoque en el método ingenieril se adquieran los aspectos y fundamentos necesarios para llevar a cabo una propuesta de investigación, que tiene como fin el desarrollo de un proyecto de tesis que le permita la obtención de su título de magister.</t>
  </si>
  <si>
    <t>3. SEMINARIO_INVESTIGACION_I.pdf</t>
  </si>
  <si>
    <t>Se recomienda haber aprobado el plan de estudios de la Maestría en Gestión y Seguridad de la Información, de acuerdo con lo definido para los 
semestres 1 y 2.</t>
  </si>
  <si>
    <t>El curso se desarrolla en tres unidades, donde en la primera se exponen los fundamentos y conceptos generales de la investigación.
En la segunda se orienta al estudiante para que éste pueda elegir apropiadamente un tema de investigación y desarrolle su propuesta de grado.
En la tercera unidad se ofrece el enfoque necesario para que el estudiante pueda apropiadamente definir los marcos de referencia, hacer la entrega y presentación de la propuesta.</t>
  </si>
  <si>
    <t>Electiva II - Emprendimiento en Tecnologías de la Información (TI)</t>
  </si>
  <si>
    <t>Esta asignatura aporta un conocimiento amplio, acerca del que hacer del emprendimiento organizacional articulado con las tecnologías de información. Es por este motivo que se evidenciará la importancia del conocimiento informático especializados para bienes y servicios, aplicado a modelos de negocio que han aumentado por los avances tecnológicos en medio de una globalización.</t>
  </si>
  <si>
    <t>3. Electiva_II_EMPRENDIMIENTO_TECNOLOGÍA_ INFORMACIÓN.pdf</t>
  </si>
  <si>
    <t>El estudiante del curso de Emprendimiento en TI de la Maestría en Gestión y Seguridad de la Información, debe contar con ciertos conocimientos previos en:
• Tecnologías de la Información (TI) 
• Seguridad de la Información (SI</t>
  </si>
  <si>
    <t>En el desarrollo de la asignatura se cubrirán varios aspectos de la cultura de emprendimiento para luego ser llevado a la aplicación de ideas de negocio orientados a la tecnología de la información, que inquietara a cada uno de los estudiantes para que ellos puedan ser artífices de propias ideas en tecnologías de información y de manera autónoma puedan trabajar sus modelos de negocio de manera emprendedora o de intraemprendimiento aplicado al saber de sistemas de información.</t>
  </si>
  <si>
    <t>Electiva II - Seguridad en el desarrollo de Software</t>
  </si>
  <si>
    <t>La asignatura presenta a los estudiantes los principales aspectos en seguridad de las diferentes etapas del desarrollo de software, señala las debilidades más comunes de las aplicaciones y presenta los fundamentos de un desarrollo seguro para defenderla de ataques avanzados.</t>
  </si>
  <si>
    <t>3. Electiva_II_SEGURIDAD_DESARROLLO_SOFTWARE.pdf</t>
  </si>
  <si>
    <t>El estudiante del curso Seguridad en el desarrollo de Software de la Maestría en Gestión y Seguridad de la Información, debe contar con ciertos conocimientos previos en:
• Seguridad de la información
• Ciberseguridad</t>
  </si>
  <si>
    <t xml:space="preserve"> Estudiaremos algunas metodologías de desarrollo de software seguro, vulnerabilidades de seguridad relevantes y realizaremos algunas prácticas con herramientas de la OWASP y otras utilizadas en el desarrollo de software. </t>
  </si>
  <si>
    <t>Electiva III - Gestión Estratégica</t>
  </si>
  <si>
    <t>En términos generales, este curso de gestión estratégica proporcionará a los profesionales formados, conocimientos, habilidades y perspectivas que los preparan para roles de liderazgo y toma de decisiones efectivas. Además, contribuye a la sociedad al fomentar el emprendimiento, la innovación, la toma de decisiones informadas y la gestión sostenible.</t>
  </si>
  <si>
    <t>3. Electiva_III_GESTION_ESTRATEGICA.pdf</t>
  </si>
  <si>
    <t>Preferiblemente conocimientos en gestión de proyectos.</t>
  </si>
  <si>
    <t>En términos generales, este curso de gestión estratégica proporcionará a los profesionales formados, conocimientos, habilidades y perspectivas que los preparan para roles de liderazgo y toma de decisiones efectivas. Además, contribuye a la sociedad al 
fomentar el emprendimiento, la innovación, la toma de decisiones informadas y la gestión sostenible.</t>
  </si>
  <si>
    <t>Electiva III - Seguridad en Cloud</t>
  </si>
  <si>
    <t>La asignatura Seguridad cloud brindará, en un primer momento, los conceptos fundamentales que permitirán comprender a qué hace referencia el término de computación en la nube, la gestión de los riesgos de seguridad de la información a los que está expuesta la información y las soluciones tecnológicas que son implementadas en nube.</t>
  </si>
  <si>
    <t>3. Electiva_III_SEGURIDAD_CLOUD.pdf</t>
  </si>
  <si>
    <t>El estudiante del curso Seguridad en Cloud de la Maestría en Gestión y Seguridad de la Información, debe contar con ciertos conocimientos previos en:
• Tecnologías de la información
• Seguridad de la Información
• Ciberseguridad
• Riesgos de seguridad de la información y ciberseguridad</t>
  </si>
  <si>
    <t>El espacio académico permitirá los diferentes mecanismos de protección de la información en las diferentes fases del ciclo de vida de seguridad de los datos en la nube en los diferentes modelos de servicio y de despliegue, teniendo en cuenta las necesidades 
organizacionales, legales, regulatorias y de cumplimiento aplicables según los sectores industriales de las organizaciones.</t>
  </si>
  <si>
    <t>Es muy importante que la ejecución del proyecto de grado tenga el seguimiento y control apropiado para aumentar su probabilidad de éxito.
El Seminario de investigación II es un espacio que apoya al estudiante de la MGSI para que, durante el proceso de desarrollo del proyecto de grado, pueda interactuar y muestre sus avances y resultados. Para ello se propone desarrollar los contenidos temáticos en tres unidades:
- Ejecución de del proyecto.
- Seguimiento y control del proyecto.
- Presentación de resultados finales.</t>
  </si>
  <si>
    <t>4. SEMINARIO_INVESTIGACIÓN_II.pdf</t>
  </si>
  <si>
    <t xml:space="preserve">Se recomienda haber aprobado el plan de estudios de acuerdo con lo definido para los semestres 1, 2 y 3 y haber presentado y tener aprobada la propuesta de grado. </t>
  </si>
  <si>
    <t xml:space="preserve">Al finalizar el curso el estudiante estará en capacidad de:
- Demostrar los conocimientos teóricos y prácticos que le permitirán la fundamentación para ejecutar su proyecto de grado conforme con el enfoque ingenieril.
- Demostrar las competencias y habilidades para la elaboración y redacción de su proyecto de tesis, incluyendo los componentes teóricos y metodológicos.
</t>
  </si>
  <si>
    <t>Electiva IV - Ciencia de Datos</t>
  </si>
  <si>
    <t xml:space="preserve">Este curso de Ciencia de Datos busca desarrollar competencias sólidas en técnicas analíticas y de evaluación de datos. Se busca generar un entendimiento de los fundamentos y aplicaciones prácticas en recolección, procesamiento, visualización, y análisis de datos, incluyendo métodos estadísticos y técnicas de aprendizaje automático y minería de datos. El curso introduce conceptos cruciales como la preparación y limpieza de datos, la construcción y evaluación de modelos de aprendizaje automático supervisados y no supervisados, y técnicas de minería de datos para descubrir patrones ocultos y conocimientos valiosos. Se abordará el manejo y análisis de Big Data, y se explorarán herramientas y plataformas pertinentes. </t>
  </si>
  <si>
    <t>4. Electiva_IV_CIENCIA_DATOS.pdf</t>
  </si>
  <si>
    <t xml:space="preserve">Para cursar la asignatura se deben tener conocimientos previos en: 
• Tecnologías de la Información (TI)
• Estadística Básica
</t>
  </si>
  <si>
    <t>Se explorarán herramientas y plataformas pertinentes. Finalmente, los estudiantes aprenderán a presentar sus hallazgos mediante técnicas efectivas de visualización de datos. En general, el objetivo es inculcar una mentalidad de resolución de problemas y toma de decisiones basada en datos, equipando a los estudiantes para manejar los desafíos de la ciencia de datos en situaciones reales.</t>
  </si>
  <si>
    <t>Electiva IV - Análisis Forense</t>
  </si>
  <si>
    <t>En este curso se abordarán los componentes implicados en una investigación o análisis forense digital, partiendo desde lo más básico como lo son los fundamentos de la informática forense, hasta considerar la creciente importancia de los dispositivos móviles y el uso de la tecnología de almacenamiento en la nube. Se revisarán diversas técnicas de recolección, preservación, análisis y presentación de pruebas o evidencias digitales basadas en las buenas prácticas y recomendaciones dadas por las distintas normativas vigentes asociadas a la informática forense.</t>
  </si>
  <si>
    <t>4. Electiva_IV_ANÁLISIS_FORENSE.pdf</t>
  </si>
  <si>
    <t>Para cursar la asignatura se deben tener conocimientos previos en: 
• Conceptos de Ciberseguridad
• Conceptos de Sistemas Operativos
• Registros de Eventos
• Eventos de usuario
• Sistemas de archivos
• Conceptos de nube o Cloud
• Conocimientos en bases de datos 
• CLI
• Redes – Networking
• Dispositivos de almacenamiento
• Infraestructura (servidores)
• Conceptos básicos de criptografía</t>
  </si>
  <si>
    <t>También se explorará el marco legal nacional en relación a los aspectos legales involucrados, con el objetivo de llevar a cabo el debido proceso de adquisición, procesamiento y puesta a disposición de evidencias digitales cumpliendo con los requerimientos legales correspondientes. El análisis, aplicación de diferentes metodologías de recolección o adquisición se estudiarán en diferentes áreas tales como: sistemas operativos, redes y bases de datos.</t>
  </si>
  <si>
    <t>Electiva IV - Inteligencia Artificial y Seguridad de la Información</t>
  </si>
  <si>
    <t>En la era digital, la seguridad de la información enfrenta nuevos desafíos que pueden abordarse mediante el uso de Inteligencia Artificial (IA). Este curso está dirigido a profesionales de seguridad y desarrolladores interesados en integrar técnicas de IA en sus estrategias de protección.
A lo largo de cuatro unidades, combina fundamentos de seguridad informática e introducción a la IA con la aplicación práctica de aprendizaje automático y Deep Learning para la detección de amenazas, automatización de respuestas y protección de aplicaciones web y móviles.
El curso enfatiza el desarrollo, prueba y despliegue de modelos de IA en entornos reales, así como la ética y la privacidad en su uso.</t>
  </si>
  <si>
    <t>4. Electiva_IV_INTELIGENCIA_ARTIFICIAL_SEGURIDAD_INFORMACION.pdf</t>
  </si>
  <si>
    <t>Para cursar la asignatura se deben tener conocimientos previos en: 
• Tecnologías de la Información (TI)
• Estadística Básica
• Introducción a la seguridad informática</t>
  </si>
  <si>
    <t>Al final de la asignatura el estudiante podrá contar con las siguientes competencias:
• Dominio de técnicas y herramientas para recolectar y preparar datos de seguridad, como 
registros de tráfico de red, logs de sistemas y reportes de incidentes, asegurando la 
calidad y la integridad de los datos.
• Utilizar herramientas y técnicas para limpiar y transformar datos de seguridad, eliminando 
inconsistencias y preparando los conjuntos de datos para análisis y modelado.
• Perfeccionar el uso de técnicas estadísticas que son cruciales para el análisis de datos en 
seguridad informática, como la detección de anomalías y la predicción de incidentes.
• Adquirir un conocimiento avanzado en modelos y algoritmos específicos para la seguridad 
informática, incluyendo clasificadores, redes neuronales, y técnicas de aprendizaje no 
supervisado.</t>
  </si>
  <si>
    <t>Maestría en Ingeniería Civil</t>
  </si>
  <si>
    <t>Electiva extrínseca: Inteligencia artificial y análisis de datos</t>
  </si>
  <si>
    <t>Facultad Tecnológica</t>
  </si>
  <si>
    <t>Sábados 6:00am a 9:00am
o
Sábados 9:00am a 12:00pm</t>
  </si>
  <si>
    <t>https://ftecnologica.udistrital.edu.co/maestria-en-ingenieria-civil/index.php/programa/syllabus</t>
  </si>
  <si>
    <t>Especialización en Interventoría y Supervisión de Obras de Construcción</t>
  </si>
  <si>
    <t>Sin codificar (Nuevo plan de estudios)</t>
  </si>
  <si>
    <t>Aspectos legales de la construcción I</t>
  </si>
  <si>
    <t>Dual</t>
  </si>
  <si>
    <t>Viernes 6:00pm a 10:00pm
Sábados 8:00am a 5:00pm</t>
  </si>
  <si>
    <t>https://ftecnologica.udistrital.edu.co/especializacion-interventoria-supervision-de-obras/index.php/programa/syllabus</t>
  </si>
  <si>
    <t>Especialización en Gerencia de la Construcción</t>
  </si>
  <si>
    <t>Gerencia de proyectos de construcción</t>
  </si>
  <si>
    <t>https://ftecnologica.udistrital.edu.co/especializacion-gerencia-construccion/index.php/programa/syllabus</t>
  </si>
  <si>
    <t>Maestría en ingeniería</t>
  </si>
  <si>
    <t>MODELADO DE SISTEMAS ELÉCTRICOS</t>
  </si>
  <si>
    <t>Facultad de Ingeniería - Calle 40</t>
  </si>
  <si>
    <t>Por definir</t>
  </si>
  <si>
    <t>Modelado de Sistemas Eléctricos introduce el Método de los Elementos Finitos (MEF) mediante herramientas computacionales y métodos numéricos para analizar, resolver y modelar campos eléctricos y magnéticos estáticos en 2D.</t>
  </si>
  <si>
    <t>https://udistritaleduco-my.sharepoint.com/:f:/g/personal/mingenieria_udistrital_edu_co/IgDXpULKPNTARI42u089v43XAf21GyHhyogDizY2vgXGXbY?e=Hv83oe</t>
  </si>
  <si>
    <t>Ecuaciones Diferenciales Ordinarias 
Campos Electromagnéticos.
Programación en el software MATLAB.</t>
  </si>
  <si>
    <t>Ofertado unicamente en el periodo 2027-1</t>
  </si>
  <si>
    <t>GESTION DE LA ENERGIA EN SISTEMAS ELECTRICOS INTELIGENTES</t>
  </si>
  <si>
    <t>Gestión de la Energía en Sistemas Eléctricos Inteligentes desarrolla competencias en gestión energética eficiente para mitigar pérdidas, reducir costos en la cadena de valor y promover la innovación dentro de la transición energética global.</t>
  </si>
  <si>
    <t xml:space="preserve">Circuitos Eléctricos, Instalaciones Eléctricas, Sistemas Eléctricos de Potencia, Programación Básica  </t>
  </si>
  <si>
    <t>CALIDAD DE POTENCIA Y ENERGIA EN SISTEMAS ELECTRICOS</t>
  </si>
  <si>
    <t>Calidad de Potencia y Energía en Sistemas Eléctricos analiza las perturbaciones causadas por cargas no lineales, evaluando parámetros de tensión y corriente (amplitud, frecuencia y forma de onda) para optimizar la eficiencia, confiabilidad de las redes y  la vida útil del equipamiento.</t>
  </si>
  <si>
    <t>Física mecánica, solución de ecuaciones lineales y no lineales, análisis de circuitos de corriente alterna, circuitos electromagnéticos, máquinas eléctricas, generación y transporte de energía eléctrica y electrónica de potencia.</t>
  </si>
  <si>
    <t>ANALISIS DE SISTEMAS FOTOVOLTAICOS</t>
  </si>
  <si>
    <t>Análisis de Sistemas Fotovoltaicos estudia los fundamentos y parámetros del generador solar y sus componentes para optimizar la generación eléctrica, priorizando el diseño, desempeño e interconexión de sistemas integrados a la red de distribución</t>
  </si>
  <si>
    <t>Circuitos eléctricos, Sistemas de potencia, Electrónica de 
potencia, Física Moderna</t>
  </si>
  <si>
    <t>Optimización aborda la formulación y resolución de problemas lineales y no lineales con o sin restricciones, aplicando métodos simplex, teoría de dualidad, algoritmos de descenso y herramientas computacionales para la ingeniería.</t>
  </si>
  <si>
    <t>Lenguaje de programación (C y Matlab), Algebra lineal, elementos de cálculo multivariable</t>
  </si>
  <si>
    <t>Su apertura depende del visto bueno y posterior aprobación de la cohorte 2027-1 de la Maestría en ingeniería por parte del Consejo de Facultad</t>
  </si>
  <si>
    <t>Maestría en Investigación Social Interdisciplinaria</t>
  </si>
  <si>
    <t>A salir proximamente debido a una actualización en el plan de estudios</t>
  </si>
  <si>
    <t>Seminario de línea: Imaginarios. Representaciones Sociales y Memoria</t>
  </si>
  <si>
    <t>Sede Posgrados (Calle 52 #7-11)</t>
  </si>
  <si>
    <t>06:00pm - 10:00pm (Entre lunes a jueves)</t>
  </si>
  <si>
    <t>https://udistritaleduco-my.sharepoint.com/:x:/g/personal/minvest_udistrital_edu_co/IQCbzknwoTVQTYoKPtLnc_QUAXHgmSE46lIDYVNZ2K2f9RE?e=HQyOp5</t>
  </si>
  <si>
    <t>Seminarío de Línea: Poder, Política y Sujetos Colectivos</t>
  </si>
  <si>
    <t>https://udistritaleduco-my.sharepoint.com/:x:/g/personal/minvest_udistrital_edu_co/IQBNb7Q7015VToEIKAnuFPw8AZ7CSU_ZuymVP-heDoiNt04?e=RTh7xF</t>
  </si>
  <si>
    <t>Catedra Electiva</t>
  </si>
  <si>
    <t>https://udistritaleduco-my.sharepoint.com/:x:/g/personal/minvest_udistrital_edu_co/IQDmz5UX1folRK1CKEbnkQCbAd2kCxNEooxVx3qFjN6fah0?e=yZemfz</t>
  </si>
  <si>
    <t>Especialización en Infancia, Cultura y Desarrollo</t>
  </si>
  <si>
    <t>Mundos de la Infancia: Lenguajes y Constiotución del sujeto. Narrativas, escritura y poética</t>
  </si>
  <si>
    <t xml:space="preserve">6:00:00 pm a 10:00 pm 
Día entre semana </t>
  </si>
  <si>
    <t>https://udistritaleduco-my.sharepoint.com/:b:/g/personal/espinfancia_udistrital_edu_co/EQ3wck6MdztGovk9Yl15vooBwrt4m3E_jdOMwGuEwbgWxw?e=k6CuzE</t>
  </si>
  <si>
    <t>Manejo del idioma Español</t>
  </si>
  <si>
    <t>Maestría en Educación en Tecnología</t>
  </si>
  <si>
    <t>SEMINARIO II: INTELIGENCIA ARTIFICIAL EN EDUCACIÓN</t>
  </si>
  <si>
    <t>Metodología virtual</t>
  </si>
  <si>
    <t>La asignatura se fundamenta en que la IA es una tecnología transformadora que redefine las prácticas profesionales, haciendo que la alfabetización en IA sea una competencia esencial para la ciudadanía actual. El curso busca que las instituciones educativas integren estas herramientas de manera estratégica para abordar desafíos pedagógicos históricos, como el "problema de las 2 sigmas" de Bloom, facilitando la personalización del aprendizaje a gran escala.
Un objetivo central es la transformación del rol docente: que el profesor deje de ser un mero dispensador de información para convertirse en un "arquitecto de experiencias" y curador de conocimiento. Esto implica desarrollar una vigilancia epistémica para identificar "alucinaciones" (información falsa) y sesgos algorítmicos, garantizando que la tecnología sirva a los objetivos educativos y no al revés.</t>
  </si>
  <si>
    <t>https://fciencias.udistrital.edu.co/maestria-educacion-en-tecnologia/sites/metecnologia/files/syllabus/2026-02/SYLLABUS%20-%20IA%20EN%20EDUCACION.pdf</t>
  </si>
  <si>
    <t>Recursos virtuales:
Espacios virtuales de formación (Moodle)
Espacios de encuentro sincrónico (Microsoft Teams)</t>
  </si>
  <si>
    <t>SEMINARIO III: STEM Y EDUCACIÓN EN TECNOLOGIA</t>
  </si>
  <si>
    <t>Este curso responde a la necesidad de preparar ciudadanos en un mundo altamente interconectado y tecnológico que exige conocimientos sólidos para resolver problemas relevantes de la sociedad. 
El propósito fundamental es proporcionar a los estudiantes una educación integrada en las disciplinas de Ciencia, Tecnología, Ingeniería y Matemáticas (STEM), permitiéndoles desarrollar competencias para diseñar y liderar iniciativas educativas innovadoras que involucren estas áreas en sus propios contextos pedagógicos.</t>
  </si>
  <si>
    <t>https://fciencias.udistrital.edu.co/maestria-educacion-en-tecnologia/sites/metecnologia/files/syllabus/2023-04/SYLLABUS%20-%20STEM%20Y%20EDUCACI%C3%93N%20EN%20TECNOLOG%C3%8DA.pdf</t>
  </si>
  <si>
    <t>SEMINARIO III: NARRATIVAS TRANSMEDIA</t>
  </si>
  <si>
    <t>El curso surge ante la necesidad de comprender cómo los relatos se despliegan a través de múltiples medios y plataformas, permitiendo la participación activa de los usuarios y la expansión del universo narrativo.
El seminario busca ofrecer un panorama descriptivo y analítico del estado actual de las narrativas transmedia, enfocándose especialmente en su apropiación e impacto en el campo educativo.</t>
  </si>
  <si>
    <t>https://fciencias.udistrital.edu.co/maestria-educacion-en-tecnologia/sites/metecnologia/files/syllabus/2023-04/SYLLABUS%20-%20NARRATIVAS%20TRANSMEDIA.pdf</t>
  </si>
  <si>
    <t>Maestría en Comunicación Educación</t>
  </si>
  <si>
    <t>SEMINARIO COMUNICACION-EDUCACION
II</t>
  </si>
  <si>
    <t>Sede Posgrados</t>
  </si>
  <si>
    <t>https://udistritaleduco-my.sharepoint.com/:w:/g/personal/mtcomunicacion_udistrital_edu_co/ESZ11W55xyhNq6hl2M5wI-gBjOiq-O7jjil60k_95ZV5QQ?e=KnOjZy</t>
  </si>
  <si>
    <t>Taller de producción II Multimedia</t>
  </si>
  <si>
    <t>https://udistritaleduco-my.sharepoint.com/:w:/g/personal/mtcomunicacion_udistrital_edu_co/EcVtVDbN3b9FrEXY9aleFUIBgyy9SkSYcc-RwAry4x692w?e=seqFOt</t>
  </si>
  <si>
    <t>Electiva II</t>
  </si>
  <si>
    <t>https://udistritaleduco-my.sharepoint.com/:b:/g/personal/mtcomunicacion_udistrital_edu_co/EbnDLXtDBsZElTtwXXk--HUBW2Qmp3v7KfUUhWAhP1QRxg?e=KHG2JM</t>
  </si>
  <si>
    <t>Maestría en Infancia y Cultura</t>
  </si>
  <si>
    <t xml:space="preserve">Historia e historias de infancias en América Latina y Colombia, historia de vida                                    biografía y autobiografía.  </t>
  </si>
  <si>
    <t>Un día entre semana de 6:00pm a 10:00 pm
o día sábado de 8:00 am a 12m
Sujeto a la convocatoria de inscripciones</t>
  </si>
  <si>
    <t>El seminario Historia de las infancias en América Latina y
Colombia pretende identificar los modos de constitución del sujeto niño a través de
una revisión de los anteriores debates y la construcción de categorías de análisis que
permitan comprender la relación entre sus procesos de subjetivación, sus
experiencias y la complejidad del orden social, atendiendo al tiempo y espacio en
que acontece la gestión de la vida de los niños y las niñas.
Se espera que, además de analizar la constitución del niño y la niña a lo largo del
tiempo en el contexto de América Latina y Colombia, el estudiante de la maestría
asuma que la historicidad de los procesos que hacen posible que un sujeto llegue a
ser lo que es, también tienen que ver con su condición de sujeto social e histórico.
Esto significa que los procesos de rememoración, el relato de las experiencias
vividas y la construcción de las autobiografías se constituye en otro elemento central
para avanzar en la comprensión de tres elementos centrales en los propósitos del
curso: el sujeto, el tiempo y el espacio. Nos interesa, en este curso, que los
estudiantes conozcan algunos de los elementos de la biografía y la autobiografía
como métodos de análisis empleados en las Ciencias sociales y humanas.</t>
  </si>
  <si>
    <t>https://drive.google.com/file/d/1D_u1M-us6q-NuSkuSLOa78l7tUv8i09B/view?usp=sharing</t>
  </si>
  <si>
    <t xml:space="preserve">Las sesiones de clase se realizan en la modadlidad presencial y presencial asistida por Tics, si el estudiante requiere conectarse un 100% a los seminarios el programa estudiará el caso </t>
  </si>
  <si>
    <t>Derechos y políticas públicas para la infancia: El niño como sujeto de Derechos.</t>
  </si>
  <si>
    <t>Un día entre semana de 6:00pm a 8:00 pm
o día sábado de 12:00 m a 2:00 pm
Sujeto a la convocatoria de inscripciones</t>
  </si>
  <si>
    <t>El Seminario Derechos y Políticas para la infancia: El niño como sujeto de derechos, es entendido como un espacio de reflexión y debate en el que predomina la producción de conocimiento desde la experiencia, se examinarán los derechos
fundamentales de niños niñas y adolescentes partiendo de la fundamentación
teórica, su historia, su desarrollo en Colombia y su marco legal desde la
Constitución política de Colombia, pasado posteriormente al análisis de la realidad
social frente a los derechos y la invisibilidad de los mismos; la vulneración de los
derechos en los delitos sexuales, en el conflicto armado colombiano y en general en  general su inaplicabilidad en la vida cotidiana de la infancia colombiana.</t>
  </si>
  <si>
    <t>https://drive.google.com/file/d/18Ma9cVNjmphF4ZhXID6YAZcOgPW2q2Qj/view?usp=sharing</t>
  </si>
  <si>
    <t>Maestría en Educación</t>
  </si>
  <si>
    <t>Seminario de Educación y Pedagogía I - Escuela, infancia y Pedagía en Colombia</t>
  </si>
  <si>
    <t>Posgrados FCE</t>
  </si>
  <si>
    <t xml:space="preserve">El seminario de educación y pedagogía 1, que se ofrece a continuación abordará el tema de Escuela, Infancia y pedagogía en Colombia en la modernidad, desde las postrimerías del siglo XVIII a la actualidad. Lo anterior desde una sociología histórica y un enfoque genealógico arqueológico de análisis y discusión. El seminario cuenta con una pertinencia social y académica, en el sentido del deber ser de un magister en educación, quien debe manejar elementos básicos de contexto con relación a lo que ha sido el devenir de la escuela colombiana como principal contexto institucional en el que se ha vivido el acontecer de la educación, la constitución de la infancia como sujeto en Colombia, y la instalación del discurso pedagógico. El maestro en ejercicio ya sea como sujeto de saber, ya sea como intelectual de la educación-, debe dar cuenta del acontecer de la pedagogía y sus transformaciones. </t>
  </si>
  <si>
    <t>https://fciencias.udistrital.edu.co/maestriaeducacion/index.php/programa/syllabus</t>
  </si>
  <si>
    <t>Seminario de Énfasis I - Problemas y teorías sociales contemporaneas</t>
  </si>
  <si>
    <t>Desde mediados del siglo XX los marcos epistemológicos de las ciencias sociales han experimentado un proceso de transformación, que ha generado un nuevo mapa de relaciones entre los antiguos campos disciplinares y emergentes campos de saber produciendo así, una reconfiguración epistémica y una nueva cartografía del saber social. Las preguntas, problemas y temas emergentes en los ámbitos de los social, lo humano y lo cultural a nivel mundial buscan responder a las nuevas condiciones sociales e históricas del mundo de la posguerra y requieren el descentramiento de las formas clásicas de las ciencias sociales, además del reconocimiento de las nuevas corrientes y perspectivas epistémicas recogidas hoy en la nominación de teorías sociales contemporáneas.</t>
  </si>
  <si>
    <t>Seminario de Investigación - Coordenadas para su análisis</t>
  </si>
  <si>
    <t>¿Puede tener algún sentido el ingreso a una Maestría en Educación? Y, una vez en la Maestría, ¿qué implica formarse para la investigación? ¿Qué lugar para la discusión sobre la formación? ¿Es posible investigar la formación? Preguntas, como es posible entrever, relacionadas con una de las funciones de la universidad en el nivel de posgrado (maestrías y doctorados) relacionada, precisamente, con la idea de analizar y comprender el fenómeno de la formación y los elementos que le constituyen. En consecuencia, asumimos que, para los propósitos del seminario, se justifica hablar de formar en investigación, más que de “informar sobre investigación”.</t>
  </si>
  <si>
    <t xml:space="preserve">Especialización en Ambiente y Desarrollo Local </t>
  </si>
  <si>
    <t>Desarrollo Local sostenible</t>
  </si>
  <si>
    <t xml:space="preserve">Vivero </t>
  </si>
  <si>
    <t>Viernes: 4:00 - 8:00 pm; sábado: 8:00 am - 5:00 pm</t>
  </si>
  <si>
    <t>Es un espacio de discusión y reflexión sobre las implicaciones de la relación ambiente y desarrollo, y el concepto de sostenibilidad como eje articulador de la planificación y la gestión ambiental del desarrollo local</t>
  </si>
  <si>
    <t>https://fambiental.udistrital.edu.co/espambienteydesarrollo/sites/espambienteydesarrollo/files/syllabus/2024-05/Syllabus%20Rn%20RC_pensum%204__19-11-2021.pdf</t>
  </si>
  <si>
    <t>Titulo de pregrado</t>
  </si>
  <si>
    <t xml:space="preserve">Ordenamiento y planificación local </t>
  </si>
  <si>
    <t>Busca proporcionar herramientas para la comprensión y la evaluación de la incorporación de la dimensión ambiental en la planificación y el ordenamiento territorial del municipio.</t>
  </si>
  <si>
    <t xml:space="preserve">Finanzas públicas locales </t>
  </si>
  <si>
    <t>Conocer la administración financiera pública local, su organización y funcionamiento, para, a través
de ello, analizar las decisiones de gobierno y autoridad de los alcaldes en cumplimiento de sus
atribuciones y competencias.</t>
  </si>
  <si>
    <t>Electiva interdisciplinaria 1 -  Sistemas de información geográfica</t>
  </si>
  <si>
    <t>Dar a conocer a los estudiantes la conceptualización, el diseño, la implementación, y aplicación de los Sistemas de
información geográfica, teledetección espacial y la percepción remota, como herramienta de análisis para levantar,
diagnosticar y modelar variables ambientales y así dispondrá de los saberes suficientes para apoyar los procesos de toma
de decisiones y proyectos de investigación y en general su aplicación en la planificación y el ordenamiento ambiental
territorial.</t>
  </si>
  <si>
    <t>Electiva interdisciplinaria 1 -  Ciudad y procesos urbanos</t>
  </si>
  <si>
    <t>Plantear las relaciones teóricas- metodológicas entre ciudad y procesos de urbanización.</t>
  </si>
  <si>
    <t>Especialización en Ingeniería de Software</t>
  </si>
  <si>
    <t>INGENIERÍA DE SOFTWARE I</t>
  </si>
  <si>
    <t>https://udistritaleduco-my.sharepoint.com/:x:/g/personal/espingsoftware_udistrital_edu_co/EYcRRiTnM_9BhH3WFMq4tTUBsWyamt6nz0a1N51wUwk0Zg?e=e8XSn5</t>
  </si>
  <si>
    <t>PLANEACIÓN ESTRATÉGICA DE SISTEMAS DE INFORMACIÓN</t>
  </si>
  <si>
    <t>https://udistritaleduco-my.sharepoint.com/:x:/g/personal/espingsoftware_udistrital_edu_co/ETZQFsEZ3XVLs2K9aVnDxCYBNY15vpx62HcDmmXY32iSYQ?e=ScacCe</t>
  </si>
  <si>
    <t>https://udistritaleduco-my.sharepoint.com/:x:/g/personal/espingsoftware_udistrital_edu_co/EV3lw1L6HL1CkDTcmpozRJwBVvCN8c_o3VYVU6TCuqwf-w?e=7rf32Y</t>
  </si>
  <si>
    <t>INFORMÁTICA I</t>
  </si>
  <si>
    <t>https://udistritaleduco-my.sharepoint.com/:x:/g/personal/espingsoftware_udistrital_edu_co/EcwtDDvo9WBMo43MsPdkg78BecdA3XKSD9GwFxU9EwIvGg?e=PE6SQE</t>
  </si>
  <si>
    <t>ADMINISTRACIÓN DE INFORMÁTICA</t>
  </si>
  <si>
    <t>https://udistritaleduco-my.sharepoint.com/:x:/g/personal/espingsoftware_udistrital_edu_co/EQl1SxBSn2lBvxPIuZ0_KPIBxB9riIfiY7FH-dvZpStCVw?e=19k2Rh</t>
  </si>
  <si>
    <t>INFORMÁTICA II</t>
  </si>
  <si>
    <t>https://udistritaleduco-my.sharepoint.com/:x:/g/personal/espingsoftware_udistrital_edu_co/EYoBcA7lNqNAq_KsD4DrwVEBlNiOvtz1zPwIX2Ank4cVQw?e=7pzIVT</t>
  </si>
  <si>
    <t>https://udistritaleduco-my.sharepoint.com/:x:/g/personal/espingsoftware_udistrital_edu_co/EeMzPJm7pwlDlHCUd04nM14BktTjQop_HJJCMryCbo0T0A?e=7h8HJB</t>
  </si>
  <si>
    <t>INGENIERÍA DE SOFTWARE II</t>
  </si>
  <si>
    <t>https://udistritaleduco-my.sharepoint.com/:x:/g/personal/espingsoftware_udistrital_edu_co/EXAxp74UmvJDgVHDx2ZdyO4BDIlH5qIYkw9saJiIaKOC-g?e=3QwKQp</t>
  </si>
  <si>
    <t>Maestria en Ciencias de la Información y las comunicaciones</t>
  </si>
  <si>
    <t>HERRAMIENTAS MATEMATICAS PARA EL MANEJO DE LA INFORMACION</t>
  </si>
  <si>
    <t>https://facingenieria.udistrital.edu.co/mcic-profundizacion/index.php/publicacion/syllabus</t>
  </si>
  <si>
    <t>PROCESOS ESTOCASTICOS</t>
  </si>
  <si>
    <t>BASES DE DATOS ESPECIALES</t>
  </si>
  <si>
    <t>INGENIERIA DE SOTFWARE I</t>
  </si>
  <si>
    <t>ANALITICA DE DATOS</t>
  </si>
  <si>
    <t>ANALISIS ESPACIAL</t>
  </si>
  <si>
    <t>BIG DATA</t>
  </si>
  <si>
    <t>MODELADO Y SIMULACION DE REDES</t>
  </si>
  <si>
    <t>SERVICIOS GEOGRAFICOS WEB</t>
  </si>
  <si>
    <t>INGENIERIA DE SOTFWARE II</t>
  </si>
  <si>
    <t>INTELIGENCIA COMPUTACIONAL</t>
  </si>
  <si>
    <t>APLICACIONES SOBRE INTERNET EN LA NUBE</t>
  </si>
  <si>
    <t>SISTEMAS DE POSICIONAMIENTO GEODESICO</t>
  </si>
  <si>
    <t>PATRONES DE ARQUITECTURA DE SOFTWARE</t>
  </si>
  <si>
    <t>INTELIGENCIA DE NEGOCIOS</t>
  </si>
  <si>
    <t>AVANCES EN REDES INALAMBRICAS</t>
  </si>
  <si>
    <t>METODOS AVANZADOS EN ANALISIS DE IMAGENES</t>
  </si>
  <si>
    <t>CONSTRUCCION Y PRUEBAS DE SOFTWARE</t>
  </si>
  <si>
    <t>COMPUTACION PARALELA</t>
  </si>
  <si>
    <t>POLITICA SECTORIAL Y REGULACION EN TELECOMUNICACIONES</t>
  </si>
  <si>
    <t>ESTADISTICA ESPACIAL</t>
  </si>
  <si>
    <t>TENDENCIAS EN INGENIERIA DE SOFTWARE</t>
  </si>
  <si>
    <t>ROBOTICA</t>
  </si>
  <si>
    <t>PROCESAMIENTO DIGITAL DE IMAGENES Y ELABORACION DE PRODUCTOS CARTOGRAFICOS</t>
  </si>
  <si>
    <t>MATEMATICAS AVANZADAS Y GEOPROCESAMIENTO</t>
  </si>
  <si>
    <t xml:space="preserve">Maestría en Lingüística </t>
  </si>
  <si>
    <t>Critical Discourse Analysis</t>
  </si>
  <si>
    <t>cra 6 No. 10-52</t>
  </si>
  <si>
    <t>4 a 7 pm</t>
  </si>
  <si>
    <t>http://maestria.udistrital.edu.co:8080/historico-espacios-curriculares</t>
  </si>
  <si>
    <t>Introduction to Research in Applied Linguistics</t>
  </si>
  <si>
    <t>Seminar Teacher Preparation in Theory and Methodology in EFL</t>
  </si>
  <si>
    <t>Introduction to Applied Linguistics</t>
  </si>
  <si>
    <t>Research Projects I</t>
  </si>
  <si>
    <t>Seminar on Literacy Education for Social Justice</t>
  </si>
  <si>
    <t>Research Methods</t>
  </si>
  <si>
    <t>Academic Writing</t>
  </si>
  <si>
    <t xml:space="preserve">Seminar on Discourse Analysis </t>
  </si>
  <si>
    <t>Seminar About Research in Applied Linguistics</t>
  </si>
  <si>
    <t>Workshop on Course and Material Desing</t>
  </si>
  <si>
    <t>Seminar on Second Language Acquisition</t>
  </si>
  <si>
    <t>ESPECIALIZACION EN GERENCIA DE LA CONSTRUCCION</t>
  </si>
  <si>
    <t>ELECTIVA I: BIM EN LA CONSTRUCCION</t>
  </si>
  <si>
    <t>VIERNES 6 A 10PM SABADO 8AM A 5PM - 24 HORAS</t>
  </si>
  <si>
    <t>https://udistritaleduco-my.sharepoint.com/:b:/g/personal/maestriacivil_udistrital_edu_co/EZe0_QYaxsxJtgHXOUgjY3sBbnKozwM_VyYQnL-KugwY_g?e=wHh3tW</t>
  </si>
  <si>
    <t>ESPECIALIZACION EN INTERVENTORIA Y SUPERVISION DE OBRAS DE CONSTRUCCION</t>
  </si>
  <si>
    <t>ELECTIVA II: INTERVENTORIA SOCIAL Y AMBIENTAL</t>
  </si>
  <si>
    <t>https://udistritaleduco-my.sharepoint.com/:b:/g/personal/maestriacivil_udistrital_edu_co/EYL-sErgLQlCmmYmWR2XeRAB2ooYgfbjTATuB3kFcISpmA?e=ul53Ni</t>
  </si>
  <si>
    <t>Maestría en Ingeniería Industrial</t>
  </si>
  <si>
    <t>ESTADISTICA Y PROCESOS ESTOCASTICOS</t>
  </si>
  <si>
    <t>CALLE 40</t>
  </si>
  <si>
    <t>Lunes a Viernes 6 a 10 pm (1 solo dia de la semana)</t>
  </si>
  <si>
    <t>https://rita.udistrital.edu.co/mindustrial/wp-content/uploads/2022/03/GESTION-DE-PROYECTOS.pdf</t>
  </si>
  <si>
    <t>METODOS CUANTITATIVOS APLICADOS A LA INDUSTRIA</t>
  </si>
  <si>
    <t>https://rita.udistrital.edu.co/mindustrial/wp-content/uploads/2022/03/Syllabus-Organizaciones-y-complejidad-creciente.pdf</t>
  </si>
  <si>
    <t>INTRODUCCION A LA INTELIGENCIA COMPUTACIONAL APLICADA</t>
  </si>
  <si>
    <t>https://rita.udistrital.edu.co/mindustrial/wp-content/uploads/2022/03/Investigacion-de-Operaciones-para-la-logistica.pdf</t>
  </si>
  <si>
    <t>FUNDAMENTOS EN LA INDUSTRIA 4.0</t>
  </si>
  <si>
    <t>https://rita.udistrital.edu.co/mindustrial/wp-content/uploads/2022/03/Machine-learning-Models-_-Tools.pdf</t>
  </si>
  <si>
    <t>TENDENCIAS DE LOGISTICA EN CADENAS DE SUMINISTRO</t>
  </si>
  <si>
    <t>https://rita.udistrital.edu.co/mindustrial/wp-content/uploads/2022/03/Essentials-of-scientific-communication-for-eng-1.pdf</t>
  </si>
  <si>
    <t>SIMULACION</t>
  </si>
  <si>
    <t>https://rita.udistrital.edu.co/mindustrial/wp-content/uploads/2022/03/Dinamica-e-Sistemas-y-imulacion-basada-en-agentes.pdf</t>
  </si>
  <si>
    <t>SEMINARIO DE INTRODUCCION A LA INVESTIGACION EN EL ENFASIS</t>
  </si>
  <si>
    <t>https://rita.udistrital.edu.co/mindustrial/wp-content/uploads/2022/03/Data-Science.pdf</t>
  </si>
  <si>
    <t>GERENCIA DE LA TECNOLOGIA</t>
  </si>
  <si>
    <t>METAHEURISTICS TOOLS &amp; TECHNIQUES</t>
  </si>
  <si>
    <t>SCHEDULING PROJECT</t>
  </si>
  <si>
    <t>TECNICA AVANZADA DE OPTIMIZACION EN INGENIERIA INDUSTRIAL</t>
  </si>
  <si>
    <t>SEMINARIO DE APLICACIONES DE INTELIGENCIA COMPUTACIONAL</t>
  </si>
  <si>
    <t>INTELIGENCIA COLECTIVA</t>
  </si>
  <si>
    <t>ORGANIZACIONES Y COMPLEJIDAD CRECIENTE</t>
  </si>
  <si>
    <t>INVESTIGACION DE OPERACIONES PARA LA LOGISTICA</t>
  </si>
  <si>
    <t>MACHINE LEARNING FOR CITIZEN DATA SCIENTIST</t>
  </si>
  <si>
    <t>ESSENTIALS OF SCIENTIFIC COMMUNICATION FOR ENGINEERS</t>
  </si>
  <si>
    <t>DINAMICA DE SISTEMAS Y SIMULACION BASADA EN AGENTES</t>
  </si>
  <si>
    <t>DATA SCIENCE</t>
  </si>
  <si>
    <t>Especialización en Gerencia de Recursos Naturales</t>
  </si>
  <si>
    <t>Gestión y Gerencia de Recursos Naturales</t>
  </si>
  <si>
    <t>Viernes: 06 00 pm a 10 00pm
Sábado: 08 00 am a 04 00pm</t>
  </si>
  <si>
    <t>Bajo el entendido que el desarrollo sostenible es el único modelo de desarrollo compatible con los limites ambientales impuestos por la naturaleza, la atención del hombre se orienta a la optimización en el uso y la conservación de los recursos naturales existentes hoy, de tal manera que su gestión eficiente, contrarreste el acelerado deterioro ambiental y permita sostener el desarrollo humano sin comprometer la supervivencia de la raza, así la evolución del estudio de la gestión de los recursos naturales se convierte en una necesidad inaplazable de las sociedades modernas.</t>
  </si>
  <si>
    <t>https://fambiental.udistrital.edu.co/espgerenciarecnaturales/index.php/programa/plan-estudios</t>
  </si>
  <si>
    <t>Titulo Profesional</t>
  </si>
  <si>
    <t>Economía de Recursos Naturales</t>
  </si>
  <si>
    <t>La Especialización, a través del módulo de Economía de Recursos Naturales, busca dar a conocer la relación economía y medio ambiente, las fallas que se presentan para la asignación eficiente de recursos naturales, algunas herramientas de la economía ambiental de tal forma que sus egresados a través de su ejercicio laboral puedan contribuir con la toma de decisión que conlleve el uso, manejo y aprovechamiento sostenible de los recursos naturales.</t>
  </si>
  <si>
    <t>Maestría en Desarrollo Sustentable y Gestión Ambiental</t>
  </si>
  <si>
    <t>Fundamentos de Economía</t>
  </si>
  <si>
    <t>05 00 pm a 08 00pm</t>
  </si>
  <si>
    <t>Ofrecer a los estudiantes cursantes de la maestría un soporte integral de la economía, mediante una aproximación a los conceptos y lenguaje básicos que sustenta esta disciplina, los cuales sirven de apoyo al análisis del desarrollo sustentable y la gestión ambiental, y su problemática, y son utilizados regularmente como referentes argumentativos y explicativos por los expertos en estas áreas.</t>
  </si>
  <si>
    <t>https://fambiental.udistrital.edu.co/mdllosustentable/sites/mdllosustentable/files/2024-05/PE_MDSGA_imp.pdf</t>
  </si>
  <si>
    <t>Teoría de la Gestión Ambiental del Desarrollo Sustentable</t>
  </si>
  <si>
    <t>Al finalizar el curso los estudiantes habrán desarrollado competencias cognitivas y analíticas para estudiar y analizar las tendencias y enfoques teóricos contemporáneos relacionados con la gestión ambiental del desarrollo sustentable, en los ámbitos público y privado.</t>
  </si>
  <si>
    <t>Métodos y Técnicas de Investigación</t>
  </si>
  <si>
    <t>Identificar el proceso de investigación científica como parte estructural del sistema de investigación de la formación avanzada posgradual como base para implementar proyectos de investigación.</t>
  </si>
  <si>
    <t xml:space="preserve">Fundamentos de Ecología </t>
  </si>
  <si>
    <t>Capacitar al estudiante en la concepción básica de los procesos fundamentales que rigen la ecología como ciencia de la naturaleza y de su relación con el ambiente físico, haciendo énfasis en el desarrollo sustentable.</t>
  </si>
  <si>
    <t>Biología de la Conservación</t>
  </si>
  <si>
    <t>Poner en conocimiento a los participantes del módulo de lo relacionado con presupuestos municipales y planes de desarrollo del mismo ámbito territorial.
▪ Entender la normatividad legal orgánica de planificación y presupuesto municipal.</t>
  </si>
  <si>
    <t>Geografía Ambiental y de los Recursos Naturales</t>
  </si>
  <si>
    <t>Se busca con este espacio académico generar una serie de criterios para el desarrollo de competencias relacionadas con el entendimiento y conceptualización de las relaciones establecidas entre la sociedad y sus entornos naturales. Es decir, que al finalizar el curso los estudiantes estarán en capacidad de saber abordar y resolver problemas, es decir, interpretar, argumentar y proponer soluciones a las relaciones naturaleza sociedad a partir del marco teórico metodológico de la geografía</t>
  </si>
  <si>
    <t>Taller de Planificación Ambiental del Desarrollo</t>
  </si>
  <si>
    <t>En el curso se parte del supuesto de que la sustentabilidad es una condición cuya inclusión, o dar cuenta de ella, plantea a la planificación del desarrollo la explicación y comprensión de: La multidimensionalidad del sistema, su organización, vigor y resiliencia; los puntos de equilibrios dinámicos, partiendo de la base de que el punto de equilibrio cambia con el tiempo y depende de las fuerzas que interactúan; El entorno- hábitat, tiempo (pasado, presente y futuro), y prosperidad sustentable (transmisible y patrimonial), entre otros, como elementos constitutivos de la sustentabilidad.</t>
  </si>
  <si>
    <t>Sociología del Desarrollo</t>
  </si>
  <si>
    <t>Analizar las posibles consecuencias de los diversos estilos de desarrollo dominantes, desde la perspectiva de la Sociología Económica y su incidencia en la dimensión ambiental reflejada en crisis como efecto de estos estilos, para evidenciar desde sus fisuras posibles respuestas alternativas que puedan contribuir al manejo sustentable de los recursos, teniendo como contexto el ordenamiento socioeconómico mundial.</t>
  </si>
  <si>
    <t>Electiva: Simulación de Sistemas Ambientales</t>
  </si>
  <si>
    <t>El curso de simulación de sistemas ambientales, no tiene prerrequisitos sin embargo se encuentra estrechamente relacionado con las asignaturas de: ecología, economía,
sociología, geografía, biología de la conservación, instrumentos de gestión, economía ambiental, entre otros curso</t>
  </si>
  <si>
    <t xml:space="preserve">Electiva: Gestión del Riego en el Contexto del Cambio Global - Local </t>
  </si>
  <si>
    <t>Se evidencia la necesidad de generar una discusión en torno a la gestión del riesgo en una maestría que analiza la gestión ambiental y los factores asociados al concepto de desarrollo sustentable; para ello el curso se enmarca en las siguientes cuestiones: ¿ hasta qué punto se está generando un desarrollo sustentable?, ¿cuáles son los efectos de un modelo de desarrollo basado en una perspectiva economicista?, ¿ es posible generar un solo modelo para la gestión del riesgo?, ¿cómo pueden las comunidades locales intervenir en los procesos que afectan sus territorios?.</t>
  </si>
  <si>
    <t>Maestría en Manejo, Uso y Conservación del Bosque</t>
  </si>
  <si>
    <t>Diversidad Forestal</t>
  </si>
  <si>
    <t>http://maestriabosques.udistrital.edu.co:8080/documents/62707/09039919-ed90-482b-b897-68d7ae54d924</t>
  </si>
  <si>
    <t>Manejo Forestal</t>
  </si>
  <si>
    <t xml:space="preserve">Maestría en Infraestructrura Vial </t>
  </si>
  <si>
    <t>Diseño de Intersecciones y Vías Urbanas</t>
  </si>
  <si>
    <t>Candelaria</t>
  </si>
  <si>
    <t>Dar a conocer la clasificación del sistema vial urbano y los diferentes tipos de intersecciones viales más utilizados de acuerdo con los procedimientos de la normativa vigente del Manual de Diseño Geométrico de Carreteras para Colombia e internacional como: AASHTO, 3.1-IC, DAA, TRL, entre otras.</t>
  </si>
  <si>
    <t>https://udistritaleduco-my.sharepoint.com/:b:/g/personal/infraestructuravial_udistrital_edu_co/EWlILnxVvj1OhNKiQqLcq30BhU-JHIFiQLUsR1gElmGJCQ?e=D6bQRl</t>
  </si>
  <si>
    <t>Conocer el alcance de las auditorías e inspecciones de seguridad vial, para identificar elementos de riesgo en una carretera con base en los conocimientos adquiridos y ejercicios durante el curso (tomando como referencia el Manual de auditoría de seguridad vial) y reconocer los beneficios del enfoque preventivo en la seguridad vial para aplicarlo en sus labores y salvar vidas.</t>
  </si>
  <si>
    <t>Auditorias Seguridad Vial.pdf</t>
  </si>
  <si>
    <t>Doctorado en Estudios Sociales</t>
  </si>
  <si>
    <t>Seminario Taller de Linea I</t>
  </si>
  <si>
    <t>Aduanilla de Paiba</t>
  </si>
  <si>
    <t>9:00 am - 01:00 pm</t>
  </si>
  <si>
    <t>https://drive.google.com/drive/folders/1l8ctp0pigXYpcCj5iMrWOKH03um7K35k</t>
  </si>
  <si>
    <t>Seminario Taller de Linea II</t>
  </si>
  <si>
    <t>Seminario Taller de Linea III</t>
  </si>
  <si>
    <t>Seminario Taller de Linea IV</t>
  </si>
  <si>
    <t>Seminario de Convergencias Criticas I</t>
  </si>
  <si>
    <t>Seminario de Convergencias Criticas II</t>
  </si>
  <si>
    <t>Seminario de Socializacion de la Experiencia Investigativa I</t>
  </si>
  <si>
    <t>Seminario de socializacion de la Experiencia Investigativa II</t>
  </si>
  <si>
    <t>Seminario de socializacion de la Experiencia Investigativa III</t>
  </si>
  <si>
    <t>Seminario de Tesis I</t>
  </si>
  <si>
    <t>Seminario de Tesis II</t>
  </si>
  <si>
    <t>Seminario de Tesis III</t>
  </si>
  <si>
    <t>Tesis I</t>
  </si>
  <si>
    <t>Tesis II</t>
  </si>
  <si>
    <t xml:space="preserve">Seminario Electivo I </t>
  </si>
  <si>
    <t xml:space="preserve">Seminario Electivo II </t>
  </si>
  <si>
    <t>Seminario Electivo III</t>
  </si>
  <si>
    <t>Seminario Electivo IV</t>
  </si>
  <si>
    <t>Economía, administración, contaduría y afines</t>
  </si>
  <si>
    <t>Maestría en Gerencia Integral de Proyectos</t>
  </si>
  <si>
    <t>PENSAMIENTO ESTRATÉGICO Y GERENCIA GLOBAL</t>
  </si>
  <si>
    <t>JUEVES 6:00PM A 10:00PM/SÁBADOS 10:00AM A 2:00PM</t>
  </si>
  <si>
    <t xml:space="preserve">La persona es considerada como el "factor concluyente y definitivo" en el destino de la empresa, en la que su capacidad para aportar visión y para crear energía resulta esencial. Se trabaja conceptualmente la distinción entre gobierno y dirección. Desarrolla habilidades y destrezas para el direccionamiento y formulación de la estrategia, su implementación, la ejecución y la evaluación; orientado a la generación de valor y a la maximización del valor de la empresa en el mercado. Para realizar una gestión efectiva de los proyectos de las organizaciones se hace necesario que el magister en gerencia integral de proyectos logre la alineación de las iniciativas estratégicas o proyectos estratégicos, con la estrategia empresarial para el logro de los objetivos estratégicos y por consiguiente el desarrollo de la Misión y el logro de la Visión. </t>
  </si>
  <si>
    <t>https://udistritaleduco-my.sharepoint.com/personal/webmaster_ingenieria_udistrital_edu_co/_layouts/15/onedrive.aspx?id=%2Fpersonal%2Fwebmaster%5Fingenieria%5Fudistrital%5Fedu%5Fco%2FDocuments%2FRepositorios%2FPosgrado%2FMaestr%C3%ADa%20en%20Gerencia%20Integral%20de%20Proyectos%20SNIES%20%2D%20110626%2FContenidos%20Programaticos&amp;ga=1</t>
  </si>
  <si>
    <t xml:space="preserve">ELECTIVA I: SISTEMA DE COOPERACIÓN INTERNACIONAL Y MARCO INSTITUCIONAL </t>
  </si>
  <si>
    <t>VIERNES 6:00PM A 10:00PM</t>
  </si>
  <si>
    <t>La Organización para la Cooperación y el Desarrollo Económico OCDE, define la Cooperación Internacional CI, como la acción conjunta para apoyar el desarrollo económico y social del país, mediante la transferencia de tecnologías, conocimientos, experiencias o recursos por parte de países con igual o mayor nivel de desarrollo, organismos multilaterales, organizaciones no gubernamentales y de la sociedad civil. También se conoce como cooperación para el desarrollo y es un concepto global que comprende diferentes modalidades de ayuda que fluyen hacia los países de menor desarrollo relativo. Conocer el Marco Institucional y Jurídico de la Cooperación en Colombia y la Agencia Presidencial de Cooperación Internacional de Colombia permite adquirir los elementos básicos para el tratamiento de los asuntos relacionados con las leyes, normas y reglamentos que implican el desarrollo de un proyecto de Cooperación.</t>
  </si>
  <si>
    <t>ELECTIVA I: ECONOMÍA PARA LA TOMA DE DECISIONES EN PROYECTOS</t>
  </si>
  <si>
    <t xml:space="preserve">Se exponen y discuten las herramientas para comprender el entorno económico en las cuales las empresas operan; asimismo, se discuten los efectos sectoriales de las decisiones económicas y la influencia de la política en las decisiones económicas. Soportado en conceptos básicos de economía, y su relación con la función directiva e incluye temas como: costos de oportunidad, curvas de demanda y oferta, elasticidad, tipos de competencia, externalidades, clases de bienes y marginalidad. </t>
  </si>
  <si>
    <t xml:space="preserve">GESTIÓN DEL CONOCIMIENTO Y DEL TALENTO HUMANO </t>
  </si>
  <si>
    <t xml:space="preserve">El gran propósito del módulo es despertar en los participantes la responsabilidad de entender que su acción directiva debe ir de la mano con el crecimiento humano y social de todos a quienes impacte con sus decisiones. Esta visión antropológica de la dirección se fundamenta en una reflexión profunda sobre las dimensiones de la persona, su individualidad, entendiendo sus principios, motivos y valores y su integración como ser social. Para lograr este propósito, el participante se encontrará con un recorrido temático y reflexivo por las particularidades de los ambientes institucionales, en los entornos inciertos y cambiantes de la economía actual, tanto nacional como internacional. </t>
  </si>
  <si>
    <t>FORMULACIÓN,GESTIÓN Y EVALUACIÓN DE PROYECTOS DE COOPERACIÓN INTERNACIONAL</t>
  </si>
  <si>
    <t xml:space="preserve">La formulación o diseño del programa o proyecto debe tener una consistencia lógica en términos de la relación medios-fines, es decir, si las actividades planteadas permiten cumplir los resultados y si estos contribuyen efectivamente a lograr el objetivo. La guía contiene uno de los procesos participativos que se usan para la identificación y priorización de problemas, el cual permite tener en cuenta todas las variables que rodean una problemática a intervenir. Se examina una ficha perfil que sea compatible con las metodologías para la presentación de proyectos usadas regularmente por las fuentes de cooperación internacional. Se propone con el fin de facilitar la presentación de un perfil inicial de proyecto, dirigido a las diferentes modalidades y fuentes de cooperación internacional el cual debe ampliarse a una formulación definitiva o pasarse al formato respectivo del donante. Y la gestión es la puesta en marcha del plan de ejecución y realización de operaciones con la movilización de recursos, selección de ofertas y adjudicación de contratos del programa o proyecto. En el monitoreo o seguimiento a la ejecución, se analiza si el proyecto ha cumplido los objetivos o si debe reorientarse. </t>
  </si>
  <si>
    <t>MARCO LÓGICO Y METODOLOGÍA MGA EN PROYECTOS PÚBLICOS Y SOCIALES</t>
  </si>
  <si>
    <t>El marco lógico en proyectos públicos y sociales es una metodología que comunica los objetivos de un proyecto en forma clara, precisa y comprensible en un sólo marco o matriz. Su poder reside en que puede incorporar todas las necesidades, intereses y puntos de vista de los actores o partes involucradas en el proyecto y su entorno (stakeholders). Así mismo, se desarrolla la Metodología General MGA que utiliza el Departamento Nacional de Planeación como herramienta informática que ayuda de forma esquemática y modular el desarrollo de los procesos de identificación, preparación, evaluación y programación de los Proyectos de Inversión de regalías.</t>
  </si>
  <si>
    <t>FACULTAD DE CIENCIAS Y EDUCACIÓN</t>
  </si>
  <si>
    <t>MAESTRÍA EN EDUCACIÓN PARA LA PAZ</t>
  </si>
  <si>
    <t>SEMINARIO DE FUNDAMENTACIÓN ÉTICO-POLÍTICO</t>
  </si>
  <si>
    <t>PRESENCIAL ASISTIDA POR PLATAFORMA</t>
  </si>
  <si>
    <t>POSGRADOS</t>
  </si>
  <si>
    <t>De cuatro a cinco días a la semana, de 6:00 a 10:00 p.m.  Sábados de 7:00 a.m. a 1:00 p.m. Estos horarios son modificados de acuerdo con la cantidad de estudiantes inscritos en cada seminario y la disponibilidad de profesores para cada semestre.</t>
  </si>
  <si>
    <t>SEMINARIO DE FUNDAMENTACIÓN ESTÉTICO-COMUNICATIVO</t>
  </si>
  <si>
    <t>SEMINARIO DE FUNDAMENTACIÓN INVESTIGATIVO- PEDAGÓGICO</t>
  </si>
  <si>
    <t>SEMINARIO- TALLER DE LÍNEA DE INVESTIGACIÓN 1</t>
  </si>
  <si>
    <t>SEMINARIO DE PROFUNDIZACIÓN ÉTICO-POLÍTICO</t>
  </si>
  <si>
    <t>SEMINARIO DE PROFUNDIZACIÓN ESTÉTICO- COMUNICATIVO</t>
  </si>
  <si>
    <t>SEMINARIO DE PROFUNDIZACIÓN INVESTIGATIVO-PEDAGÓGICO</t>
  </si>
  <si>
    <t>SEMINARIO TALLER DE LÍNEA DE INVESTIGACIÓN II</t>
  </si>
  <si>
    <t>SEMINARIO DE PROFUNDIZACIÓN Y PRODUCCIÓN (ÉTICO-POLÍTICO O ESTÉTICO- COMUNICATIVO)</t>
  </si>
  <si>
    <t>SEMINARIO DE PROFUNDIZACIÓN Y PRODUCCIÓN INVESTIGATIVO- PEDAGÓGICO</t>
  </si>
  <si>
    <t>SEMINARIO TALLER DE LÍNEA DE INVESTIGACIÓN III</t>
  </si>
  <si>
    <t>SEMINARIO TALLER DE SOCIALIZACIÓN DE INVESTIGACIÓN</t>
  </si>
  <si>
    <t>ELECTIVA 1</t>
  </si>
  <si>
    <t>ELECTIVA 2</t>
  </si>
  <si>
    <t>Especialización en Diseño de Vías Urbanas, Tránsito y Transporte</t>
  </si>
  <si>
    <t>Ingeniería de Tránsito I</t>
  </si>
  <si>
    <t>Se busca Impartir al participante las técnicas para capturar y analizar la información requerida para evaluar el comportamiento de los elementos que conforman el tránsito: conductores, peatones, pasajeros, vehículos y vías, con el fin d e establecer los parámetros requeridos en las etapas de planeamiento, diseño y operación de las vías y del tránsito.</t>
  </si>
  <si>
    <t>http://espviasurbanas.udistrital.edu.co:8080/documents/311946/8ba678b3-547e-4854-a2b0-9d3b2639f93e</t>
  </si>
  <si>
    <t xml:space="preserve">Titulo de pregrado afín a la Ingeniería Civil </t>
  </si>
  <si>
    <t>Sistemas de Transporte</t>
  </si>
  <si>
    <t>Se busca que el estudiante pueda identificar las necesidades transporte público de una población específica, y los estudios necesarios para su planteamiento desde una perspectiva de sostenibilidad.</t>
  </si>
  <si>
    <t>Diseño Geométrico de Carreteras</t>
  </si>
  <si>
    <t>El desarrollo y crecimiento de un país esta directamente vinculado a su capacidad de transportar todos los recursos requeridos por su economía, de las zonas de generación de insumos hasta las de producción, y de éstas hasta las de consumo; estos recursos no comprenden solamente mercancías e insumos, sino que abarca de igual forma, el personal necesario (obrero, técnico y administrativo) para la producción de productos.</t>
  </si>
  <si>
    <t>Diseño de Pavimentos, Mantenimiento y Rehabilitación</t>
  </si>
  <si>
    <t>Busca dar a conocer los conceptos básicos y fundamentales del diseño de pavimentos flexibles, semi-rígidos, rígidos y articulados.
Asimismo, dar a conocer los conceptos básicos y fundamentales para que el ingeniero de pavimentos pueda evaluar el estado de
dichas estructuras viales y pueda tomar las acciones y estrategias necesarias para mantenerlas y/o rehabilitarlas</t>
  </si>
  <si>
    <t>C.Agrarias</t>
  </si>
  <si>
    <t>C.Económicas</t>
  </si>
  <si>
    <t>C.Humanas</t>
  </si>
  <si>
    <t>Ciencias</t>
  </si>
  <si>
    <t xml:space="preserve">Ciencias </t>
  </si>
  <si>
    <t>Derecho, Ciencias Políticas y Sociales</t>
  </si>
  <si>
    <t>Enfermería</t>
  </si>
  <si>
    <t>IDEA</t>
  </si>
  <si>
    <t>IEPRI</t>
  </si>
  <si>
    <t xml:space="preserve">Ingeniería </t>
  </si>
  <si>
    <t>Medicina</t>
  </si>
  <si>
    <t>Medicina Veterinaria</t>
  </si>
  <si>
    <t>Odontología</t>
  </si>
  <si>
    <t>FOTOGRAFÍA I</t>
  </si>
  <si>
    <t>FUNDAMENTOS TECNOLÓGICOS: COLOR Y PRODUCCIÓN</t>
  </si>
  <si>
    <t>GESTIÓN CULTURAL Y EMPRESARIAL EN LAS ARTES</t>
  </si>
  <si>
    <t>HERENCIAS - UNA MIRADA A LA HISTORIA DE LAS ARTES</t>
  </si>
  <si>
    <t>HISTORIA DEL DISEÑO GRÁFICO: SOCIEDAD, CULTURA Y DISEÑO EN LATINOAMÉRICA</t>
  </si>
  <si>
    <t>PROBLEMAS CONTEMPORÁNEOS DE LAS ARTES</t>
  </si>
  <si>
    <t>PRODUCCIÓN EN MEDIOS DIGITALES</t>
  </si>
  <si>
    <t>PRODUCCIÓN EN MEDIOS IMPRESOS</t>
  </si>
  <si>
    <t>SEMINARIO DE INVESTIGACIÓN Y PROYECTO DE DISEÑO</t>
  </si>
  <si>
    <t>TALLER DE ÉNFASIS EN MULTIMEDIA E IMAGEN I</t>
  </si>
  <si>
    <t>TALLER DE ÉNFASIS EN ANIMACIÓN Y NARRATIVAS AUDIOVISUALES II</t>
  </si>
  <si>
    <t>TALLER FORMA Y ESCRITURA</t>
  </si>
  <si>
    <t>TALLER DE IDENTIDAD E IMAGEN COORDINADA</t>
  </si>
  <si>
    <t>TALLER ORIENTACIÓN Y DISEÑO DE INFORMACIÓN</t>
  </si>
  <si>
    <t>TALLER TIPOGRAFÍA, COMPOSICÍON Y DIAGRAMACIÓN</t>
  </si>
  <si>
    <t>TEORÍAS DE LA COMUNICACIÓN VISUAL I</t>
  </si>
  <si>
    <t>TEORÍAS DE LA COMUNICACIÓN VISUAL II</t>
  </si>
  <si>
    <t>ANÁLISIS DE LA TELEVISIÓN I</t>
  </si>
  <si>
    <t>ARTE MEDIÁTICO</t>
  </si>
  <si>
    <t>DIBUJO I</t>
  </si>
  <si>
    <t>SEMINARIO ARTE Y EDUCACIÓN</t>
  </si>
  <si>
    <t>TALLER PEDAGÓGICO</t>
  </si>
  <si>
    <t>INSTALACIÓN</t>
  </si>
  <si>
    <t>OBJETO</t>
  </si>
  <si>
    <t>ESCRITURA PARA ARTISTAS</t>
  </si>
  <si>
    <t>SEMINARIO DE ARTE LATINOAMERICANO</t>
  </si>
  <si>
    <t>EL DIBUJO Y EL GESTO</t>
  </si>
  <si>
    <t>FOTOGRAFÍA A COLOR</t>
  </si>
  <si>
    <t>LIBRO ARTE</t>
  </si>
  <si>
    <t>MARCA Y ALEATORIEDAD</t>
  </si>
  <si>
    <t>PINTURA Y GESTO</t>
  </si>
  <si>
    <t>SERIGRAFÍA-FOTOSERIGRAFÍA</t>
  </si>
  <si>
    <t>TÉCNICAS FOTOGRÁFICAS EXPERIMENTALES</t>
  </si>
  <si>
    <t>CUERPO</t>
  </si>
  <si>
    <t>INTRODUCCIÓN A LA PERFORMANCIA</t>
  </si>
  <si>
    <t>REACCIÓN</t>
  </si>
  <si>
    <t>SONIDO</t>
  </si>
  <si>
    <t>FOTOGRAFÍA II</t>
  </si>
  <si>
    <t>TALLER GRAMÁTICA DEL ARTE</t>
  </si>
  <si>
    <t>INTRODUCCIÓN A LA PINTURA</t>
  </si>
  <si>
    <t>MATERIA Y PROCEDIMIENTOS</t>
  </si>
  <si>
    <t>PINTURA AVANZADA</t>
  </si>
  <si>
    <t>PROCESOS DEL LENGUAJE GRÁFICO</t>
  </si>
  <si>
    <t>TALLER IMAGEN</t>
  </si>
  <si>
    <t>TEORÍA DEL ARTE I</t>
  </si>
  <si>
    <t>CINEMATOGRAFÍA</t>
  </si>
  <si>
    <t>DIRECCIÓN DE ACTORES I</t>
  </si>
  <si>
    <t>DIRECCIÓN DE ARTE</t>
  </si>
  <si>
    <t>DOCUMENTAL DE ENSAYO</t>
  </si>
  <si>
    <t>ÉTICA Y CULTURA</t>
  </si>
  <si>
    <t>MULTIMEDIA</t>
  </si>
  <si>
    <t>PROGRAMACIÓN PARA ARTE</t>
  </si>
  <si>
    <t>REALIZACIÓN DE PROYECTO DOCUMENTAL</t>
  </si>
  <si>
    <t>TALLER DE PRODUCCIÓN - REALIZACIÓN I</t>
  </si>
  <si>
    <t>TALLER PRODUCCIÓN - REALIZACIÓN II</t>
  </si>
  <si>
    <t>TALLER PRODUCCIÓN - REALIZACIÓN III</t>
  </si>
  <si>
    <t>TALLER PRODUCCIÓN - REALIZACIÓN V</t>
  </si>
  <si>
    <t>TEORIA E HISTORIA MEDIOS AUDIOVISUALES II</t>
  </si>
  <si>
    <t>TEORIA E HISTORIA MEDIOS AUDIOVISUALES V</t>
  </si>
  <si>
    <t>TEORIA Y PRÁCTICA DEL MONTAJE II</t>
  </si>
  <si>
    <t>VIDEO</t>
  </si>
  <si>
    <t>NARRATIVA I</t>
  </si>
  <si>
    <t>TECNOLOGÍA DE LA TELEVISIÓN</t>
  </si>
  <si>
    <t>ADMINISTRACIÓN Y GESTIÓN</t>
  </si>
  <si>
    <t>ARQUITECTURA DEL PAISAJE</t>
  </si>
  <si>
    <t>CIUDAD Y MOVIMIENTO MODERNO</t>
  </si>
  <si>
    <t>CLIMA Y ARQUITECTURA</t>
  </si>
  <si>
    <t>CONSTRUCCIÓN DE BAJA COMPLEJIDAD</t>
  </si>
  <si>
    <t>CONSTRUCCIÓN EN MADERA Y BAMBÚ</t>
  </si>
  <si>
    <t>CONSTRUCCIONES COMPLEJAS</t>
  </si>
  <si>
    <t>CONSTRUCCIONES DE MEDIANA COMPLEJIDAD</t>
  </si>
  <si>
    <t>COSTOS Y PROGRAMACIÓN</t>
  </si>
  <si>
    <t>ÉNFASIS EN INVESTIGACIÓN Y PROYECTO ARQUITECTÓNICO I</t>
  </si>
  <si>
    <t>ÉNFASIS EN INVESTIGACIÓN Y PROYECTO ARQUITECTÓNICO II</t>
  </si>
  <si>
    <t>ENFASIS EN INVESTIGACION Y PROYECTO PATRIMONIAL II</t>
  </si>
  <si>
    <t>ÉNFASIS EN INVESTIGACIÓN Y PROYECTO TECNOLÓGICO I</t>
  </si>
  <si>
    <t>ESTRUCTURAS DE MEDIANA COMPLEJIDAD</t>
  </si>
  <si>
    <t>HISTORIA DE LA ARQUITECTURA II</t>
  </si>
  <si>
    <t>HISTORIA DE LA ARQUITECTURA III</t>
  </si>
  <si>
    <t>INTERVENTORÍA</t>
  </si>
  <si>
    <t>LA CIUDAD Y EL ESPACIO URBANO</t>
  </si>
  <si>
    <t>MEDIOS ARTISTICOS</t>
  </si>
  <si>
    <t>MODELOS</t>
  </si>
  <si>
    <t>MORFOLOGÍA ESTRUCTURAL</t>
  </si>
  <si>
    <t>ORÍGENES DEL URBANISMO</t>
  </si>
  <si>
    <t>PLANEACIÓN ORDENAMIENTO TERRITORIAL</t>
  </si>
  <si>
    <t>PROCESOS URBANOS</t>
  </si>
  <si>
    <t>PROYECTO URBANO</t>
  </si>
  <si>
    <t>PROYECTO VERTICAL DE ACTIVIDAD</t>
  </si>
  <si>
    <t>PROYECTO VERTICAL DE FORMA</t>
  </si>
  <si>
    <t>PROYECTO VERTICAL DE LUGAR</t>
  </si>
  <si>
    <t>RESIDENCIA DE OBRA</t>
  </si>
  <si>
    <t>SEMINARIO DE INVESTIGACIÓN Y PROYECTO TECNOLÓGICO I</t>
  </si>
  <si>
    <t>SEMINARIO DE INVESTIGACIÓN Y PROYECTO ARQUITECTÓNICO I</t>
  </si>
  <si>
    <t>SEMINARIO DE INVESTIGACIÓN Y PROYECTO ARQUITECTÓNICO II</t>
  </si>
  <si>
    <t>SEMINARIO DE INVESTIGACION Y PROYECTO PATRIMONIAL II</t>
  </si>
  <si>
    <t>SISTEMAS PORTANTES ARQUITECTÓNICOS</t>
  </si>
  <si>
    <t>TECNOLOGÍA DEL CONCRETO</t>
  </si>
  <si>
    <t>TEORÍA DE LA ARQUITECTURA III</t>
  </si>
  <si>
    <t>TEORÍA DE LA ARQUITECTURA LATINOAMERICANA</t>
  </si>
  <si>
    <t>URBANISMO CONTEMPORÁNEO</t>
  </si>
  <si>
    <t>URBANISMO EN LATINOAMÉRICA</t>
  </si>
  <si>
    <t>CULTURA MATERIAL Y DEL ARTE EN AMÉRICA LATINA</t>
  </si>
  <si>
    <t>DISEÑO Y MERCADOS</t>
  </si>
  <si>
    <t>ECONOMÍA E INDUSTRIA</t>
  </si>
  <si>
    <t>GERENCIA DE PROYECTOS DE DISEÑO</t>
  </si>
  <si>
    <t>MULTIMEDIA Y MEDIOS INTERACTIVOS DIGITALES</t>
  </si>
  <si>
    <t>OBSERVATORIO DE DISEÑO II</t>
  </si>
  <si>
    <t>PERFIL AMBIENTAL</t>
  </si>
  <si>
    <t>PROCESOS AVANZADOS DE MANUFACTURA</t>
  </si>
  <si>
    <t>SISTEMAS DE GESTIÓN AMBIENTAL</t>
  </si>
  <si>
    <t>TECNOLOGÍA DE MATERIALES</t>
  </si>
  <si>
    <t>TECNOLOGÍA DE PROCESOS DE MANUFACTURA</t>
  </si>
  <si>
    <t>DISEÑO PAISAJÍSTICO URBANO: LA LECTURA INVERSA DEL PAISAJE URBANO</t>
  </si>
  <si>
    <t>CONTRAPUNTO I</t>
  </si>
  <si>
    <t>TEORÍA MÚSICA IV</t>
  </si>
  <si>
    <t>MÚSICA DE CÁMARA III</t>
  </si>
  <si>
    <t>BANDA</t>
  </si>
  <si>
    <t>ORQUESTA - BANDA V</t>
  </si>
  <si>
    <t>ORQUESTA-BANDA VIII</t>
  </si>
  <si>
    <t>ACOMPAÑAMIENTO III</t>
  </si>
  <si>
    <t>EXAMEN DE CALIFICACIÓN</t>
  </si>
  <si>
    <t>SEMINARIO DE INVESTIGACIÓN II</t>
  </si>
  <si>
    <t>PROYECTO DE TESIS I</t>
  </si>
  <si>
    <t>PROYECTO DE TESIS II</t>
  </si>
  <si>
    <t>SEMINARIO DE INVESTIGACIÓN III</t>
  </si>
  <si>
    <t>SEMINARIO DE INVESTIGACIÓN I</t>
  </si>
  <si>
    <t>TALLER DE CUERPO</t>
  </si>
  <si>
    <t>DISEÑO DE EXPOSICIONES Y MUSEOGRAFÍA II</t>
  </si>
  <si>
    <t>EDUCACIÓN EN MUSEOS</t>
  </si>
  <si>
    <t>TECNOLOGÍAS DE LA INFORMACIÓN Y ENTORNOS VIRTUALES</t>
  </si>
  <si>
    <t>PLANIFICACIÓN TERRITORIAL Y POLÍTICAS DEL SUELO</t>
  </si>
  <si>
    <t>OBOE II</t>
  </si>
  <si>
    <t>PIANO VIII</t>
  </si>
  <si>
    <t>TUBA VIII</t>
  </si>
  <si>
    <t>VIOLA VII</t>
  </si>
  <si>
    <t>MÚSICA COLOMBIANA</t>
  </si>
  <si>
    <t>TEORÍA V</t>
  </si>
  <si>
    <t>ANIMACIÓN</t>
  </si>
  <si>
    <t>CERÁMICA ARTÍSTICA</t>
  </si>
  <si>
    <t>DISEÑO DE PORTAFOLIO</t>
  </si>
  <si>
    <t>DISEÑO GRÁFICO Y CONCEPTO PUBLICITARIO</t>
  </si>
  <si>
    <t>SALÓN DE DISEÑO GRÁFICO</t>
  </si>
  <si>
    <t>ARQUITECTURA EN TIERRA</t>
  </si>
  <si>
    <t>ACÚSTICA</t>
  </si>
  <si>
    <t>DOCUMENTACIÓN GRÁFICA DEL PATRIMONIO</t>
  </si>
  <si>
    <t>PROTOCOLO DE TRABAJO DE GRADO</t>
  </si>
  <si>
    <t>PRÁCTICA PROYECTUAL VIII</t>
  </si>
  <si>
    <t>OBSERVATORIO DE DISEÑO VI</t>
  </si>
  <si>
    <t>OBSERVATORIO DE DISEÑO VII</t>
  </si>
  <si>
    <t>DISEÑO DE EXPOSICIONES</t>
  </si>
  <si>
    <t>INVESTIGACIÓN PARA DOCUMENTAL</t>
  </si>
  <si>
    <t>GÉNEROS Y ESTILOS CINEMATOGRÁFICOS I</t>
  </si>
  <si>
    <t>TALLER DE VIDEO ARTE</t>
  </si>
  <si>
    <t>PROYECTO VERTICAL LUGAR URBANO</t>
  </si>
  <si>
    <t>FIESTAS POPULARES, CARNAVAL, SOCIEDAD Y ARTE</t>
  </si>
  <si>
    <t>APRECIACIÓN E HISTORIA DEL ARTE</t>
  </si>
  <si>
    <t>TALLER DE ARTES Y PEDAGOGÍA I</t>
  </si>
  <si>
    <t>TALLER DE ARTES Y PEDAGOGÍA LL</t>
  </si>
  <si>
    <t>ARTE - POLÍTICA Y EDUCACIÓN ARTÍSTICA</t>
  </si>
  <si>
    <t>PROCESOS DEL FUEGO</t>
  </si>
  <si>
    <t>SEMINARIO DE PROFUNDIZACIÓN I</t>
  </si>
  <si>
    <t>TALLER DE PROFUNDIZACIÓN EN PROYECTO I</t>
  </si>
  <si>
    <t>DISEÑO CULTURA Y SOCIEDAD</t>
  </si>
  <si>
    <t>COMPOSICIÓN EXPERIMENTAL I</t>
  </si>
  <si>
    <t>DISEÑO EDITORIAL / LIBROS</t>
  </si>
  <si>
    <t>LA CALLE</t>
  </si>
  <si>
    <t>LA CASA COMPOSICIÓN Y SIGNIFICADO</t>
  </si>
  <si>
    <t>LA CIUDAD REPRESENTADA</t>
  </si>
  <si>
    <t>LA MADERA SUS DIMENSIONES PLÁSTICAS Y ESTÉTICAS</t>
  </si>
  <si>
    <t>PRACTICA MUSICAL ORQUESTA/BANDA  VIII</t>
  </si>
  <si>
    <t>ARQUITECTURA MODERNA EN BOGOTÁ</t>
  </si>
  <si>
    <t>USOS PERIÓDISTICOS DE LAS IMÁGENES FOTOGRÁFICAS</t>
  </si>
  <si>
    <t>EN EL INTERREGNO DE LA ILUSTRACIÓN Y ROMANTICISMO. LOS ECOS DE FRANKENSTEIN</t>
  </si>
  <si>
    <t>GRANDES MAESTROS DE LA ARQUITECTURA</t>
  </si>
  <si>
    <t>PROBLEMAS DE TEORÍA E HISTORIA DEL CINE LATINOAMERICANO</t>
  </si>
  <si>
    <t>CIUDAD Y LITERATURA</t>
  </si>
  <si>
    <t>ARTE COLOMBIANO</t>
  </si>
  <si>
    <t>ESTRATEGIAS Y RESISTENCIAS EN EL ARTE LATINOAMERICANO</t>
  </si>
  <si>
    <t>ARQUITECTURA PROYECTO Y PENSAMIENTO</t>
  </si>
  <si>
    <t>ARTE Y PAISAJE</t>
  </si>
  <si>
    <t>ARQUITECTURA EN EL TERRITORIO Y LA CIUDAD</t>
  </si>
  <si>
    <t>INTRODUCCIÓN A LA CURADURÍA</t>
  </si>
  <si>
    <t>ARQUITECTURA BIOCLIMÁTICA</t>
  </si>
  <si>
    <t>UNIVERSIDAD AL BARRIO</t>
  </si>
  <si>
    <t>LABORATORIO DE ESCRITURA I</t>
  </si>
  <si>
    <t>LABORATORIO DE ESCRITURA III</t>
  </si>
  <si>
    <t>EL ARTE Y LA CULTURA DE AMÉRICA LATINA: HISTORIA Y SENTIDOS</t>
  </si>
  <si>
    <t>SUELOS</t>
  </si>
  <si>
    <t>CIENCIA DEL SUELO</t>
  </si>
  <si>
    <t>ENTOMOLOGÍA</t>
  </si>
  <si>
    <t>FITOMEJORAMIENTO</t>
  </si>
  <si>
    <t>GENÉTICA GENERAL</t>
  </si>
  <si>
    <t>PRODUCCIÓN DE HORTALIZAS</t>
  </si>
  <si>
    <t>PRODUCCIÓN DE ESPECIES ORNAMENTALES</t>
  </si>
  <si>
    <t>PRODUCCIÓN DE FRUTALES</t>
  </si>
  <si>
    <t>RIEGOS Y DRENAJES</t>
  </si>
  <si>
    <t>SOCIOLOGÍA RURAL</t>
  </si>
  <si>
    <t>TECNOLOGÍA DE LA POSCOSECHA</t>
  </si>
  <si>
    <t>GESTION AGROEMPRESARIAL</t>
  </si>
  <si>
    <t>ANALISIS SENSORIAL</t>
  </si>
  <si>
    <t>GEOESTADÍSTICA</t>
  </si>
  <si>
    <t>PERCEPCIÓN REMOTA</t>
  </si>
  <si>
    <t>PROBLEMAS AGRARIOS COLOMBIANOS</t>
  </si>
  <si>
    <t>AGROECOLOGÍA Y DESARROLLO RURAL SUSTENTABLE</t>
  </si>
  <si>
    <t>AGROECOLOGÍA AVANZADA</t>
  </si>
  <si>
    <t>DESARROLLO RURAL</t>
  </si>
  <si>
    <t>PRODUCCIÓN DE CULTIVOS DE CLIMA CALIDO</t>
  </si>
  <si>
    <t>LA EXTENSIÓN RURAL COMO APRENDIZAJE SOCIAL</t>
  </si>
  <si>
    <t>TEORÍA DEL DESARROLLO Y ORDENAMIENTO URBANO I</t>
  </si>
  <si>
    <t>GESTIÓN DE AGROPROYECTOS</t>
  </si>
  <si>
    <t>AGROCLIMATOLOGÍA Y CAMBIO CLIMÁTICO</t>
  </si>
  <si>
    <t>POLÍTICAS DE DESARROLLO RURAL</t>
  </si>
  <si>
    <t>DESARROLLO RURAL Y TERRITORIOS</t>
  </si>
  <si>
    <t>SOCIEDAD E INSTITUCIONES RURALES</t>
  </si>
  <si>
    <t>CAFÉ Y SU CONTEXTO PRODUCTIVO</t>
  </si>
  <si>
    <t>AGRICULTURA PARA LA SUSTENTABILIDAD</t>
  </si>
  <si>
    <t>RADAR AND LIDAR REMOTE SENSING COURSE</t>
  </si>
  <si>
    <t>SERVICIOS WEB GEOGRÁFICOS</t>
  </si>
  <si>
    <t>SOBERANIA ALIMENTARIA: TEORIAS Y PRÁCTICAS</t>
  </si>
  <si>
    <t>GEOPROCESAMIENTO</t>
  </si>
  <si>
    <t>FISIOLOGÍA DE FRUTALES DE CLIMA FRIO Y CADUCIFOLIO</t>
  </si>
  <si>
    <t>GESTIÓN AMBIENTAL AGROPECUARIA</t>
  </si>
  <si>
    <t>CULTIVOS HIDROPÓNICOS</t>
  </si>
  <si>
    <t>SISTEMAS AGROALIMENTARIOS: VÍNCULOS ENTRE AMBIENTE, SOCIEDAD Y DESARROLLO</t>
  </si>
  <si>
    <t>SISTEMAS AGROALIMENTARIOS SUSTENTABLES</t>
  </si>
  <si>
    <t>AGROECOLOGÍA</t>
  </si>
  <si>
    <t>TRADUCCION FRANCESA I</t>
  </si>
  <si>
    <t>¿HACIA DÓNDE VAMOS? VISIONES SOBRE EL FUTURO DE LA HUMANIDAD.</t>
  </si>
  <si>
    <t>FUNDAMENTOS DE ECONOMIA</t>
  </si>
  <si>
    <t>DISEÑO, GESTIÓN Y EVALUACIÓN DE PROYECTOS</t>
  </si>
  <si>
    <t>DESARROLLO ECONOMICO</t>
  </si>
  <si>
    <t>HISTORIA ECONÓMICA GENERAL</t>
  </si>
  <si>
    <t>ECONOMETRÍA</t>
  </si>
  <si>
    <t>ECOMOMETRÍA II</t>
  </si>
  <si>
    <t>ECONOMIA COLOMBIANA</t>
  </si>
  <si>
    <t>ECONOMÍA POLÍTICA I</t>
  </si>
  <si>
    <t>ECONOMIA POLITICA II</t>
  </si>
  <si>
    <t>FUNDAMENTOS DE ADMINISTRACIÓN</t>
  </si>
  <si>
    <t>FUNDAMENTOS DE CONTABILIDAD FINANCIERA</t>
  </si>
  <si>
    <t>HISTORIA DEL PENSAMIENTO ECONÓMICO</t>
  </si>
  <si>
    <t>HISTORIA ECONOMICA DE COLOMBIA SIGLOS XIX-XX</t>
  </si>
  <si>
    <t>MACROECONOMIA I</t>
  </si>
  <si>
    <t>MACROECONOMIA II</t>
  </si>
  <si>
    <t>MACROECONOMÍA III</t>
  </si>
  <si>
    <t>METODOLOGÍA DE LA INVESTIGACIÓN I</t>
  </si>
  <si>
    <t>METODOLOGÍA DE LA INVESTIGACIÓN II</t>
  </si>
  <si>
    <t>MICROECONOMÍA I</t>
  </si>
  <si>
    <t>MODELACIÓN ESTÁTICA</t>
  </si>
  <si>
    <t>TEORÍA MODERNA DE LA FIRMA</t>
  </si>
  <si>
    <t>TEORIAS DEL COMERCIO INTERNACIONAL</t>
  </si>
  <si>
    <t>AUDITORÍA FINANCIERA I</t>
  </si>
  <si>
    <t>AUDITORIA FINANCIERA II</t>
  </si>
  <si>
    <t>ESTRATEGIA</t>
  </si>
  <si>
    <t>FINANZAS AVANZADAS</t>
  </si>
  <si>
    <t>FUNDAMENTOS DE CONTABILIDAD DE GESTIÓN</t>
  </si>
  <si>
    <t>FUNDAMENTOS DE FINANZAS</t>
  </si>
  <si>
    <t>GESTIÓN Y POLÍTICA PUBLICA</t>
  </si>
  <si>
    <t>INTERNACIONALIZACIÓN DE LA EMPRESA</t>
  </si>
  <si>
    <t>MERCADO DE CAPITALES Y BANCA DE INVERSIÓN</t>
  </si>
  <si>
    <t>SISTEMA MONETARIO Y CRISIS FINANCIERA INTERNATIONAL</t>
  </si>
  <si>
    <t>SISTEMAS DE INFORMACIÓN GERENCIAL</t>
  </si>
  <si>
    <t>CONTABILIDAD DE INVERSIONES Y FINANCIACIÓN</t>
  </si>
  <si>
    <t>CONTROL INTERNO</t>
  </si>
  <si>
    <t>DERECHO DE LAS RELACIONES LABORALES</t>
  </si>
  <si>
    <t>DERECHO COMERCIAL GENERAL Y SOCIEDADES</t>
  </si>
  <si>
    <t>PROBLEMAS ECONÓMICOS COLOMBIANOS</t>
  </si>
  <si>
    <t>CONTABILIDAD PROCESO CONTABLE</t>
  </si>
  <si>
    <t>CONTABILIDAD PÚBLICA</t>
  </si>
  <si>
    <t>CONTABILIDAD DE GESTIÓN AVANZADA</t>
  </si>
  <si>
    <t>FINANZAS Y PRESUPUESTO PÚBLICO</t>
  </si>
  <si>
    <t>RESPONSABILIDAD SOCIAL EMPRESARIAL</t>
  </si>
  <si>
    <t>REVISORÍA FISCAL</t>
  </si>
  <si>
    <t>REGULACIÓN Y CONTABILIDAD TRIBUTARIA II</t>
  </si>
  <si>
    <t>CONTROL Y GESTIÓN DE CALIDAD</t>
  </si>
  <si>
    <t>ECONOMETRÍA AVANZADA I</t>
  </si>
  <si>
    <t>MICROECONOMÍA AVANZADA I</t>
  </si>
  <si>
    <t>ECONOMIA DEL CONOCIMIENTO O NUEVA ECONOMIA</t>
  </si>
  <si>
    <t>ECONOMÍA ECOLÓGICA</t>
  </si>
  <si>
    <t>ESTUDIOS DE IMPACTO AMBIENTAL</t>
  </si>
  <si>
    <t>MOVILIDAD URBANA Y REGIONAL: PROBLEMAS DE GOBIERNO Y CONSTRUCCIÓN DE CIUDADES SOSTENIBLES</t>
  </si>
  <si>
    <t>ESPACIO Y PODER EN AMÉRICA LATINA</t>
  </si>
  <si>
    <t>CONTABILIDAD AMBIENTAL</t>
  </si>
  <si>
    <t>GERENCIA FINANCIERA ESTRATÉGICA</t>
  </si>
  <si>
    <t>PROCEDIMIENTO TRIBUTARIO</t>
  </si>
  <si>
    <t>PRODUCTIVIDAD INDUSTRIAL</t>
  </si>
  <si>
    <t>ÉTICA Y RESPONSABILIDAD SOCIAL Y EMPRESARIAL</t>
  </si>
  <si>
    <t>GLOBALIZACIÓN E INTEGRACIÓN CON ÉNFASIS EN ASIA PACIFICO</t>
  </si>
  <si>
    <t>ECONOMETRÍA FINANCIERA</t>
  </si>
  <si>
    <t>ECONOMIA, POLITICA Y CONFLICTO</t>
  </si>
  <si>
    <t>LA CIUDAD: REFLEXIONES SOCIOECONÓMICAS SOBRE LA ESPECIALIDAD URBANA</t>
  </si>
  <si>
    <t>ALTERNATIVAS AL DESARROLLO</t>
  </si>
  <si>
    <t>CONFLICTO ARMADO Y RECOMPOSICIÓN IDENTITARIA EN AMÉRICA LATINA.</t>
  </si>
  <si>
    <t>TEORÍA DE JUEGOS</t>
  </si>
  <si>
    <t>GESTIÓN DE RECURSOS HUMANOS</t>
  </si>
  <si>
    <t>GESTIÓN DE MERCADOS</t>
  </si>
  <si>
    <t>LOGÍSTICA Y CADENA DE ABASTECIMIENTO</t>
  </si>
  <si>
    <t>ECONOMÍA POLÍTICA MARXISTA</t>
  </si>
  <si>
    <t>POSDESARROLLO Y DECOLONIALIDAD</t>
  </si>
  <si>
    <t>GESTIÓN FINANCIERA Y ESTRATEGIA CORPORATIVA</t>
  </si>
  <si>
    <t>CURSO SOBRE SOCIO-ECONOMÍA</t>
  </si>
  <si>
    <t>TEORIA DE LAS POLÍTICAS</t>
  </si>
  <si>
    <t>COMPORTAMIENTO DEL CONSUMIDOR</t>
  </si>
  <si>
    <t>GUERRAS Y GEOPOLÍTICA CONTEMPORÁNEA</t>
  </si>
  <si>
    <t>ECONOMIA DEL DESARROLLO</t>
  </si>
  <si>
    <t>DESARROLLO ECONÓMICO</t>
  </si>
  <si>
    <t>ECONOMÍA PÚBLICA Y POLÍTICAS</t>
  </si>
  <si>
    <t>TEMAS AVANZADOS EN MACROECONOMÍA Y POLITICAS PÚBLICAS</t>
  </si>
  <si>
    <t>POLÍTICA PÚBLICA EN EDUCACIÓN: EVIDENCIA EMPÍRICA</t>
  </si>
  <si>
    <t>SEMINARÍO DE INVESTIGACIÓN</t>
  </si>
  <si>
    <t>TEORÍA POLÍTICA ECONÓMICA</t>
  </si>
  <si>
    <t>AUDITORIA INTERNA</t>
  </si>
  <si>
    <t>SEMINARIO DE CULTURA POLÍTICA</t>
  </si>
  <si>
    <t>CÁTEDRA DE GESTIÓN Y ORGANIZACIONES</t>
  </si>
  <si>
    <t>DESING THINKING</t>
  </si>
  <si>
    <t>AUDITORÍA DE TECNOLOGÍA DE INFORMACIÓN</t>
  </si>
  <si>
    <t>EVALUACIÓN DE IMPACTO</t>
  </si>
  <si>
    <t>ÁREAS METROPOLITANAS CONTEMPORÁNEAS</t>
  </si>
  <si>
    <t>CIUDADES, ESTADOS Y GOBIERNO</t>
  </si>
  <si>
    <t>POLÍTICAS URBANAS E INSTITUCIONES DE GOBIERNO</t>
  </si>
  <si>
    <t>GÉNERO Y ECONOMÍA</t>
  </si>
  <si>
    <t>ECONOMÍA, AMBIENTE Y ALTERNATIVAS AL DESARROLLO</t>
  </si>
  <si>
    <t>GUERRILLAS SIN FUTURO: UN EXAMEN AL ELN, A LAS DISIDENCIAS DE LAS FARC Y A LA FRACCIÓN DEL EPL. A</t>
  </si>
  <si>
    <t>RIESGOS EMERGENTES EN EL ECOSISTEMA EMPRESARIAL</t>
  </si>
  <si>
    <t>ANTROPOLOGIA ECONOMICA</t>
  </si>
  <si>
    <t>BANCA, FINTECH Y BLOCKCHAIN: INNOVACIÓN, REGULACIÓN Y CRISIS</t>
  </si>
  <si>
    <t>CÁTEDRA DEL EGRESADO</t>
  </si>
  <si>
    <t>INVERSIÓN DE IMPACTO Y FINANZAS SOSTENIBLES</t>
  </si>
  <si>
    <t>ESTRUCTURACIÓN Y PUESTA EN MARCHA DE STARTUPS Y NEGOCIOS INNOVADORES</t>
  </si>
  <si>
    <t>ECONOMETRIA ESPACIAL</t>
  </si>
  <si>
    <t>DESARROLLO Y DISEÑO DE PRODUCTO</t>
  </si>
  <si>
    <t>EMOCIONES, CIENCIA Y POLÍTICA</t>
  </si>
  <si>
    <t>INFORMÁTICA APLICADA PARA LA GESTIÓN DE DATOS E INFORMACIÓN</t>
  </si>
  <si>
    <t>ANALÍTICA DE NEGOCIOS I</t>
  </si>
  <si>
    <t>HABILIDADES COMUNICATIVAS EN CIENCIAS DE GESTIÓN</t>
  </si>
  <si>
    <t>TEORIA ORGANIZACIONAL I</t>
  </si>
  <si>
    <t>ANALÍTICA DE MERCADEO: DEL BIG DATA AL SMART DATA</t>
  </si>
  <si>
    <t>NEGOCIOS DIGITALES: DEL MARKETING RELACIONAL AL MARKETING DIGITAL</t>
  </si>
  <si>
    <t>PSICOLOGÍA Y COMPORTAMIENTO DEL CONSUMIDOR</t>
  </si>
  <si>
    <t>COMPORTAMIENTO ORGANIZACIONAL</t>
  </si>
  <si>
    <t>HABILIDADES DIRECTIVAS</t>
  </si>
  <si>
    <t>GESTIÓN HUMANA POR COMPETENCIAS</t>
  </si>
  <si>
    <t>EMPRENDIMIENTO ENFOCADO EN LA GENERACIÓN DE VALOR</t>
  </si>
  <si>
    <t>APLICACIONES EMPRESARIALES</t>
  </si>
  <si>
    <t>GESTIÓN DE LAS OPERACIONES I</t>
  </si>
  <si>
    <t>GESTIÓN DE LAS OPERACIONES II</t>
  </si>
  <si>
    <t>ESTRATEGIA DE MERCADEO</t>
  </si>
  <si>
    <t>FUNDAMENTOS DE MERCADEO</t>
  </si>
  <si>
    <t>POLÍTICA EXTERIOR Y LUCHA CONTRA LA DROGA SEMINARIO DE CULTURA POLÍTICA</t>
  </si>
  <si>
    <t>AVANCES INVESTIGATIVOS EN CIENCIAS</t>
  </si>
  <si>
    <t>SEMINARIO LA POLÍTICA DEL FUTURO.</t>
  </si>
  <si>
    <t>DESARROLLO SOSTENIBLE Y ORGANIZACIONES</t>
  </si>
  <si>
    <t>FINANCIAL MANAGEMENT</t>
  </si>
  <si>
    <t>FUNDAMENTOS DE ECONOMÍA URBANA Y REGIONAL</t>
  </si>
  <si>
    <t>ECONOMÍA DE LA CULTURA Y DE LAS INSTITUCIONES CULTURALES</t>
  </si>
  <si>
    <t>ECONOMÍA DE LA DESIGUALDAD</t>
  </si>
  <si>
    <t>ECONOMÍA MONETARIA</t>
  </si>
  <si>
    <t>ASIA Y EL ORDEN MUNDIAL</t>
  </si>
  <si>
    <t>PENSAMIENTO ECONÓMICO CONTEMPORANEO</t>
  </si>
  <si>
    <t>INNOVACIÓN EN MODELOS DE NEGOCIO</t>
  </si>
  <si>
    <t>MARKETING SOCIAL</t>
  </si>
  <si>
    <t>ECONOMIA DE LA CULTURA</t>
  </si>
  <si>
    <t>DINERO ELECTRÓNICO</t>
  </si>
  <si>
    <t>¿POR QUÉ HACEMOS LO QUE HACEMOS CUANDO ESTAMOS EN GRUPO? ….</t>
  </si>
  <si>
    <t>POLÍTICA DE DROGAS INTERNACIONALES Y DE COLOMBIA</t>
  </si>
  <si>
    <t>L'AMÉRIQUE LATINE DANS LE MONDE</t>
  </si>
  <si>
    <t>GESTIÓN DE PORTAFOLIOS Y RIESGOS FINANCIEROS</t>
  </si>
  <si>
    <t>RENTA VARIABLE</t>
  </si>
  <si>
    <t>LECTO ESCRITURA</t>
  </si>
  <si>
    <t>TEORIA DE LA GEOGRAFIA CONTEMPORANEA</t>
  </si>
  <si>
    <t>ANÁLISIS DEL PAISAJE</t>
  </si>
  <si>
    <t>CARTOGRAFÍA GENERAL</t>
  </si>
  <si>
    <t>CARTOGRAFÍA TEMÁTICA</t>
  </si>
  <si>
    <t>CIBERGEOGRAFÍA</t>
  </si>
  <si>
    <t>CLIMATOLOGÍA</t>
  </si>
  <si>
    <t>COLOMBIA CONTEMPORÁNEA</t>
  </si>
  <si>
    <t>ECOLOGÍA POLÍTICA</t>
  </si>
  <si>
    <t>FOTOINTERPRETACIÓN</t>
  </si>
  <si>
    <t>GEOGRAFÍA DE GÉNERO</t>
  </si>
  <si>
    <t>GEOGRAFÍA DE LA POBLACIÓN</t>
  </si>
  <si>
    <t>GEOGRAFÍA HISTORICA</t>
  </si>
  <si>
    <t>GEOGRAFÍA HUMANA</t>
  </si>
  <si>
    <t>GEOGRAFÌA POLÌTICA</t>
  </si>
  <si>
    <t>GEOGRAFÍA RURAL</t>
  </si>
  <si>
    <t>GEOGRAFÌA URBANA</t>
  </si>
  <si>
    <t>GEOMORFOLOGÍA</t>
  </si>
  <si>
    <t>GEOMORFOLOGÍA 1</t>
  </si>
  <si>
    <t>GEOMORFOLOGÍA 2</t>
  </si>
  <si>
    <t>HIDROGEOGRAFÍA</t>
  </si>
  <si>
    <t>HISTORIA DEL PENSAMIENTO GEOGRÁFICO</t>
  </si>
  <si>
    <t>INTRODUCCIÓN A LA SOCIOLOGÍA</t>
  </si>
  <si>
    <t>LABORATORIO DE INVESTIGACIÓN EN GEOGRAFÍA</t>
  </si>
  <si>
    <t>METEOROLOGIA BASICA</t>
  </si>
  <si>
    <t>PENSAMIENTO SOCIOLÓGICO LATINOAMERICANO</t>
  </si>
  <si>
    <t>RIESGOS NATURALES</t>
  </si>
  <si>
    <t>SEMINARIO AMBIENTAL</t>
  </si>
  <si>
    <t>SEMINARIO EN GEOGRAFÍA FÍSICA</t>
  </si>
  <si>
    <t>SEMINARIO DE GEOGRAFÍA HUMANA</t>
  </si>
  <si>
    <t>SENSORES REMOTOS</t>
  </si>
  <si>
    <t>TECNOLOGÍAS DE LA INFORMACIÓN GEOGRÁFICA</t>
  </si>
  <si>
    <t>TEORÍA DEL DESARROLLO Y PLANIFICACIÓN TERRITORIAL</t>
  </si>
  <si>
    <t>BIOGEOGRAFÍA</t>
  </si>
  <si>
    <t>FONÉTICA Y FONOLOGÍA ESPAÑOLA</t>
  </si>
  <si>
    <t>LATÍN BÁSICO</t>
  </si>
  <si>
    <t>LINGÜÍSTICA GENERAL</t>
  </si>
  <si>
    <t>MORFOSINTAXIS GENERAL</t>
  </si>
  <si>
    <t>PRAGMÁTICA</t>
  </si>
  <si>
    <t>PSICOLINGÜÍSTICA</t>
  </si>
  <si>
    <t>SEMÁNTICA</t>
  </si>
  <si>
    <t>TALLER DE COMPRENSIÓN Y PRODUCCIÓN DE TEXTOS I</t>
  </si>
  <si>
    <t>TALLER DE COMPRENSIÓN Y PRODUCCIÓN DE TEXTOS II</t>
  </si>
  <si>
    <t>TEXTOLINGÜÍSTICA</t>
  </si>
  <si>
    <t>CURSO ESPECIAL - LOS MOVIMIENTOS SOCIALES EN AMÉRICA LATINA, SIGLO XX</t>
  </si>
  <si>
    <t>MÉTODOS CUALITATIVOS DE LA INVESTIGACIÓN HISTÓRICA</t>
  </si>
  <si>
    <t>HISTORIA CONTEMPORÁNEA II</t>
  </si>
  <si>
    <t>HISTORIA MEDIEVAL</t>
  </si>
  <si>
    <t>HISTORIA MODERNA</t>
  </si>
  <si>
    <t>HISTORIA CONTEMPORÁNEA III</t>
  </si>
  <si>
    <t>HISTORIA DE AMÉRICA I</t>
  </si>
  <si>
    <t>HISTORIA DE AMÉRICA II</t>
  </si>
  <si>
    <t>HISTORIA DE AMÉRICA III</t>
  </si>
  <si>
    <t>HISTORIA DE AMÉRICA IV</t>
  </si>
  <si>
    <t>HISTORIA DE COLOMBIA I</t>
  </si>
  <si>
    <t>HISTORIA DE COLOMBIA II</t>
  </si>
  <si>
    <t>HISTORIA DE COLOMBIA III</t>
  </si>
  <si>
    <t>HISTORIA DE COLOMBIA IV</t>
  </si>
  <si>
    <t>HISTORIA DE COLOMBIA V</t>
  </si>
  <si>
    <t>HISTORIA: MÉTODOS HISTÓRICOS</t>
  </si>
  <si>
    <t>ESPACIO Y SOCIEDAD</t>
  </si>
  <si>
    <t>CLAVES PARA LA INVESTIGACIÓN ACCIÓN PARTICIPATIVA I.A.P.</t>
  </si>
  <si>
    <t>ESTRUCTURA DE LA SOCIEDAD MODERNA II</t>
  </si>
  <si>
    <t>MÉTODOS CUALITATIVOS</t>
  </si>
  <si>
    <t>SOCIEDAD COLOMBIANA SIGLO XX</t>
  </si>
  <si>
    <t>SOCIOLOGÍA ESPECIAL POLITICA</t>
  </si>
  <si>
    <t>SOCIOLOGÍA ESPECIAL: RURAL</t>
  </si>
  <si>
    <t>SOCIOLOGIA TEMATICÁ: DOMINATION SEXUAL Y RACIAL</t>
  </si>
  <si>
    <t>TEORÍA SOCIOLÓGICA: KARL MARX</t>
  </si>
  <si>
    <t>LITERATURA ESPAÑOLA MEDIEVAL</t>
  </si>
  <si>
    <t>LITERATURA ESPANOLA DE SIGLO DE ORO</t>
  </si>
  <si>
    <t>LITERATURA ESPAÑOLA DE LOS SIGLOS XIX Y XX</t>
  </si>
  <si>
    <t>LIT. LAT. PRECOLOMBINA, DE LA CONQUISTA Y LA COLONIA</t>
  </si>
  <si>
    <t>LITERATURA LATINOAMERICANA DEL SIGLO XIX</t>
  </si>
  <si>
    <t>LITERATURAS LATINOAMERICANAS DEL SIGLO XX</t>
  </si>
  <si>
    <t>ANÁLISIS DEL DISCURSO I</t>
  </si>
  <si>
    <t>EL ESPAÑOL DE COLOMBIA</t>
  </si>
  <si>
    <t>TEORÍAS DE LA COMUNICACIÓN</t>
  </si>
  <si>
    <t>ANTROPOLOGÍA FORENSE</t>
  </si>
  <si>
    <t>OSTEOLOGÍA</t>
  </si>
  <si>
    <t>FUNDAMENTOS DE LA EDUCACIÓN</t>
  </si>
  <si>
    <t>INTRODUCCIÓN A LA LITERATURA</t>
  </si>
  <si>
    <t>MORFOSINTAXIS ESPAÑOLA I</t>
  </si>
  <si>
    <t>PSICOLOGÍA Y EDUCACIÓN</t>
  </si>
  <si>
    <t>SEMINARIO DE LINGÜÍSTICA INGLESA</t>
  </si>
  <si>
    <t>CIVILIZACIÓN FRANCESA 2</t>
  </si>
  <si>
    <t>CIVILIZACIÓN FRANCESA I</t>
  </si>
  <si>
    <t>HISTORIA DE LA LENGUA FRANCESA</t>
  </si>
  <si>
    <t>LITERATURA FRANCESA 1</t>
  </si>
  <si>
    <t>TRADUCCIÓN FRANCESA I</t>
  </si>
  <si>
    <t>METODOLOGÍA DE LA INVESTIGACIÓN</t>
  </si>
  <si>
    <t>ALEMÁN VI - COMUNICACIÓN ESCRITA</t>
  </si>
  <si>
    <t>ALEMÁN VI - COMUNICACIÓN ORAL</t>
  </si>
  <si>
    <t>CIVLIZACIÓN ALEMANA II</t>
  </si>
  <si>
    <t>CIVILIZACIÓN ALEMANA I</t>
  </si>
  <si>
    <t>GRAMÁTICA ALEMANA I</t>
  </si>
  <si>
    <t>LITERATURA ALEMANA I</t>
  </si>
  <si>
    <t>TRADUCCIÓN ALEMANA 1</t>
  </si>
  <si>
    <t>CIVILIZACIÓN INGLESA I</t>
  </si>
  <si>
    <t>CIVILIZACIÓN INGLESA II</t>
  </si>
  <si>
    <t>DIDACTICA INGLESA I</t>
  </si>
  <si>
    <t>FONÉTICA Y FONOLOGÍA INGLESA</t>
  </si>
  <si>
    <t>GRAMÁTICA INGLESA I</t>
  </si>
  <si>
    <t>GRAMATICA INGLESA II</t>
  </si>
  <si>
    <t>HISTORIA DE LA LENGUA INGLESA</t>
  </si>
  <si>
    <t>COMUNICACIÓN ESCRITA INGLES V</t>
  </si>
  <si>
    <t>LITERATURA INGLESA I</t>
  </si>
  <si>
    <t>LITERATURA INGLESA II</t>
  </si>
  <si>
    <t>TRADUCCIÓN INGLESA I</t>
  </si>
  <si>
    <t>ANTROPOLOGIA APLICADA Y DEL DESARROLLO</t>
  </si>
  <si>
    <t>ANTROPOLOGÍA EN COLOMBIA</t>
  </si>
  <si>
    <t>ANTROPOLOGÍA HISTÓRICA I</t>
  </si>
  <si>
    <t>ARQUEOLOGIA Y SOCIEDAD</t>
  </si>
  <si>
    <t>ARQUEOLOGÍAS AMERICANAS</t>
  </si>
  <si>
    <t>DISEÑO DE PROYECTO EN ANTROPOLOGÍA BIOLÓGICA</t>
  </si>
  <si>
    <t>DISEÑO DE PROYECTO EN ANTROPOLOGIA SOCIAL</t>
  </si>
  <si>
    <t>ETNOLINGÜÍSTICA</t>
  </si>
  <si>
    <t>ETNOLOGÍA EN COLOMBIA</t>
  </si>
  <si>
    <t>ETNOLOGÍA REGIONAL</t>
  </si>
  <si>
    <t>FUNDAMENTOS DE ANTROPOLOGÍA</t>
  </si>
  <si>
    <t>HOMINIZACIÓN</t>
  </si>
  <si>
    <t>INTRODUCCIÓN A LA ANTROPOLOGÍA LÍNGÜÍSTICA</t>
  </si>
  <si>
    <t>PENSAMIENTO ARQUEOLOGICO I</t>
  </si>
  <si>
    <t>PENSAMIENTO ANTROPOLÓGICO I</t>
  </si>
  <si>
    <t>SEMINARIO DEL DEPARTAMENTO</t>
  </si>
  <si>
    <t>TÉCNICAS DE INVESTIGACIÓN EN ANTROPOLOGÍA I</t>
  </si>
  <si>
    <t>TÉCNICAS DE INVESTIGACIÓN EN ANTROPOLOGÍA II</t>
  </si>
  <si>
    <t>TEORÍA SOCIAL</t>
  </si>
  <si>
    <t>FRANZ KAFKA</t>
  </si>
  <si>
    <t>LITERATURA LATINOAMERICANA CONTEMPORÁNEA (NARCOESTÉTICAS)</t>
  </si>
  <si>
    <t>LITERATURA COLOMBIANA PRECOLOMBINA</t>
  </si>
  <si>
    <t>LITERATURA COLOMBIANA DEL SIGLO XIX</t>
  </si>
  <si>
    <t>LITERATURA COLOMBIANA DEL SIGLO XX</t>
  </si>
  <si>
    <t>JOSÉ ASUNCIÓN SILVA</t>
  </si>
  <si>
    <t>LITERATURA CLÁSICA GRIEGA Y LATINA</t>
  </si>
  <si>
    <t>LITERATURAS EUROPEAS XVII Y XVIII</t>
  </si>
  <si>
    <t>LITERATURAS EUROPEA SIGLO XIX</t>
  </si>
  <si>
    <t>LITERATURA Y LENGUAJE</t>
  </si>
  <si>
    <t>LITERATURA Y SOCIEDAD (PROBLEMAS DE TEORÍA LTERARIA)</t>
  </si>
  <si>
    <t>TENDENCIAS ACTUALES DE LA TEORÍA LITERARIA</t>
  </si>
  <si>
    <t>CIENCIAS POLÍTICA</t>
  </si>
  <si>
    <t>COMUNICACIÓN Y EDUCACIÓN POPULAR</t>
  </si>
  <si>
    <t>TRABAJO SOCIAL Y DERECHOS HUMANOS</t>
  </si>
  <si>
    <t>INTERVENCIÓN SOCIAL</t>
  </si>
  <si>
    <t>INVESTIGACIÓN SOBRE LA INTERVENCIÓN</t>
  </si>
  <si>
    <t>LABORATORIO DE INVESTIGACIÓN SOCIAL</t>
  </si>
  <si>
    <t>MOVIMIENTOS SOCIALES Y TRABAJO SOCIAL</t>
  </si>
  <si>
    <t>PROCESOS COMUNITARIOS</t>
  </si>
  <si>
    <t>PROCESOS FAMILIARES</t>
  </si>
  <si>
    <t>PROYECTOS DE DESARROLLO SOCIAL</t>
  </si>
  <si>
    <t>TRABAJO SOCIAL COMUNITARIO</t>
  </si>
  <si>
    <t>TRABAJO SOCIAL DE GRUPO</t>
  </si>
  <si>
    <t>TRABAJO SOCIAL FAMILIAR</t>
  </si>
  <si>
    <t>CFA ARISTÓTELES FILOSOFÍA TEÓRICA</t>
  </si>
  <si>
    <t>CFA ESTÉTICA ANTIGUA |</t>
  </si>
  <si>
    <t>CFA PROBLEMAS FILOSÓFICOS ANTIGUOS 1</t>
  </si>
  <si>
    <t>CFC ETICA CONTEMPORANEA</t>
  </si>
  <si>
    <t>CFC FILOSOFÍA FRANCESA I</t>
  </si>
  <si>
    <t>CFC FILOSOFÍA POLÍTICA CONTEMPORÁNEA I</t>
  </si>
  <si>
    <t>CFC METAFÍSICA CONTEMPORÁNEA I</t>
  </si>
  <si>
    <t>CFC FILÓSOFOS CONTEMPORANEOS I</t>
  </si>
  <si>
    <t>CFC PROBLEMAS FILOSÓFICOS CONTEMPORÁNEOS I</t>
  </si>
  <si>
    <t>CFM KANT</t>
  </si>
  <si>
    <t>CFM KANT FILOSOFÍA TEORICA</t>
  </si>
  <si>
    <t>CFM NIETZSCHE</t>
  </si>
  <si>
    <t>CFM NIETZSCHE II</t>
  </si>
  <si>
    <t>CFM INTRODUCCIÓN A LA FILOSOFÍA MODERNA</t>
  </si>
  <si>
    <t>SFA FILOSOFÍA MEDIEVAL I</t>
  </si>
  <si>
    <t>SFC EPISTEMOLOGÍA CONTEMPORÁNEA I</t>
  </si>
  <si>
    <t>FILOSOFÍA: SFC FILOSOFÍA POLÍTICA CONTEMPORÁNEA I</t>
  </si>
  <si>
    <t>SFC HEIDEGGER I</t>
  </si>
  <si>
    <t>SMF FILOSOFIA POLITICA MODERNA</t>
  </si>
  <si>
    <t>SFM SPINOZA I</t>
  </si>
  <si>
    <t>TÉCNICAS DE INVESTIGACIÓN EN ANTROPOLOGÍA</t>
  </si>
  <si>
    <t>ADOLESCENCIA</t>
  </si>
  <si>
    <t>BASES BIOLÓGICAS DEL COMPORTAMIENTO</t>
  </si>
  <si>
    <t>MÉTODOS CUANTITATIVOS EN PSICOLOGÍA</t>
  </si>
  <si>
    <t>DESARROLLO AFECTIVO</t>
  </si>
  <si>
    <t>DESARROLLO HUMANO EN EL TRABAJO</t>
  </si>
  <si>
    <t>DISEÑO DE PROYECTOS</t>
  </si>
  <si>
    <t>EMOCIÓN</t>
  </si>
  <si>
    <t>ENTREVISTA PSICOLÓGICA</t>
  </si>
  <si>
    <t>FUNDAMENTOS DE CONSTRUCTIVISMO</t>
  </si>
  <si>
    <t>INFANCIA Y NIÑEZ</t>
  </si>
  <si>
    <t>LENGUAJE Y PENSAMIENTO</t>
  </si>
  <si>
    <t>METODOS ETNOGRAFICOS</t>
  </si>
  <si>
    <t>NEUROPSICOLOGÍA</t>
  </si>
  <si>
    <t>PRÁCTICA I</t>
  </si>
  <si>
    <t>PSICOFARMACOLOGIA</t>
  </si>
  <si>
    <t>PSICOLOGÍA CLÍNICA COMPORTAMENTAL</t>
  </si>
  <si>
    <t>PSICOLOGÍA CLÍNICA</t>
  </si>
  <si>
    <t>PSICOLOGÍA COMUNITARIA</t>
  </si>
  <si>
    <t>PSICOLOGÍA DE LO ANORMAL</t>
  </si>
  <si>
    <t>PSICOLOGÍA DEPORTIVA</t>
  </si>
  <si>
    <t>PSICOLOGÍA DIFERENCIAL</t>
  </si>
  <si>
    <t>PSICOLOGÍA EDUCATIVA</t>
  </si>
  <si>
    <t>PSICOLOGÍA ORGANIZACIONAL</t>
  </si>
  <si>
    <t>PSICOLOGÍA SOCIAL</t>
  </si>
  <si>
    <t>PSICOLOGÍA Y SALUD OCUPACIONAL</t>
  </si>
  <si>
    <t>SISTEMAS TERAPEUTICOS</t>
  </si>
  <si>
    <t>TRANSTORNOS DEL DESARROLLO</t>
  </si>
  <si>
    <t>MODELOS DE INVESTIGACIÓN II</t>
  </si>
  <si>
    <t>MUJERES, PODER Y VIOLENCIA SEXUAL</t>
  </si>
  <si>
    <t>TEORÍAS DE LA CULTURA II</t>
  </si>
  <si>
    <t>SEMINARIO TEMÁTICO III [EJERCICIOS DE OBSERVACIÓN DE LA ESFERA MEDIÁTICA</t>
  </si>
  <si>
    <t>GLOBALIZACIÓN Y EL ESTUDIO DE LA GEOGRAFÍA HUMANA</t>
  </si>
  <si>
    <t>METODOLOGÍA DE LA INVESTIGACIÓN GEOGRÁFICA</t>
  </si>
  <si>
    <t>ELEGIBLE IV. ESPACIO Y TIEMPO EN LAS CIENCIAS SOCIALES.</t>
  </si>
  <si>
    <t>ELEGIBLE V. PEDAGOGÍAS ESPECÍFICAS EN LENGUAJES Y LITERATURAS.</t>
  </si>
  <si>
    <t>TEORÍAS DEL APRENDIZAJE</t>
  </si>
  <si>
    <t>PORTUGUES I</t>
  </si>
  <si>
    <t>FILOSOFÍA ANTIGUA I</t>
  </si>
  <si>
    <t>ÉTICA CONTEMPORÁNEA</t>
  </si>
  <si>
    <t>ETICA I</t>
  </si>
  <si>
    <t>FILOSOFÌA POLITICA I</t>
  </si>
  <si>
    <t>FILOSOFÍA POLÍTICA II</t>
  </si>
  <si>
    <t>ANALISIS DEL PAISAJE Y ZONIFICACIÓN AMBIENTAL</t>
  </si>
  <si>
    <t>ORGANIZACIÓN SOCIOECONÓMICA DEL ESPACIO Y PROBLEMAS AMBIENTALES</t>
  </si>
  <si>
    <t>COGNICIÓN SOCIAL</t>
  </si>
  <si>
    <t>PROBLEMÁTICA SOCIAL COLOMBIANA</t>
  </si>
  <si>
    <t>FILOSOFIA DE LA PSICOLOGÌA I</t>
  </si>
  <si>
    <t>ECOLOGÍA Y EVOLUCIÓN</t>
  </si>
  <si>
    <t>HISTORIA SOCIOCULTURAL DE COLOMBIA</t>
  </si>
  <si>
    <t>CURSO ESPECIAL -LA ARGENTINA Y EL PERONISMO, 1943-2006</t>
  </si>
  <si>
    <t>CURSO ESPECIAL: LA VIDA COTIDIANA Y LA VIDA PRIVADA EN LA HISTORIA</t>
  </si>
  <si>
    <t>ITALIANO ELECTIVO II</t>
  </si>
  <si>
    <t>INICIACION A ESTUDIOS FEMINISTAS Y DE GÉNERO</t>
  </si>
  <si>
    <t>LENGUA Y CULTURA WAYUU I</t>
  </si>
  <si>
    <t>UITOTO I</t>
  </si>
  <si>
    <t>TEORIAS CRÍTICAS DE LA FAMILIA</t>
  </si>
  <si>
    <t>PSICOLOGÍA Y GÉNERO</t>
  </si>
  <si>
    <t>HISTORIA DE LAS MUJERES EN COLOMBIA</t>
  </si>
  <si>
    <t>SEXUALIDAD Y SOCIEDAD</t>
  </si>
  <si>
    <t>CUERPOS Y MARCAS DE GOCE</t>
  </si>
  <si>
    <t>PSICOMETRÍA</t>
  </si>
  <si>
    <t>LINGÜÍSTICA APLICADA</t>
  </si>
  <si>
    <t>FONETICA Y FONOLOGÍA DE LAS LENGUAS INDÍGENAS Y CRIOLLAS</t>
  </si>
  <si>
    <t>BILINGUISMO</t>
  </si>
  <si>
    <t>PROCESO PSICOTERAPEUTICO</t>
  </si>
  <si>
    <t>PSICOLOGÍA FORENSE</t>
  </si>
  <si>
    <t>SOCIALIZACIÓN Y CRIANZA</t>
  </si>
  <si>
    <t>LÓGICA I</t>
  </si>
  <si>
    <t>DEBATES EN PSICOLOGÍA DEL DESARROLLO</t>
  </si>
  <si>
    <t>FIESTAS POPULARES, CARNAVAL, SOCIEDAD Y ARTE POPULAR</t>
  </si>
  <si>
    <t>SOCIOLOGÍA TEMÁTICA: CIENCIA, INDUSTRIA E IMPERIOS</t>
  </si>
  <si>
    <t>SOCIOLOGÍA DEL TRABAJO</t>
  </si>
  <si>
    <t>RAZONAMIENTO, RESOLUCIÓN DE PROBLEMAS Y EDUCACIÓN</t>
  </si>
  <si>
    <t>CURSO ESPECIAL: HISTORIA ECONÓMICA DE COLOMBIA SIGLOS XIX Y XX</t>
  </si>
  <si>
    <t>HISTORIA ECONÓMICA DE COLOMBIA SIGLOS XIX Y XX</t>
  </si>
  <si>
    <t>CFM PROBLEMAS FILOSÓFICOS MODERNOS I</t>
  </si>
  <si>
    <t>CFC FILOSOFÍA CONTEMPORÁNEA I</t>
  </si>
  <si>
    <t>CFC FILOSOFÍA CONTEMPORÁNEA II- FREGE Y HUSSERL</t>
  </si>
  <si>
    <t>CFC ESTRUCTURALISMO Y POSESTRUCTURALISMO.</t>
  </si>
  <si>
    <t>ANÁLISIS DE DATOS CUANTITATIVOS</t>
  </si>
  <si>
    <t>DIAGNÓSTICO E INTERVENCIÓN EN CULTURA Y CLIMA ORGANIZACIONAL</t>
  </si>
  <si>
    <t>JOSÉ ASUNCION SILVA</t>
  </si>
  <si>
    <t>MÉTODOS DE INVESTIGACIÓN EN CIENCIAS SOCIALES</t>
  </si>
  <si>
    <t>CURSO MONOGRÁFICO DE AUTOR COLOMBIANO</t>
  </si>
  <si>
    <t>CURSO MONOGRÁFICO DE AUTOR COLOMBIANO (SIGLO XIX)</t>
  </si>
  <si>
    <t>CURSO MONOGRÁFICO DE AUTOR NORTEAMERICANO (CONTEMPORÁNEO)</t>
  </si>
  <si>
    <t>EL ENSAYO COMO FORMA (DE LA EPÍSTOLA AL ENSAYO)</t>
  </si>
  <si>
    <t>LA CIENCIA FICCIÓN</t>
  </si>
  <si>
    <t>GÉNERO, TRABAJO E IDENTIDADES</t>
  </si>
  <si>
    <t>LITERATURA Y ARTES PLÁSTICAS</t>
  </si>
  <si>
    <t>LITERATURA Y ARTES VIVAS</t>
  </si>
  <si>
    <t>LITERATURA Y ORALIDAD</t>
  </si>
  <si>
    <t>ESTUDIOS AFROCOLOMBIANOS</t>
  </si>
  <si>
    <t>ESPACIO, GÉNERO Y SEXUALIDAD</t>
  </si>
  <si>
    <t>EVALUACIÓN PSICOLÓGICA</t>
  </si>
  <si>
    <t>PSICOLOGÍA PROFESIONAL</t>
  </si>
  <si>
    <t>TEORÍA DE LA LITERATURA COMPARADA B</t>
  </si>
  <si>
    <t>ESTRATEGIAS DE EVALUACIÓN E INTERVENCIÓN EN TRASTORNOS DE ANSIEDAD Y EN LA DEPRESIÓN</t>
  </si>
  <si>
    <t>METODOLOGÍAS PARA LA CONSTRUCCIÓN DE PAZ</t>
  </si>
  <si>
    <t>HISTORIA CONTEMPORÁNEA DE ASIA</t>
  </si>
  <si>
    <t>AUTORAS LATINOAMERICANAS</t>
  </si>
  <si>
    <t>SOCIOLOGÍA ESPECIAL: SALUD</t>
  </si>
  <si>
    <t>MUJERES, CONFLICTOS ARMADOS Y CONSTRUCCIÓN DE PAZ</t>
  </si>
  <si>
    <t>HISTORIOGRAFIA AFRO-LATINOAMERICANA</t>
  </si>
  <si>
    <t>ANALISIS Y PRODUCCION DE MEDIOS</t>
  </si>
  <si>
    <t>LA ESQUIZOFRENIA: DEL TRASTORNO A LA ESTRUCTURA</t>
  </si>
  <si>
    <t>PSICOFARMACOLOGÍA</t>
  </si>
  <si>
    <t>CUERPO, CORPORALIDADES, PERFORMANCE, PERFORMATIVIDADES</t>
  </si>
  <si>
    <t>SOCIOLOGIA TEMATICA: MOVILIDADES Y CULTURA</t>
  </si>
  <si>
    <t>HOMBRES Y MASCULINIDADES EN LOS ESTUDIOS FEMINISTAS</t>
  </si>
  <si>
    <t>LENGUA DE SEÑAS COLOMBIANA</t>
  </si>
  <si>
    <t>ARQUEOLOGÍA FUNERARIA</t>
  </si>
  <si>
    <t>POESÍA COLOMBIANA</t>
  </si>
  <si>
    <t>TERRITORIOS, CULTURAS Y PODERES</t>
  </si>
  <si>
    <t>APORTES DE LA GEOGRAFÍA Y LAS CIENCIAS SOCIALES AL DEBATE SOBRE ORDENAMIENTO TERRITORIAL</t>
  </si>
  <si>
    <t>SEMINARIO TALLER EN ANTROPOLOGÍA DE LAS SENSORIALIDADES, CORPOREIDADES Y PERFORMATIVADES</t>
  </si>
  <si>
    <t>INTRODUCCIÓN A LA HISTORIA DE ÁFRICA</t>
  </si>
  <si>
    <t>EPISTEMOLOGÍA DE LAS CIENCIAS SOCIALES Y NATURALES</t>
  </si>
  <si>
    <t>ESPACIOS MARINOS Y COSTEROS II</t>
  </si>
  <si>
    <t>ANÁLISIS DE RECEPCIÓN</t>
  </si>
  <si>
    <t>CULTURA, PATRIMONIO Y TURISMO</t>
  </si>
  <si>
    <t>GEOGRAFÍA DEL TURISMO</t>
  </si>
  <si>
    <t>INTRODUCCIÓN AL TURISMO</t>
  </si>
  <si>
    <t>TURISMO Y AMBIENTE</t>
  </si>
  <si>
    <t>GEOGRAFÍA DE COLOMBIA</t>
  </si>
  <si>
    <t>SEMINARIO EN GEOTECNOLOGÍAS</t>
  </si>
  <si>
    <t>DEL CONFLICTO ARMADO</t>
  </si>
  <si>
    <t>PROBLEMAS DE HISTORIA DE AMÉRICA: ESTADOS UNIDOS Y AMÉRICA LATINA</t>
  </si>
  <si>
    <t>ESTUDIOS SOCIALES CRÍTICOS DE LA RAZA</t>
  </si>
  <si>
    <t>VISUALIDADES EXTREMAS Y POLÍTICAS DE LA RECONSTRUCCIÓN DE LA MEMORIA</t>
  </si>
  <si>
    <t>HISTORIA INTELECTUAL Y CULTURA POLÍTICA</t>
  </si>
  <si>
    <t>MÉTODOS DE INVESTIGACIÓN HISTÓRICA I</t>
  </si>
  <si>
    <t>HISTORIOGRAFÍA COLOMBIANA I</t>
  </si>
  <si>
    <t>HISTORIOGRAFÍA COLOMBIANA : HISTORIOGRAFÍA COLOMBIANA II. HISTORIADORES COLOMBIANOS DEL SIGLO XIX</t>
  </si>
  <si>
    <t>CURSO ESPECIAL: HISTORIA ORAL Y MEMORIA</t>
  </si>
  <si>
    <t>SOCIOLOGÍA TEMÁTICA: SOCIOLOGÍA DE LA VIOLENCIA Y DERECHOS HUMANOS</t>
  </si>
  <si>
    <t>DEBATES EN CIENCIA COGNITIVA Y PSICOLOGÍA MORAL</t>
  </si>
  <si>
    <t>TEORIA SOCIOLÓGICA ORLANDO FALS BORDA: PRAXIS, MÉTODO Y TEORIA</t>
  </si>
  <si>
    <t>SOCIOLOGÍA ESPECIAL DE GÉNERO: LA SOCIOLOGÍA DE LAS MUJERES Y LAS MUJERES EN SOCIOLOGÍA</t>
  </si>
  <si>
    <t>GUERRILLAS SIN FUTURO: UN EXAMEN AL ELN, A LAS DISIDENCIAS DE LAS FARC Y A LA FRACCIÓN DEL EPL.</t>
  </si>
  <si>
    <t>ESPACIOS MARINOS Y COSTEROS I</t>
  </si>
  <si>
    <t>FUNDAMENTOS DE GEOLOGÍA PARA GEOGRAFÍA</t>
  </si>
  <si>
    <t>ANÁLISIS DE COYUNTURA SOCIAL Y POLÍTICA</t>
  </si>
  <si>
    <t>SOCIOLOGÍA ESPECIAL: SOCIOLOGÍA DE LA SEXUALIDAD</t>
  </si>
  <si>
    <t>AUTOORGANIZACIÓN DEL APRENDIZAJE (AA), EDUCACIÓN AUTODIRIGIDA (EA) Y EDUCACIONES SIN ESCUELA (ESE)</t>
  </si>
  <si>
    <t>CURSO ESPECIAL: EL HECHO RELIGIOSO EN LA HISTORIA DE COLOMBIA</t>
  </si>
  <si>
    <t>CT FILOSOFÍA COLOMBIANA I</t>
  </si>
  <si>
    <t>CT FILOSOFÍA LATINOAMERICANA I</t>
  </si>
  <si>
    <t>CT FILOSOFÍA DE LA CIENCIA I</t>
  </si>
  <si>
    <t>CT FILOSOFÍA DE LA MENTE I</t>
  </si>
  <si>
    <t>SEMINARIO TEMÁTICO: EQUIDAD Y DISCRIMINACIÓN</t>
  </si>
  <si>
    <t>FILOSOFÍA: ST PROBLEMAS FILOSÓFICOS II</t>
  </si>
  <si>
    <t>CT PROBLEMAS FILOSÓFICOS III</t>
  </si>
  <si>
    <t>CT FILOSOFÍA Y LITERATURA</t>
  </si>
  <si>
    <t>CT FILOSOFÍA DEL LENGUAJE</t>
  </si>
  <si>
    <t>CT PROBLEMAS FILOSÓFICOS 2</t>
  </si>
  <si>
    <t>CT FILOSOFÍA DE LAS CIENCIAS SOCIALES</t>
  </si>
  <si>
    <t>CT ESTÉTICA 2</t>
  </si>
  <si>
    <t>CT PROBLEMAS FILOSÓFICOS I</t>
  </si>
  <si>
    <t>LA DESAPARICIÓN DE PERSONAS EN EL CONTEXTO Y EN RAZÓN DEL CONFLICTO ARMADO EN COLOMBIA</t>
  </si>
  <si>
    <t>CFC INTRODUCCIÓN A LA FILOSOFÍA CONTEMPORÁNEA</t>
  </si>
  <si>
    <t>COMUNICACIÓN, EDUCACIÓN Y SOSTENIBILIDAD</t>
  </si>
  <si>
    <t>CÁTEDRA PENSAMIENTO CRÍTICO: COLECTIVO 82</t>
  </si>
  <si>
    <t>PSICOTERAPIA CONTEXTUAL Y CONDUCTUAL DE APREJA</t>
  </si>
  <si>
    <t>ANÁLISIS DE DATOS PARA ANTROPOLOGÍA Y CIENCIAS SOCIALES</t>
  </si>
  <si>
    <t>ETNÓLOGOS DE LA NEGRITUD</t>
  </si>
  <si>
    <t>FEMINISMO DECOLONIAL: APORTES Y DEBATES</t>
  </si>
  <si>
    <t>CÁTEDRA GABRIEL GARCÍA MÁRQUEZ: TRANSFORMACIÓN Y REFORMA EDUCATIVA: DESAFÍOS Y PROPUESTAS</t>
  </si>
  <si>
    <t>HISTORIA DE LA FAMILIA</t>
  </si>
  <si>
    <t>SEMINARIO TEÓRICO: ESTADO, NACIÓN Y NACIONALISMO</t>
  </si>
  <si>
    <t>INFANCIA, GÉNERO Y ESTUDIOS DE LAS NIÑAS</t>
  </si>
  <si>
    <t>PENSAR EL CINE, ESTÉTICAS, IMÁGENES Y POLÍTICAS DEL ESPECTADOR</t>
  </si>
  <si>
    <t>EL ENGAÑO Y LA POLÍTICA: APROXIMACIÓN HISTÓRICA Y COMPARADA</t>
  </si>
  <si>
    <t>CENSURA E IDEOLOGÍA</t>
  </si>
  <si>
    <t>EDUCACIÓN AMBIENTAL: ENFOQUES TRANSDISCIPLINARES Y EXPERIENCIALES</t>
  </si>
  <si>
    <t>CATEDRA LUZ GABRIELA ARANGO</t>
  </si>
  <si>
    <t>CÁTEDRA DE GÉNERO LUZ GABRIELA ARANGO GAVIRIA</t>
  </si>
  <si>
    <t>ANTROPOLOGÍA EN AMÉRICA LATINA Y BRASIL</t>
  </si>
  <si>
    <t>TEORÍA SOCIOLÓGICA CAMILO TORRES: PENSAMIENTO SOCIOLÓGICO Y POLÍTICO EN AMÉRICA LATINA</t>
  </si>
  <si>
    <t>CURSO ESPECIAL : SOBRE LA TIERRA : LA CUESTIÓN AGRARIA, USOS Y CONFLICTOS</t>
  </si>
  <si>
    <t>JUSTICIA TRANSICIONAL, GÉNERO Y DESIGUALDADES SOCIALES</t>
  </si>
  <si>
    <t>SOCIOLOGÍA DE LAS INFANCIAS Y LAS JUVENTUDES</t>
  </si>
  <si>
    <t>TEORÍAS QUEER, CÍBORG E INTERESPECIE</t>
  </si>
  <si>
    <t>MENSTRUACION POLITICAS CORPORALES RESISTENCIAS Y EMANCIPACION</t>
  </si>
  <si>
    <t>SOCIOLOGÍA DE LA ACCIÓN COLECTIVA Y LOS MOVIMIENTOS SOCIALES EN AMÉRICA LATINA</t>
  </si>
  <si>
    <t>RACISMOS CONTEMPORÁNEOS. PERSPECTIVAS FEMINISTAS DESCOLONIALES Y ANTICOLONIALES</t>
  </si>
  <si>
    <t>TRABAJO SOCIAL PSICOSOCIAL: PERSPECTIVAS SITUADAS Y CRÍTICAS</t>
  </si>
  <si>
    <t>APRENDIZAJE, PENSAMIENTO Y DIDÁCTICA</t>
  </si>
  <si>
    <t>CÁTEDRA NACIONAL: GESTIÓN, ADAPTACIÓN Y CAMBIO CLIMÁTICO EN COLOMBIA</t>
  </si>
  <si>
    <t>BIOLOGIA GENERAL</t>
  </si>
  <si>
    <t>BIOLOGÍA MOLECULAR Y CELULAR</t>
  </si>
  <si>
    <t>FUNDAMENTOS DE ECOLOGÍA </t>
  </si>
  <si>
    <t>BIOESTADÍSTICA FUNDAMENTAL</t>
  </si>
  <si>
    <t>PROBABILIDAD Y ESTADÍSTICA FUNDAMENTAL</t>
  </si>
  <si>
    <t>FUNDAMENTOS DE ELECTRICIDAD Y MAGNETISMO</t>
  </si>
  <si>
    <t>FUNDAMENTOS DE FISICA MODERNA</t>
  </si>
  <si>
    <t>FUNDAMENTOS DE MECANICA</t>
  </si>
  <si>
    <t>FUNDAMENTOS DE OSCILACIONES, ONDAS Y ÓPTICA</t>
  </si>
  <si>
    <t>ALGEBRA MULTILINEAL Y FORMAS CANÓNICAS</t>
  </si>
  <si>
    <t>ANÁLISIS VECTORIAL</t>
  </si>
  <si>
    <t>GRUPOS Y ANILLOS</t>
  </si>
  <si>
    <t>INTRODUCCIÓN AL ANÁLISIS REAL</t>
  </si>
  <si>
    <t>VARIABLE COMPLEJA</t>
  </si>
  <si>
    <t>CALCULO VECTORIAL</t>
  </si>
  <si>
    <t>INTRODUCCIÓN A LA OPTIMIZACIÓN</t>
  </si>
  <si>
    <t>INTRODUCCIÓN A LA TEORÍA DE LA COMPUTACIÓN</t>
  </si>
  <si>
    <t>PROBALIDAD</t>
  </si>
  <si>
    <t>PROGRAMACIÓN Y MÉTODOS NUMÉRICOS</t>
  </si>
  <si>
    <t>TEORIA DE NUMEROS</t>
  </si>
  <si>
    <t>GEOLOGIA DE COLOMBIA</t>
  </si>
  <si>
    <t>MÉTODOS GEOFÍSICOS</t>
  </si>
  <si>
    <t>PETROGRAFIA IGNEA</t>
  </si>
  <si>
    <t>SEDIMENTOLOGIA</t>
  </si>
  <si>
    <t>CEFALÓPODOS FÓSILES</t>
  </si>
  <si>
    <t>INTRODUCCIÓN A LA SISMOLOGIA</t>
  </si>
  <si>
    <t>ALGEBRA LINEAL BASICA</t>
  </si>
  <si>
    <t>CAMPO V: PRACTICAS GEOLOGIA DE COLOMBIA Y YACIMIENTOS</t>
  </si>
  <si>
    <t>HIDROGEOLOGIA</t>
  </si>
  <si>
    <t>PRINCIPIOS DE QUÍMICA INDUSTRIAL</t>
  </si>
  <si>
    <t>QUIMICA MATALORGANICA</t>
  </si>
  <si>
    <t>VOLCANOLOGÍA</t>
  </si>
  <si>
    <t>QUIMICA INORGANICA FARMACEUTICA</t>
  </si>
  <si>
    <t>VALIDACIÓN DE METODOLOGÍAS ANALÍTICAS</t>
  </si>
  <si>
    <t>ADMINISTRACIÓN FARMACÉUTICA</t>
  </si>
  <si>
    <t>SALUD PÚBLICA Y FARMACIA</t>
  </si>
  <si>
    <t>APLICACIONES DE LA BIOTECNOLOGÍA EN TERAPÉUTICA</t>
  </si>
  <si>
    <t>MODELOS DE FARMACOLOGÍA EXPERIMENTAL</t>
  </si>
  <si>
    <t>TOXICOLOGIA</t>
  </si>
  <si>
    <t>MICROBIOLOGIA FARMACEUTICA</t>
  </si>
  <si>
    <t> OPTIMIZACIÓN</t>
  </si>
  <si>
    <t>CONTROL ESTADÍSTICO DE LA CALIDAD</t>
  </si>
  <si>
    <t>CÁLCULO DE ECUACIONES DIFERENCIALES ORDINARIAS</t>
  </si>
  <si>
    <t>ANÁLISIS MULTIVARIADO</t>
  </si>
  <si>
    <t>CÁLCULO DIFERENCIAL EN UNA VARIABLE</t>
  </si>
  <si>
    <t>FUNDAMENTOS DE ÓPTICA</t>
  </si>
  <si>
    <t>HERRAMIENTAS COMPUTACIONALES</t>
  </si>
  <si>
    <t>INTRODUCCIÓN AL ESTADO SÓLIDO</t>
  </si>
  <si>
    <t>MECÁNICA ANALÍTICA I</t>
  </si>
  <si>
    <t>OSCILACIONES Y ONDAS</t>
  </si>
  <si>
    <t>RELATIVIDAD</t>
  </si>
  <si>
    <t>EXPERIMENTOS EN FÍSICA MODERNA</t>
  </si>
  <si>
    <t>MECANICA CUANTICA II</t>
  </si>
  <si>
    <t>ALGORITMOS</t>
  </si>
  <si>
    <t>ESTRUCTURAS DE DATOS</t>
  </si>
  <si>
    <t>ARQUITECTURA DE SOFTWARE</t>
  </si>
  <si>
    <t>COMPUTACIÓN PARALELA Y DISTRIBUIDA</t>
  </si>
  <si>
    <t>LABORATORIO DE PRINCIPIOS DE BIOQUÍMICA</t>
  </si>
  <si>
    <t>TAXONOMÍA ANIMAL</t>
  </si>
  <si>
    <t>BIOLOGÍA DEL DESARROLLO</t>
  </si>
  <si>
    <t>EVOLUCIÓN</t>
  </si>
  <si>
    <t>GENETICA DE POBLACIONES</t>
  </si>
  <si>
    <t>INMULOGIA CELULAR Y MOLECULAR</t>
  </si>
  <si>
    <t>EMBRIÓFITOS BASALES</t>
  </si>
  <si>
    <t>INTRODUCCIÓN A LA BIOLOGIA DE LA CONSERVACIÓN</t>
  </si>
  <si>
    <t>BIOLOGÍA DE MICROORGANISMOS</t>
  </si>
  <si>
    <t>BIOLOGÍA EVOLUTIVA </t>
  </si>
  <si>
    <t>BIOLOGIA MOLECULAR DE LA CÉLULA</t>
  </si>
  <si>
    <t>GENÉTICA</t>
  </si>
  <si>
    <t>HISTORIA DEL PENSAMIENTO BIOLÓGICO</t>
  </si>
  <si>
    <t>ANÁLISIS MULTIVARIANTE</t>
  </si>
  <si>
    <t>BIOGEOGRAFIA</t>
  </si>
  <si>
    <t>BIOLOGÍA DE BRIÓFITOS</t>
  </si>
  <si>
    <t>BIOLOGÍA DE LA POLINIZACIÓN</t>
  </si>
  <si>
    <t>COMUNICACIÓN ANIMAL</t>
  </si>
  <si>
    <t>CULTIVO DE TEJIDOS</t>
  </si>
  <si>
    <t>ETNOBOTÁNICA</t>
  </si>
  <si>
    <t>ETOLOGÍA</t>
  </si>
  <si>
    <t>FISIOLOGÍA DE ADAPTACIONES</t>
  </si>
  <si>
    <t>GENÉTICA MOLECULAR BACTERIANA</t>
  </si>
  <si>
    <t>INTRODUCCIÓN A LA VEGETACIÓN DE COLOMBIA</t>
  </si>
  <si>
    <t>ORNITOLOGÍA</t>
  </si>
  <si>
    <t>TECNICAS EN BIOLOGIA MOLECULAR</t>
  </si>
  <si>
    <t>AGUJEROS NEGROS CUANTICOS</t>
  </si>
  <si>
    <t>RELATIVIDAD GENERAL</t>
  </si>
  <si>
    <t>BIODIVERSIDAD Y ECOSISTEMAS EN LAS REGIONES NATURALES DE COLOMBIA</t>
  </si>
  <si>
    <t>BIOLOGÍA DE ORGANISMOS MARINOS: MODOS DE VIDA EN EL MAR</t>
  </si>
  <si>
    <t>CONTAMINACIÓN MARINA</t>
  </si>
  <si>
    <t>GENÉTICA DE POBLACIONES</t>
  </si>
  <si>
    <t>INGENIERÍA GENÉTICA DE PLANTAS</t>
  </si>
  <si>
    <t>INTERACCIONES MOLECULARES PLANTA MICROORGANISMOS</t>
  </si>
  <si>
    <t>MODELACIÓN DE SISTEMAS BIOLÓGICOS</t>
  </si>
  <si>
    <t>TÓPICOS SELECTOS</t>
  </si>
  <si>
    <t>BIOENSAYOS</t>
  </si>
  <si>
    <t>BIOINFORMÁTICA</t>
  </si>
  <si>
    <t>METÓDOS EN BIOLOGÍA MOLECULAR</t>
  </si>
  <si>
    <t>AMENAZAS GEOLÓGICAS</t>
  </si>
  <si>
    <t>ENSEÑANZA DE LA ESTADÍSTICA</t>
  </si>
  <si>
    <t>ENSEÑANZA EN CIENCIAS DE LA TIERRA</t>
  </si>
  <si>
    <t>ANÁLISIS FUNCIONAL</t>
  </si>
  <si>
    <t>ANÁLISIS NUMÉRICO I</t>
  </si>
  <si>
    <t>ECUACIONES DIFERENCIALES PARCIALES I</t>
  </si>
  <si>
    <t>FISICA EXPERIMENTAL AVANZADA</t>
  </si>
  <si>
    <t>ENERGIA SOLAR</t>
  </si>
  <si>
    <t>ASTRONOMÍA PARA TODOS</t>
  </si>
  <si>
    <t>PRACTICA DE INVESTIGACIÓN: INTRODUCCIÓN A LAS COLECCIONES CIENTIFICAS</t>
  </si>
  <si>
    <t>PRINCIPIOS DE BIOQUÍMICA</t>
  </si>
  <si>
    <t>QUÍMICA Y BIOTECNOLOGÍA FÚNGICA</t>
  </si>
  <si>
    <t>TEMAS AVANZADOS EN CATALISIS HETEROGENEA</t>
  </si>
  <si>
    <t>HIDROMETEREOLOGÍA</t>
  </si>
  <si>
    <t>METODOS PARA EL ESTUDIO DEL COMPORTAMIENTO ANIMAL</t>
  </si>
  <si>
    <t>NEUROBIOLOGIA Y PSICOLOGIA DEL APRENDIZAJE</t>
  </si>
  <si>
    <t>ESTADÍSTICA GENÓMICA</t>
  </si>
  <si>
    <t>ECONOMÍA DE PROYECTOS MINEROS Y PETROLEROS</t>
  </si>
  <si>
    <t>FOTOGEOLOGÍA</t>
  </si>
  <si>
    <t>MICROBIOLOGÍA DE SUELOS</t>
  </si>
  <si>
    <t>INTRODUCCIÓN A LA BIOLOGÍA COMPUTACIONAL</t>
  </si>
  <si>
    <t>CARTOGRAFIA Y SIG APLICADOS A ESTUDIOS DE BIODIVERSIDAD</t>
  </si>
  <si>
    <t>PLANTAS, CULTIVOS Y SISTEMAS AGRÍCOLAS TRADICIONALES EN EL NEOTRÓPICO</t>
  </si>
  <si>
    <t>BIOLOGÍA DE REPTILES ESCAMADOS</t>
  </si>
  <si>
    <t>MASTOZOOLOGÍA GENERAL</t>
  </si>
  <si>
    <t>INTRODUCCION A LA TEORIA DE CONJUNTOS.</t>
  </si>
  <si>
    <t>COMPUTACIÓN VISUAL</t>
  </si>
  <si>
    <t>MATEMÁTICAS DISCRETAS II</t>
  </si>
  <si>
    <t>FUNDAMENTOS DE LA MICROSCOPIA ELECTRÓNICA</t>
  </si>
  <si>
    <t>ANÁLISIS ESTOCÁSTICO PARA FINANZAS Y ACTUARÍA</t>
  </si>
  <si>
    <t>MODELOS DE TASAS DE INTERÉS</t>
  </si>
  <si>
    <t>MANEJO CUANTITATIVO DE PORTAFOLIOS</t>
  </si>
  <si>
    <t>QUIMICA DE AROMAS</t>
  </si>
  <si>
    <t>FUNDAMENTOS DE ECOLOGÍA DE COMUNIDADES</t>
  </si>
  <si>
    <t>FUNDAMENTOS DE ECOLOGÍA DE POBLACIONES</t>
  </si>
  <si>
    <t>FUNDAMENTOS DE ECOLOGIA DEL PAISAJE</t>
  </si>
  <si>
    <t>ESPECTROMETRÍA DE MASAS AVANZADA: FUNDAMENTOS, INSTRUMENTACIÓN Y APLICACIONES</t>
  </si>
  <si>
    <t>GENÓMICA</t>
  </si>
  <si>
    <t>LABORATORIO DE QUIMICA COMPUTACIONAL</t>
  </si>
  <si>
    <t>GENETICA MOLECULAR</t>
  </si>
  <si>
    <t>BIODIVERSIDAD Y SERVICIOS ECOSISTÉMICOS</t>
  </si>
  <si>
    <t>HERRAMIENTAS TIC PARA LA ENSEÑANZA DE LAS CIENCIAS</t>
  </si>
  <si>
    <t>ASTROFÍSICA RELATIVISTA</t>
  </si>
  <si>
    <t>TERRITORIO Y VALORACIÓN DE IMPACTOS AMBIENTALES</t>
  </si>
  <si>
    <t>MATEMÁTICAS DEL APRENDIZAJE DE MÁQUINAS</t>
  </si>
  <si>
    <t>REDES NEURONALES, ARQUITECTURAS Y APLICACIONES</t>
  </si>
  <si>
    <t>GENETICA DE RASGOS COMPLEJOS</t>
  </si>
  <si>
    <t>FARMACOTECNIA II</t>
  </si>
  <si>
    <t>INTRODUCCIÓN A LA COMPUTACIÓN CUÁNTICA</t>
  </si>
  <si>
    <t>ÁLEGBRA LINEAL</t>
  </si>
  <si>
    <t>GEOFÍSICA DE CAMPO</t>
  </si>
  <si>
    <t>PROCESOS DE INTEGRACIÓN EN EUROPA Y AMÉRICA LATINA</t>
  </si>
  <si>
    <t>ACCIÓN COLECTIVA Y MOVIMIENTOS SOCIALES</t>
  </si>
  <si>
    <t>PENSAMIENTO CRÍTICO Y PROPUESTAS DECOLONIALES DE AMÉRICA LATINA Y EL CARIBE: PENSAMIENTO DECOLONIAL Y DESAFÍOS EPISTÉMICOS</t>
  </si>
  <si>
    <t>GEPOLITICA: APORTES INTERPRETATIVOS PARA UN MUNDO CAMBIANTE</t>
  </si>
  <si>
    <t>ECONOMÍA PÚBLICA</t>
  </si>
  <si>
    <t>HISTORIA POLÍTICA Y SOCIOECONÓMICA DEL SIGLO XIX</t>
  </si>
  <si>
    <t>HISTORIA POLÍTICA Y SOCIOECONÓMICA DE COLOMBIA DEL SIGLO XX</t>
  </si>
  <si>
    <t>HISTORIA POLÍTICA MODERNA</t>
  </si>
  <si>
    <t>INSTITUCIONES Y DERECHO INTERNACIONAL PÚBLICO</t>
  </si>
  <si>
    <t>INTRODUCCIÓN A LA CIENCIA POLÍTICA</t>
  </si>
  <si>
    <t>MÉTODO Y ANÁLISIS COMPARADO</t>
  </si>
  <si>
    <t>PARTIDOS POLÍTICOS Y SISTEMAS ELECTORALES</t>
  </si>
  <si>
    <t>PROCESOS POLÍTICOS DE AMÉRICA LATINA</t>
  </si>
  <si>
    <t>SISTEMA POLÍTICO COLOMBIANO</t>
  </si>
  <si>
    <t>SISTEMAS POLÍTICOS</t>
  </si>
  <si>
    <t>TEORÍAS DE LA ADMINISTRACIÓN PÚBLICA</t>
  </si>
  <si>
    <t>TEORÍAS DE LA CULTURA POLÍTICA</t>
  </si>
  <si>
    <t>TEORÍAS DE LA GLOBALIZACIÓN</t>
  </si>
  <si>
    <t>TEORÍAS DEL ESTADO</t>
  </si>
  <si>
    <t>TEORÍAS POLÍTICAS MODERNA</t>
  </si>
  <si>
    <t>TEORÍAS DE LAS RELACIONES INTERNACIONALES</t>
  </si>
  <si>
    <t>ANÁLISIS DE COYUNTURA</t>
  </si>
  <si>
    <t>ANTROPOLOGÍA POLÍTICA</t>
  </si>
  <si>
    <t>COMUNICACIÓN POLÍTICA</t>
  </si>
  <si>
    <t>ECONOMÍA POLÍTICA</t>
  </si>
  <si>
    <t>GERENCIA PÚBLICA</t>
  </si>
  <si>
    <t>POLÍTICA INTERNACIONAL COLOMBIANA</t>
  </si>
  <si>
    <t>POLITICA INTERNACIONAL DE ASIA Y AFRICA</t>
  </si>
  <si>
    <t>POLÍTICA INTERNACIONAL DE ÁFRICA</t>
  </si>
  <si>
    <t>PROCESOS DE INTEGRACIÓN EN EUROPA Y AMERICA LATINA</t>
  </si>
  <si>
    <t>DERECHO DE LA COMPETENCIA Y DEL CONSUMO</t>
  </si>
  <si>
    <t>MULTICULTURALISMO Y DERECHOS ÉTNICOS</t>
  </si>
  <si>
    <t>TRANSMISIÓN DE DERECHOS</t>
  </si>
  <si>
    <t>BIENES MERCANTILES</t>
  </si>
  <si>
    <t>CONTRATOS CIVILES Y MERCANTILES</t>
  </si>
  <si>
    <t>DERECHO ECONÓMICO</t>
  </si>
  <si>
    <t>DERECHO INTERNACIONAL DE LOS DERECHOS HUMANOS</t>
  </si>
  <si>
    <t>DERECHO INTERNACIONAL PÚBLICO</t>
  </si>
  <si>
    <t>DERECHO PENAL GENERAL</t>
  </si>
  <si>
    <t>DERECHO PENAL INTERNACIONAL</t>
  </si>
  <si>
    <t>DERECHO PROCESAL ADMINISTRATIVO</t>
  </si>
  <si>
    <t>DERECHO PROCESAL LABORAL</t>
  </si>
  <si>
    <t>DERECHO PROCESAL PENAL</t>
  </si>
  <si>
    <t>DERECHOS HUMANOS INTEGRALES</t>
  </si>
  <si>
    <t>SOCIOLOGÍA DEL CONFLICTO Y EL ELEMENTO CRIMINAL</t>
  </si>
  <si>
    <t>SOCIOLOGÍA JURÍDICA</t>
  </si>
  <si>
    <t>TEORÍA Y FILOSOFÍA DEL DERECHO. ÉTICA JURÍDICA</t>
  </si>
  <si>
    <t>INVESTIGACIÓN I</t>
  </si>
  <si>
    <t>POLÍTICAS PÚBLICAS DE FAMILIA</t>
  </si>
  <si>
    <t>DERECHO DISCIPLINARIO</t>
  </si>
  <si>
    <t>DERECHO LABORAL COLECTIVO</t>
  </si>
  <si>
    <t>HACIENDA PÚBLICA</t>
  </si>
  <si>
    <t>INSTITUCIONES DEL DERECHO ROMANO</t>
  </si>
  <si>
    <t>JUSTICIA COMUNITARIA</t>
  </si>
  <si>
    <t>LA CONCILIACIÓN</t>
  </si>
  <si>
    <t>PROPIEDAD INDUSTRIAL Y COMPETENCIA DESLEAL</t>
  </si>
  <si>
    <t>TEORÍA Y PRÁCTICA DE LA PRUEBA Y LA EVIDENCIA</t>
  </si>
  <si>
    <t>CONTRATACION INTERNACIONAL</t>
  </si>
  <si>
    <t>SEMINARIO DE INVESTIGACIÓN 1</t>
  </si>
  <si>
    <t>SEMINARIO DE INVESTIGACIÓN 2</t>
  </si>
  <si>
    <t>SISTEMA INTERAMERICANO DE DERECHOS HUMANOS</t>
  </si>
  <si>
    <t>TEORÍA GENERAL DEL TRABAJO Y REGULACIONES JURÍDICAS</t>
  </si>
  <si>
    <t>SEGURIDAD SOCIAL</t>
  </si>
  <si>
    <t>DERECHO CONSTITUCIONAL COLOMBIANO</t>
  </si>
  <si>
    <t>DERECHO INTERNACIONAL HUMANITARIO</t>
  </si>
  <si>
    <t>DESCENTRALIZACIÓN Y RÉGIMEN TERRITORIAL</t>
  </si>
  <si>
    <t>INTRODUCCIÓN A LA ECONOMÍA</t>
  </si>
  <si>
    <t>INTRODUCCIÓN AL DERECHO</t>
  </si>
  <si>
    <t>DERECHO Y POLÍTICA AMBIENTAL</t>
  </si>
  <si>
    <t>CONTRATACIÓN ESTATAL</t>
  </si>
  <si>
    <t>GÉNERO, JUSTICIA, DERECHO: CUESTIONAMIENTOS TEÓRICO - PRÁCTICOS</t>
  </si>
  <si>
    <t>ACTORES SOCIALES, PARTIDOS POLÍTICOS Y DEMOCRACIA</t>
  </si>
  <si>
    <t>INSTITUCIONES Y POLITICA TERRITORIAL</t>
  </si>
  <si>
    <t>TEORÍA DE LA POLÍTICA PÚBLICA</t>
  </si>
  <si>
    <t>MECANISMOS ALTERNATIVOS DE SOLUCIÓN DE CONFLICTOS ORIGINADOS EN EL NEGOCIO.</t>
  </si>
  <si>
    <t>TEORÍA DEL PROCEDIMIENTO Y DECISIÓN</t>
  </si>
  <si>
    <t>INTERNET DERECHO Y SOCIEDAD</t>
  </si>
  <si>
    <t>TEORÍAS DEL ESTADO, GÉNERO Y DERECHO</t>
  </si>
  <si>
    <t>ACCIÓN Y ASISTENCIA HUMANITARIA</t>
  </si>
  <si>
    <t>JUSTICIA PENAL INTERNACIONAL Y DERECHOS HUMANOS</t>
  </si>
  <si>
    <t>DERECHO Y POLÍTICA DE TIERRAS EN COLOMBIA</t>
  </si>
  <si>
    <t>ANÁLISIS DE POLÍTICAS PÚBLICAS Y DEMOCRACIA</t>
  </si>
  <si>
    <t>PSICOANÁLISIS Y POLÍTICA: ESTUDIO DE LA OBEDIENCIA, LA CULTURA Y EL SUJETO</t>
  </si>
  <si>
    <t>MIGRACIONES Y RELACIONES ÉTNICAS</t>
  </si>
  <si>
    <t>DERECHO Y TICS</t>
  </si>
  <si>
    <t>LAS INDUSTRIAS CREATIVAS Y SU VISIÓN DESDE EL DERECHO DE AUTOR Y LOS DERECHOS CONEXOS</t>
  </si>
  <si>
    <t>DERECHO AGRARIO</t>
  </si>
  <si>
    <t>JUSTICIA TRANSICIONAL EN COLOMBIA</t>
  </si>
  <si>
    <t>PROCESOS DE POSCONFLICTO Y CONSTRUCCIÓN DE PAZ EN ÁFRICA</t>
  </si>
  <si>
    <t>LOS RETOS DEL ANTROPOCENO: POLÍTICA AMBIENTAL Y JUSTICIA ECOLÓGICA</t>
  </si>
  <si>
    <t>MEDIOS DE COMUNICACIÓN, POLITICA CRIMINAL Y JUSTICIA PENAL</t>
  </si>
  <si>
    <t>CONFLICTOS ARMADOS Y PROCESOS DE PAZ EN LA HISTORIA RECIENTE</t>
  </si>
  <si>
    <t>CONFLICTOS HISTÓRICOS, PROCESOS DE TRANSICIÓN, POLÍTICA Y CONSTRUCCIÓN DE PAZ</t>
  </si>
  <si>
    <t>ESTRATEGIAS DE JUSTICIA EN PROCESOS DE CONSTRUCCIÓN DE PAZ EN TEORÍA COMPARADA</t>
  </si>
  <si>
    <t>DERECHO INTERNACIONAL PÚBLICO EN EL MARCO DE LAS TRANSICIONES POLÍTICAS Y PROCESOS DE CONSTRUCCIÓN DE PAZ.</t>
  </si>
  <si>
    <t>POLÍTICAS PÚBLICAS DE DERECHOS HUMANOS</t>
  </si>
  <si>
    <t>CONSTITUCIONALISMO, DERECHOS FUNDAMENTAMENTALES Y JUSTICIA TRANSICIONAL</t>
  </si>
  <si>
    <t>VÍCTIMAS, POBLACIONES Y ENFOQUES DIFERENCIALES</t>
  </si>
  <si>
    <t>POLÍTICAS PÚBLICAS DE TRANSICIÓN Y CONSTRUCCIÓN DE PAZ</t>
  </si>
  <si>
    <t>DEMOCRACIA Y DERECHOS HUMANOS EN EL PENSAMIENTO POLÍTICO LATINOAMERICANO</t>
  </si>
  <si>
    <t>POLÍTICA EXTERIOR NORTEAMERICANA Y SU RELACIÓN CON COLOMBIA</t>
  </si>
  <si>
    <t>TEORÍA DE LA ACCIÓN POLÍTICA ANTISISTÉMICA</t>
  </si>
  <si>
    <t>EMOCIONES Y POLÍTICA</t>
  </si>
  <si>
    <t>CONFLICTO ARMARDO, PROCESO DE PAZ E IMPLEMENTACIÓN DEL ACUERDO</t>
  </si>
  <si>
    <t>CARTOGRAFÍA DE LOS CONFLICTOS SOCIO-AMBIENTALES EN EL CARIBE. GEOPOLÍTICA, HISTORIA AMBIENTAL Y ECOLOGÍA POLÍTICA</t>
  </si>
  <si>
    <t>PERSPECTIVAS DE LA PAZ TERRITORIAL</t>
  </si>
  <si>
    <t>PENSAMIENTO CRÍTICO Y PROPUESTAS DECOLONIALES DE AMÉRICA LATINA</t>
  </si>
  <si>
    <t>TOMA DE DESICONES EN POLÍTCAS PÚBLICAS: TEORIA Y ANÁLISIS EMPÍRICOS</t>
  </si>
  <si>
    <t>POLÍTICA COMPARADA: ANÁLISIS DE PROCESOS SOCIALES Y POLÍTICAS PÚBLICAS EN NUESTRA AMÉRICA</t>
  </si>
  <si>
    <t>METODOLOGÍAS, HERRAMIENTAS E INDICADORES PARA POLÍTICAS PÚBLICAS</t>
  </si>
  <si>
    <t>DIDÁCTICAS Y ACTIVIDADES PARA EL TRABAJO CON COMUNIDADES</t>
  </si>
  <si>
    <t>LAS CULTURAS POLÍTICAS LATINOAMERICANAS: LENGUAJES POLÍTICOS, IDENTIDADES Y MODERNIDADES</t>
  </si>
  <si>
    <t>RELACIONES INTERNACIONALES ENTRE COLOMBIA Y VENEZUELA</t>
  </si>
  <si>
    <t>LA INVESTIGACIÓN DEL CRIMEN ORGANIZADO Y REDESCOMPLEJAS DE MACROCRIMINALIDAD</t>
  </si>
  <si>
    <t>INTERCULTURALIDAD CRÍTICA Y PROPUESTAS DECOLONIALES DESDE ABYA YALA</t>
  </si>
  <si>
    <t>PEDAGOGÍAS Y ANTIPEDAGOGÍAS PARA POTENCIAR EL APRENDIZAJE Y BIENESTAR DELAS Y LOS ESTUDIANTES UNIVERSITARIOS</t>
  </si>
  <si>
    <t>PARTICIPACIÓN CIUDADANA Y NUEVAS TENDENCIAS DE LA ADMINISTRACIÓN PÚBLICA</t>
  </si>
  <si>
    <t>APORTES DE GÉNERO A LA TEORÍA POLÍTICA</t>
  </si>
  <si>
    <t>DERECHO Y TRANSFORMACIONES SOCIALES</t>
  </si>
  <si>
    <t>ARBITRAJE NACIONAL</t>
  </si>
  <si>
    <t>TEORÍAS FEMINISTAS Y DE GÉNERO: ÓPTICAS INTERSECCIONALES EN TEORÍAS, INVESTIGACIÓN Y PRAXIS SOCIAL</t>
  </si>
  <si>
    <t>CO-DISEÑO DE POLÍTICAS PÚBLICAS PARA LA CONSTRUCCIÓN DE PAZ TERRITORIAL</t>
  </si>
  <si>
    <t>CUERPO Y PODER</t>
  </si>
  <si>
    <t>RECONFIGURACIÓN FEMINISTA DE LA JUSTICIA, EL DAÑO Y LA REPARACIÓN</t>
  </si>
  <si>
    <t>LAS NARRATIVAS DETRÁS DE LA COMISIÓN DE LA VERDAD</t>
  </si>
  <si>
    <t>PENSAMIENTO POLÍTICO DEL SUR</t>
  </si>
  <si>
    <t>GÉNERO, JUSTICIA PENAL Y POLÍTICA CRIMINAL.</t>
  </si>
  <si>
    <t>LA CIENCIA DEL APRENDIZAJE Y LA PROCRASTINACIÓN EN LA EDUCACIÓN UNIVERSITARIA</t>
  </si>
  <si>
    <t>MAFIAS Y POLÍTICA</t>
  </si>
  <si>
    <t>DEMOCRACIA PARA EXTRATERRESTRES</t>
  </si>
  <si>
    <t>NARRATIVAS DE FUTURO: PERSPECTIVAS FEMINISTAS Y DECOLONIALES</t>
  </si>
  <si>
    <t>CURSO INTRODUCTORIO SOBRE CANNABIS: ASPECTOS REGULATORIOS, SOCIALES Y TÉCNICOS</t>
  </si>
  <si>
    <t>CAMINOS DE RESISTENCIA PALESTINA EN EL CONTEXTO ACTUAL</t>
  </si>
  <si>
    <t>GEOPOLÍTICA: APORTES INTERPRETATIVOS PARA UN MUNDO CAMBIANTE</t>
  </si>
  <si>
    <t>SOBERANÍA ALIMENTARIA, COOPERACIÓN INTERNACIONAL Y DERECHO HUMANO A LA ALIMENTACIÓN</t>
  </si>
  <si>
    <t>MENSTRUACIÓN: POLÍTICAS CORPORALES, RESISTENCIAS Y EMANCIPACIÓN</t>
  </si>
  <si>
    <t>PENSAMIENTO CONSERVADOR CONTEMPORÁNEO</t>
  </si>
  <si>
    <t>INSTITUCIONES JURÍDICAS DEL DEPORTE</t>
  </si>
  <si>
    <t>CINE Y RELACIONES INTERNACIONALES</t>
  </si>
  <si>
    <t>PENSAMIENTO CARIBEÑO Y DIPLOMACIAS DESDE ABAJO</t>
  </si>
  <si>
    <t>POLÍTICA Y REDES SOCIALES: PODER, IDEOLOGÍA Y HEGEMONÍA DIGITAL</t>
  </si>
  <si>
    <t>SEGURIDAD, DEFENSA Y DEMOCRACIA EN COLOMBIA</t>
  </si>
  <si>
    <t>COMUNICACIÓN DIGITAL: NARRATIVAS, ESTRATEGIAS Y PODER EN RED</t>
  </si>
  <si>
    <t>CONDICIONES DE TRABAJO I</t>
  </si>
  <si>
    <t>RELACIÓN SALUD TRABAJO</t>
  </si>
  <si>
    <t>CUIDADO DE ENFERMERÍA AL PACIENTE CRITICO EN UCI</t>
  </si>
  <si>
    <t>CUIDADO DE ENFERMERÍA EN SALUD PUBLICA</t>
  </si>
  <si>
    <t>CUIDADO DE LA PERSONA CON ALTERACIÓN EN LA INTEGRIDAD DE LOS TEJIDOS:</t>
  </si>
  <si>
    <t>CUIDADO EN ENFERMERÍA FAMILIAR</t>
  </si>
  <si>
    <t>INTERPRETACIÓN DIAGNOSTICA</t>
  </si>
  <si>
    <t>LA PRÁCTICA DE ENFERMERÍA BASADA EN EVIDENCIA</t>
  </si>
  <si>
    <t>TÉCNICAS Y PROCEDIMIENTOS EN INVESTIGACIÓN CUALITATIVA EN SALUD Y ENFERMERÍA</t>
  </si>
  <si>
    <t>CUIDADO DE ENFERMERÍA PERINATAL</t>
  </si>
  <si>
    <t>PSICOLOGÍA DEL CICLO VITAL</t>
  </si>
  <si>
    <t>SEMINARIO DE INVESTIGACIÓN EN SALUD</t>
  </si>
  <si>
    <t>GESTIÓN EN SALUD Y ENFERMERÍA</t>
  </si>
  <si>
    <t>CUIDADO DE ENFERMERÍA EN SITUACIONES AGUDAS Y CRÍTICAS</t>
  </si>
  <si>
    <t>CUIDADO DE ENFERMERÍA EN SALUD MENTAL Y PSIQUIATRÍA</t>
  </si>
  <si>
    <t>ENFERMERÍA EN SITUACIONES CRÓNICAS DE SALUD</t>
  </si>
  <si>
    <t>FUNDAMENTOS DE INVESTIGACIÓN EN ENFERMERÍA</t>
  </si>
  <si>
    <t>FUNDAMENTOS PSICOSOCIALES Y CULTURALES DEL CUIDADO</t>
  </si>
  <si>
    <t>PREVENCIÓN Y ATENCIÓN EN SITUACIONES DE EMERGENCIAS Y DESASTRES</t>
  </si>
  <si>
    <t>PRIMEROS AUXILIOS</t>
  </si>
  <si>
    <t>SALUD DE LA MUJER</t>
  </si>
  <si>
    <t>VIGILANCIA EPIDEMIOLÓGICA</t>
  </si>
  <si>
    <t>FUNDAMENTOS EN SALUD PÚBLICA Y SALUD COLECTIVA</t>
  </si>
  <si>
    <t>SALUD DE LOS TRABAJADORES</t>
  </si>
  <si>
    <t>ENFERMERIA EN SALUD DE LOS TRABAJADORES</t>
  </si>
  <si>
    <t>NIÑEZ Y JUVENTUD</t>
  </si>
  <si>
    <t>CUIDANDO A LOS CUIDADORES</t>
  </si>
  <si>
    <t>EPIDEMIOLOGÍA OCUPACIONAL</t>
  </si>
  <si>
    <t>CONSULTA EN ENFERMERÍA EN SALUD MENTAL</t>
  </si>
  <si>
    <t>CUIDADO A LA PERSONA OSTOMIZADA</t>
  </si>
  <si>
    <t>RESEARCH IN PROGRESS</t>
  </si>
  <si>
    <t>CULTURA, AMBIENTE Y SOCIEDAD</t>
  </si>
  <si>
    <t>AMÉRICA LATINA Y EL CARIBE EN EL ESPACIO MUNDIAL</t>
  </si>
  <si>
    <t>GUERRILLAS SIN FUTURO</t>
  </si>
  <si>
    <t>EL ENGAÑO Y LA POLÍTICA: APROXIMACIÓN HISTÓRICA COMPARADA</t>
  </si>
  <si>
    <t>REBELDÍAS Y CÁRCEL</t>
  </si>
  <si>
    <t>LOS ACTORES Y LAS DIMENSIONES INTERNACIONALES DE LA CONSTRUCCIÓN DE PAZ EN COLOMBIA</t>
  </si>
  <si>
    <t>GESTIÓN INTEGRAL DE RESIDUOS PELIGROSOS</t>
  </si>
  <si>
    <t>MÉTODOS MATEMÁTICOS Y NUMÉRICOS EN INGENIERÍA AMBIENTAL</t>
  </si>
  <si>
    <t>GERENCIA DE RECURSOS HUMANOS</t>
  </si>
  <si>
    <t>GERENCIA Y GESTIÓN DE PROYECTOS</t>
  </si>
  <si>
    <t>BALANCE DE ENERGÍA Y EQUILIBRIO QUÍMICO</t>
  </si>
  <si>
    <t>BALANCE DE MATERIA</t>
  </si>
  <si>
    <t>CONTROL DE PROCESOS</t>
  </si>
  <si>
    <t>DIBUJO BÁSICO</t>
  </si>
  <si>
    <t>DISEÑO DE PLANTAS Y EQUIPOS</t>
  </si>
  <si>
    <t>DISEÑO DE PROCESOS QUÍMICOS Y BIOQUÍMICOS</t>
  </si>
  <si>
    <t>FLUIDOS</t>
  </si>
  <si>
    <t>INGENIERÍA DE LAS REACCIONES QUÍMICAS</t>
  </si>
  <si>
    <t>LABORATORIO DE OPERACIONES DE SEPARACIÓN, REACCION Y CONTROL</t>
  </si>
  <si>
    <t>Programación de computadores</t>
  </si>
  <si>
    <t>TERMODINÁMICA QUÍMICA</t>
  </si>
  <si>
    <t>ACUEDUCTOS</t>
  </si>
  <si>
    <t>ALCANTARILLADOS</t>
  </si>
  <si>
    <t>ANÁLISIS ESTRUCTURAL APLICADO</t>
  </si>
  <si>
    <t>ANÁLISIS ESTRUCTURAL BÁSICO</t>
  </si>
  <si>
    <t>APLICACIONES DE ELEMENTOS FINITOS</t>
  </si>
  <si>
    <t>CONSTRUCCIÓN DE INFRAESTRUCTURA VIAL</t>
  </si>
  <si>
    <t>FUNDAMENTOS DE CONSTRUCCIÓN</t>
  </si>
  <si>
    <t>HIDRÁULICA BÁSICA</t>
  </si>
  <si>
    <t>MECÁNICA DE ROCAS</t>
  </si>
  <si>
    <t>MECÁNICA DE SUELOS</t>
  </si>
  <si>
    <t>MÉTODOS NUMÉRICOS</t>
  </si>
  <si>
    <t>PAVIMENTOS</t>
  </si>
  <si>
    <t>PREPARACIÓN Y EVALUACIÓN DE PROYECTOS DE INFRAESTRUCTURA</t>
  </si>
  <si>
    <t>SANEAMIENTO AMBIENTAL</t>
  </si>
  <si>
    <t>HIDROLOGÍA</t>
  </si>
  <si>
    <t>CAMPOS ELECTRÓMAGNÉTICOS</t>
  </si>
  <si>
    <t>COMUNICACIONES</t>
  </si>
  <si>
    <t>CONTROL</t>
  </si>
  <si>
    <t>CONVERSIÓN ELECTROMAGNÉTICA</t>
  </si>
  <si>
    <t>ELECTRÓNICA ANÁLOGA I</t>
  </si>
  <si>
    <t>ELECTRÓNICA ANÁLOGA II</t>
  </si>
  <si>
    <t>ELECTRÓNICA DIGITAL 1</t>
  </si>
  <si>
    <t>INSTRUMENTACIÓN Y MEDIDAS</t>
  </si>
  <si>
    <t>LÍNEAS Y ANTENAS</t>
  </si>
  <si>
    <t>SEÑALES Y SISTEMAS I</t>
  </si>
  <si>
    <t>CONTROL Y GESTION DE CALIDAD</t>
  </si>
  <si>
    <t>GESTIÓN TECNOLÓGICA</t>
  </si>
  <si>
    <t>LOGÍSTICA</t>
  </si>
  <si>
    <t>SEGURIDAD INDUSTRIAL</t>
  </si>
  <si>
    <t>TALLER DE DISEÑO DE PLANTAS</t>
  </si>
  <si>
    <t>TALLER DE ERGONOMÍA E INGENIERÍA DE MÉTODOS</t>
  </si>
  <si>
    <t>TALLER DE INGENIERÍA DE LA PRODUCCIÓN</t>
  </si>
  <si>
    <t>TALLER DE INVENCIÓN Y CREATIVIDAD</t>
  </si>
  <si>
    <t>TALLER DE METODOLOGÍA DE LA INVESTIGACIÓN</t>
  </si>
  <si>
    <t>DRENAJE DE TIERRAS AGRÍCOLAS</t>
  </si>
  <si>
    <t>ELEMENTOS DE MÁQUINAS AGRÍCOLAS</t>
  </si>
  <si>
    <t>INGENIERÍA DE RIEGOS</t>
  </si>
  <si>
    <t>ELEMENTOS DE COMPUTADORES</t>
  </si>
  <si>
    <t>PENSAMIENTO SISTÉMICO</t>
  </si>
  <si>
    <t>SISTEMAS OPERATIVOS</t>
  </si>
  <si>
    <t>FINANZAS</t>
  </si>
  <si>
    <t>PRÁCTICA ESTUDIANTIL II</t>
  </si>
  <si>
    <t>ROBÓTICA</t>
  </si>
  <si>
    <t>TECNOLOGÍA DIGITAL</t>
  </si>
  <si>
    <t>ANÁLISIS DE SISTEMAS DE POTENCIA</t>
  </si>
  <si>
    <t>LABORATORIO DE CONVERSIÓN ELECTROMAGNÉTICA</t>
  </si>
  <si>
    <t>INSTALACIONES ELECTRICAS</t>
  </si>
  <si>
    <t>CIENCIA E INGENIERIA DE MATERIALES</t>
  </si>
  <si>
    <t>DISEÑO DE ELEMENTOS DE MÁQUINAS I</t>
  </si>
  <si>
    <t>INGENIERÍA Y DESARROLLO SOSTENIBLE (MAGISTRAL)</t>
  </si>
  <si>
    <t>MOTORES DE COMBUSTIÓN INTERNA</t>
  </si>
  <si>
    <t>PLANTAS TÉRMICAS</t>
  </si>
  <si>
    <t>PRINCIPIOS DE DINÁMICA</t>
  </si>
  <si>
    <t>PRINCIPIOS DE MECÁNICA DE FLUIDOS</t>
  </si>
  <si>
    <t>DISEÑO MECATRÓNICO</t>
  </si>
  <si>
    <t>SENSORES Y ACTUADORES</t>
  </si>
  <si>
    <t>TÉCNICAS DE INTELIGENCIA ARTIFICIAL</t>
  </si>
  <si>
    <t>BIOTECNOLOGIA DE ALIMENTOS</t>
  </si>
  <si>
    <t>REDES DE TELECOMUNICACIONES</t>
  </si>
  <si>
    <t>FUNDAMENTOS DE SISTEMAS NO LINEALES</t>
  </si>
  <si>
    <t>TEMAS ESPECIALES DE CONTROL</t>
  </si>
  <si>
    <t>DISEÑO SISMORESISTENTE - CONCRETO</t>
  </si>
  <si>
    <t>ANÁLISIS DE ESTRUCTURAS LAMINARES</t>
  </si>
  <si>
    <t>MECÁNICA ESTRUCTURAL AVANZADA</t>
  </si>
  <si>
    <t>PATOLOGÍA DE ESTRUCTURAS</t>
  </si>
  <si>
    <t>DISEÑO DE RIEGO A PRESION</t>
  </si>
  <si>
    <t>APRENDIZAJE DE MÁQUINA</t>
  </si>
  <si>
    <t>MINERÍA DE DATOS</t>
  </si>
  <si>
    <t>MOVILIDAD Y TERRITORIO</t>
  </si>
  <si>
    <t>POLÍTICAS DE TRANSPORTE PÚBLICO EN COLOMBIA</t>
  </si>
  <si>
    <t>SEGURIDAD VIAL</t>
  </si>
  <si>
    <t>EMPRESA Y MEDIO AMBIENTE</t>
  </si>
  <si>
    <t>CONTEXTO INDUSTRIAL COLOMBIANO</t>
  </si>
  <si>
    <t>PROPUESTA DE TRABAJO FINAL DE MAESTRÍA</t>
  </si>
  <si>
    <t>ESTABILIDAD DE TALUDES</t>
  </si>
  <si>
    <t>GERENCIA DE PROYECTOS VIALES</t>
  </si>
  <si>
    <t>GESTIÓN EN CONSTRUCCIÓN</t>
  </si>
  <si>
    <t>SIG PARA INGENIERÍA CIVIL</t>
  </si>
  <si>
    <t>RIESGOS GEOTÉCNICOS</t>
  </si>
  <si>
    <t>ENERGÍAS RENOVABLES</t>
  </si>
  <si>
    <t>HERRAMIENTAS MODERNAS PARA LA ADMINISTRACIÓN</t>
  </si>
  <si>
    <t>INTELIGENCIA ARTIFICIAL Y MINI-ROBOTS</t>
  </si>
  <si>
    <t>COMBUSTIÓN Y SU TECNOLOGÍA</t>
  </si>
  <si>
    <t>INGENIERÍA ESTRATÉGICA</t>
  </si>
  <si>
    <t>TALLER DE PROYECTOS INTERDISCIPLINARIOS</t>
  </si>
  <si>
    <t>REGULACIÓN DE ENERGIA</t>
  </si>
  <si>
    <t>SUBESTACIONES ELÉCTRICAS</t>
  </si>
  <si>
    <t>INGENIERÍA BIOMECÁNICA</t>
  </si>
  <si>
    <t>INTRODUCCIÓN A LA INGENIERÍA DE MATERIALES POLIMÉRICOS</t>
  </si>
  <si>
    <t>NANOTECNOLOGÍA Y MEDICINA</t>
  </si>
  <si>
    <t>USO RACIONAL DE LA ENERGÍA</t>
  </si>
  <si>
    <t>LENGUAJES DE PROGRAMACIÓN</t>
  </si>
  <si>
    <t>REDES DE COMPUTADORES</t>
  </si>
  <si>
    <t>MODELOS Y SIMULACIÓN</t>
  </si>
  <si>
    <t>INTRODUCCIÓN A LA CRIPTOGRAFÍA Y A LA SEGURIDAD DE LA INFORMACIÓN</t>
  </si>
  <si>
    <t>SISTEMAS DE INFORMACION</t>
  </si>
  <si>
    <t>ARQUITECTURA DE INFRAESTRUCTURA Y GOBIERNO DE TICS</t>
  </si>
  <si>
    <t>TALLER DE CIENCIA Y TECNOLOGÍA DE MATERIALES</t>
  </si>
  <si>
    <t>TEORÍA DE LA INFORMACIÓN Y SISTEMAS DE COMUNICACIÓN</t>
  </si>
  <si>
    <t>INTRODUCCIÓN A LOS SISTEMAS INTELIGENTES</t>
  </si>
  <si>
    <t>INGENIERIA CIVIL SOSTENIBLE</t>
  </si>
  <si>
    <t>TALLER DE HERRAMIENTAS Y PROBLEMAS EN INGENIERÍA INDUSTRIAL</t>
  </si>
  <si>
    <t>CREACIÓN Y GESTIÓN DE EMPRESAS</t>
  </si>
  <si>
    <t>DINÁMICA DE FLUIDOS COMPUTACIONAL</t>
  </si>
  <si>
    <t>SIG EN EL MANEJO DE RECURSOS HÍDRICOS</t>
  </si>
  <si>
    <t>INTERNET DE LAS COSAS IOT</t>
  </si>
  <si>
    <t>CIRCUITOS INTEGRADOS LINEALES Y SUS APLICACIONES</t>
  </si>
  <si>
    <t>CIBERSEGURIDAD</t>
  </si>
  <si>
    <t>INTELIGENCIA ARTIFICIAL PARA MÉDICOS</t>
  </si>
  <si>
    <t>TÉCNICAS DE CAMPO Y LABORATORIO EN RECURSO AGUA</t>
  </si>
  <si>
    <t>DISEÑO DE SISTEMAS ELECTRÓNICOS</t>
  </si>
  <si>
    <t>SCADA Y CONTROLADORES INDUSTRIALES</t>
  </si>
  <si>
    <t>CIENCIA DE DATOS ENERGÉTICOS</t>
  </si>
  <si>
    <t>INTRODUCCIÓN AL MACHINE LEARNING</t>
  </si>
  <si>
    <t>INGENIERÍA DE SOFTWARE BASADA EN LA NUBE</t>
  </si>
  <si>
    <t>CÁTEDRA DE EJERCICIO PROFESIONAL AIEEUN</t>
  </si>
  <si>
    <t>ANÁLISIS DE CICLO DE VIDA</t>
  </si>
  <si>
    <t>INGENIERIA DE TRANSPORTE</t>
  </si>
  <si>
    <t>MATERIALES DE CONSTRUCCIÓN</t>
  </si>
  <si>
    <t xml:space="preserve">BASE DE DATOS </t>
  </si>
  <si>
    <t>LECTO-ESCRITURA</t>
  </si>
  <si>
    <t>INTRODUCCIÓN A LA MEDICINA INTERNA</t>
  </si>
  <si>
    <t>EDUCACIÓN ALIMENTARIA Y NUTRICIONAL</t>
  </si>
  <si>
    <t>FISIOPATOLOGÍA</t>
  </si>
  <si>
    <t>INTERVENCIÓN AUDIOLÓGICA</t>
  </si>
  <si>
    <t>PRÁCTICA ACADÉMICA EN ACTIVIDAD FÍSICA Y DEPORTE</t>
  </si>
  <si>
    <t>TRABAJO Y TERAPIA OCUPACIONAL</t>
  </si>
  <si>
    <t>FARMACOLOGÍA</t>
  </si>
  <si>
    <t>REHABILITACIÓN</t>
  </si>
  <si>
    <t>FUNDAMENTOS DE INMUNIDAD Y MEDICINA EXPERIMENTAL</t>
  </si>
  <si>
    <t>NEUROFISIOLOGÍA</t>
  </si>
  <si>
    <t>MUERTE CELULAR/NEURONAL</t>
  </si>
  <si>
    <t>INTERNADO ELECTIVO CIRUGÍA I</t>
  </si>
  <si>
    <t>INTERNADO ELECTIVO EN PATOLOGÍA</t>
  </si>
  <si>
    <t>INTERNADO ELECTIVO EN MEDICINA INTERNA</t>
  </si>
  <si>
    <t>MEDICINA FAMILIAR</t>
  </si>
  <si>
    <t>FUNDAMENTOS DE ADMINISTRACIÓN EN SALUD</t>
  </si>
  <si>
    <t>SALUD PÚBLICA</t>
  </si>
  <si>
    <t>NUTRICIÓN CLÍNICA APLICADA MATERNO INFANTIL</t>
  </si>
  <si>
    <t>POLÍTICA PÚBLICA EN SEGURIDAD ALIMENTARIA Y NUTRICIONAL</t>
  </si>
  <si>
    <t>OPTATIVA DE PROFUNDIZACIÓN: TEMAS EN NUTRICIÓN CLÍNICA DEL ADULTO</t>
  </si>
  <si>
    <t>NUTRICIÓN CLÍNICA ADULTO</t>
  </si>
  <si>
    <t>SISTEMA AGROALIMENTARIO</t>
  </si>
  <si>
    <t>INTERNADO CLÍNICA OPTATIVA I</t>
  </si>
  <si>
    <t>INTERNADO CIRUGÍA I</t>
  </si>
  <si>
    <t>INTERNADO GINECOLOGÍA Y OBSTETRICIA I</t>
  </si>
  <si>
    <t>INTERNADO MEDICINA INTERNA I</t>
  </si>
  <si>
    <t>INTERNADO PEDIATRÍA I</t>
  </si>
  <si>
    <t>TERAPIA OCUPACIONAL Y DISCAPACIDAD</t>
  </si>
  <si>
    <t>INTERNADO ELECTIVO MEDICINA INTERNA I</t>
  </si>
  <si>
    <t>ATENCIÓN PRIMARIA EN SALUD</t>
  </si>
  <si>
    <t>AVANCES EN NUTRICIÓN BÁSICA</t>
  </si>
  <si>
    <t>TEMAS EN SERVICIOS DE ALIMENTACIÓN COLECTIVA</t>
  </si>
  <si>
    <t>MEDICINA DE PECES</t>
  </si>
  <si>
    <t>CLINICA DE GRANDES ANIMALES</t>
  </si>
  <si>
    <t>CLINICA DE LA REPRODUCCIÓN</t>
  </si>
  <si>
    <t>CLINICA DE PEQUEÑOS ANIMALES</t>
  </si>
  <si>
    <t>IMAGENOLOGÍA</t>
  </si>
  <si>
    <t>SALUD DE HATO</t>
  </si>
  <si>
    <t>MEDICINA INTERNA DE EQUINOS</t>
  </si>
  <si>
    <t>MEDICINA INTERNA DE PEQUEÑOS</t>
  </si>
  <si>
    <t>MEDICINA INTERNA DE RUMINANTES</t>
  </si>
  <si>
    <t>MEDICINA AVIAR</t>
  </si>
  <si>
    <t>PATOLOGIA CLINICA</t>
  </si>
  <si>
    <t>PATOLOGIA SISTEMICA</t>
  </si>
  <si>
    <t>PLANEACIÓN Y EVALUACIÓN DE EMPRESAS AGROPECUARIAS</t>
  </si>
  <si>
    <t>TERIOGENOLOGÍA I</t>
  </si>
  <si>
    <t>TERIOGENOLOGÍA II</t>
  </si>
  <si>
    <t>ROTACION LABORATORIO</t>
  </si>
  <si>
    <t>SENIOLOGÍA</t>
  </si>
  <si>
    <t>SISTEMAS DE PRODUCCION I</t>
  </si>
  <si>
    <t>SISTEMAS DE PRODUCCIÓN II</t>
  </si>
  <si>
    <t>FISIOLOGÍA ANIMAL</t>
  </si>
  <si>
    <t>PRÁCTICAS INTEGRADAS - REPRODUCCIÓN ANIMAL</t>
  </si>
  <si>
    <t>PRACTICAS INTEGRALES</t>
  </si>
  <si>
    <t>ANATOMÍA ANIMAL</t>
  </si>
  <si>
    <t>SISTEMAS DE PRODUCCIÓN PORCINA</t>
  </si>
  <si>
    <t>CARIOLOGIA</t>
  </si>
  <si>
    <t>DETERMINANTES SOCIALES DEL PROCESO SALUD ENFERMEDAD</t>
  </si>
  <si>
    <t>ENDODONCIA</t>
  </si>
  <si>
    <t>POLÍTICAS PÚBLICAS Y ADMINISTRACIÓN EN SALUD</t>
  </si>
  <si>
    <t>REHABILITACION ORAL II</t>
  </si>
  <si>
    <t>TALLER DE INVESTIGACIÓN</t>
  </si>
  <si>
    <t>ODONTOLOGÍA FORENSE</t>
  </si>
  <si>
    <t>ODONTOGERIATRIA</t>
  </si>
  <si>
    <t>PRACTICAS ENDODÓNTICAS ESPECIALES</t>
  </si>
  <si>
    <t>CLÍNICA ODONTOLÓGICA DEL ADULTO MAYOR</t>
  </si>
  <si>
    <t>EL SIDA COMO REALIDAD DEL PROCESO VITAL HUMANO</t>
  </si>
  <si>
    <t>FUNDAMENTOS DE LA CIENCIA DE LOS MATERIALES</t>
  </si>
  <si>
    <t>SEMINARIO DE ORTOPEDIA FUNCIONAL DE LOS MAXILARES</t>
  </si>
  <si>
    <t xml:space="preserve">Universidad Nacional de Colombia </t>
  </si>
  <si>
    <t>1000145-B</t>
  </si>
  <si>
    <t>1000003-B</t>
  </si>
  <si>
    <t>1000005-B</t>
  </si>
  <si>
    <t>1000010-B</t>
  </si>
  <si>
    <t>1000013-B</t>
  </si>
  <si>
    <t>1000012-B</t>
  </si>
  <si>
    <t>1000007-B</t>
  </si>
  <si>
    <t>1000002-B</t>
  </si>
  <si>
    <t xml:space="preserve">Pendiente por confirmar </t>
  </si>
  <si>
    <r>
      <rPr>
        <b/>
        <sz val="10"/>
        <color rgb="FF000000"/>
        <rFont val="Century Gothic"/>
        <family val="2"/>
      </rPr>
      <t>OBJETIVOS</t>
    </r>
    <r>
      <rPr>
        <sz val="10"/>
        <color rgb="FF000000"/>
        <rFont val="Century Gothic"/>
        <family val="2"/>
      </rPr>
      <t>: Adquirir herramientas históricas, metodológicas y técnicas que permitan acceder al diseño escénico como oportunidad para la creación. Reconocer que la complejidad del lenguaje escénico no se limita a una traducción del texto a la escena sino que comprende ejercicios de dramaturgia del espacio, la luz, el color, el sonido, el movimiento y las artes plásticas.</t>
    </r>
  </si>
  <si>
    <t>MECÁNICA I</t>
  </si>
  <si>
    <t>MECÁNICA II</t>
  </si>
  <si>
    <t>LÓGICA Y CONOCIMIENTO CIENTÍFICO</t>
  </si>
  <si>
    <t>ELECTROMAGNETISMO I</t>
  </si>
  <si>
    <t>ELECTROMAGNETISMO II</t>
  </si>
  <si>
    <t>FÍSICA DE ONDAS</t>
  </si>
  <si>
    <t>PEDAGOGÍA Y ENFOQUES COGNITIVOS</t>
  </si>
  <si>
    <t>GEOMETRÍA Y FÍSICA</t>
  </si>
  <si>
    <t>PRÁCTICA DE EDUCACIÓN EN CIENCIAS</t>
  </si>
  <si>
    <t>CIBERCULTURAS Y ENSEÑANZA DE LAS CIENCIAS</t>
  </si>
  <si>
    <t>FÍSICA ESTADÍSTICA</t>
  </si>
  <si>
    <t>DIDACTICA DE LA FÍSICA</t>
  </si>
  <si>
    <t>ENSEÑANZA DE LAS CIENCIAS</t>
  </si>
  <si>
    <t>ENSEÑANZA DE LA FÍSICA</t>
  </si>
  <si>
    <r>
      <t>   </t>
    </r>
    <r>
      <rPr>
        <sz val="10"/>
        <color rgb="FF049713"/>
        <rFont val="Century Gothic"/>
        <family val="2"/>
      </rPr>
      <t>El Clown de la Música</t>
    </r>
  </si>
  <si>
    <r>
      <t>   </t>
    </r>
    <r>
      <rPr>
        <sz val="10"/>
        <color rgb="FF049713"/>
        <rFont val="Century Gothic"/>
        <family val="2"/>
      </rPr>
      <t>Arpa Llanera</t>
    </r>
  </si>
  <si>
    <r>
      <t>   </t>
    </r>
    <r>
      <rPr>
        <sz val="10"/>
        <color rgb="FF049713"/>
        <rFont val="Century Gothic"/>
        <family val="2"/>
      </rPr>
      <t>Bajo Eléctrico</t>
    </r>
  </si>
  <si>
    <r>
      <t>   </t>
    </r>
    <r>
      <rPr>
        <sz val="10"/>
        <color rgb="FF049713"/>
        <rFont val="Century Gothic"/>
        <family val="2"/>
      </rPr>
      <t>Bandola Andina</t>
    </r>
  </si>
  <si>
    <r>
      <t>   </t>
    </r>
    <r>
      <rPr>
        <sz val="10"/>
        <color rgb="FF049713"/>
        <rFont val="Century Gothic"/>
        <family val="2"/>
      </rPr>
      <t>Charango</t>
    </r>
  </si>
  <si>
    <r>
      <t>   </t>
    </r>
    <r>
      <rPr>
        <sz val="10"/>
        <color rgb="FF049713"/>
        <rFont val="Century Gothic"/>
        <family val="2"/>
      </rPr>
      <t>Clarinete</t>
    </r>
  </si>
  <si>
    <r>
      <t>   </t>
    </r>
    <r>
      <rPr>
        <sz val="10"/>
        <color rgb="FF049713"/>
        <rFont val="Century Gothic"/>
        <family val="2"/>
      </rPr>
      <t>Contrabajo</t>
    </r>
  </si>
  <si>
    <r>
      <t>   </t>
    </r>
    <r>
      <rPr>
        <sz val="10"/>
        <color rgb="FF049713"/>
        <rFont val="Century Gothic"/>
        <family val="2"/>
      </rPr>
      <t>Corno Francés</t>
    </r>
  </si>
  <si>
    <r>
      <t>   </t>
    </r>
    <r>
      <rPr>
        <sz val="10"/>
        <color rgb="FF049713"/>
        <rFont val="Century Gothic"/>
        <family val="2"/>
      </rPr>
      <t>Cuatro</t>
    </r>
  </si>
  <si>
    <r>
      <t>   </t>
    </r>
    <r>
      <rPr>
        <sz val="10"/>
        <color rgb="FF049713"/>
        <rFont val="Century Gothic"/>
        <family val="2"/>
      </rPr>
      <t>Fagot</t>
    </r>
  </si>
  <si>
    <r>
      <t>   </t>
    </r>
    <r>
      <rPr>
        <sz val="10"/>
        <color rgb="FF049713"/>
        <rFont val="Century Gothic"/>
        <family val="2"/>
      </rPr>
      <t>Flauta Traversa</t>
    </r>
  </si>
  <si>
    <r>
      <t>   </t>
    </r>
    <r>
      <rPr>
        <sz val="10"/>
        <color rgb="FF049713"/>
        <rFont val="Century Gothic"/>
        <family val="2"/>
      </rPr>
      <t>Eufonio</t>
    </r>
  </si>
  <si>
    <r>
      <t>   </t>
    </r>
    <r>
      <rPr>
        <sz val="10"/>
        <color rgb="FF049713"/>
        <rFont val="Century Gothic"/>
        <family val="2"/>
      </rPr>
      <t>Guitarra Acústica</t>
    </r>
  </si>
  <si>
    <r>
      <t>   </t>
    </r>
    <r>
      <rPr>
        <sz val="10"/>
        <color rgb="FF049713"/>
        <rFont val="Century Gothic"/>
        <family val="2"/>
      </rPr>
      <t>Guitarra Eléctrica</t>
    </r>
  </si>
  <si>
    <r>
      <t>   </t>
    </r>
    <r>
      <rPr>
        <sz val="10"/>
        <color rgb="FF049713"/>
        <rFont val="Century Gothic"/>
        <family val="2"/>
      </rPr>
      <t>Oboe</t>
    </r>
  </si>
  <si>
    <r>
      <t>   </t>
    </r>
    <r>
      <rPr>
        <sz val="10"/>
        <color rgb="FF049713"/>
        <rFont val="Century Gothic"/>
        <family val="2"/>
      </rPr>
      <t>Percusión</t>
    </r>
  </si>
  <si>
    <r>
      <t>   </t>
    </r>
    <r>
      <rPr>
        <sz val="10"/>
        <color rgb="FF049713"/>
        <rFont val="Century Gothic"/>
        <family val="2"/>
      </rPr>
      <t>Piano</t>
    </r>
  </si>
  <si>
    <r>
      <t>   </t>
    </r>
    <r>
      <rPr>
        <sz val="10"/>
        <color rgb="FF049713"/>
        <rFont val="Century Gothic"/>
        <family val="2"/>
      </rPr>
      <t>Saxofón</t>
    </r>
  </si>
  <si>
    <r>
      <t>   </t>
    </r>
    <r>
      <rPr>
        <sz val="10"/>
        <color rgb="FF049713"/>
        <rFont val="Century Gothic"/>
        <family val="2"/>
      </rPr>
      <t>Tiple</t>
    </r>
  </si>
  <si>
    <r>
      <t>   </t>
    </r>
    <r>
      <rPr>
        <sz val="10"/>
        <color rgb="FF049713"/>
        <rFont val="Century Gothic"/>
        <family val="2"/>
      </rPr>
      <t>Trombón</t>
    </r>
  </si>
  <si>
    <r>
      <t>   </t>
    </r>
    <r>
      <rPr>
        <sz val="10"/>
        <color rgb="FF049713"/>
        <rFont val="Century Gothic"/>
        <family val="2"/>
      </rPr>
      <t>Trompeta</t>
    </r>
  </si>
  <si>
    <r>
      <t>   </t>
    </r>
    <r>
      <rPr>
        <sz val="10"/>
        <color rgb="FF049713"/>
        <rFont val="Century Gothic"/>
        <family val="2"/>
      </rPr>
      <t>Tuba</t>
    </r>
  </si>
  <si>
    <r>
      <t>   </t>
    </r>
    <r>
      <rPr>
        <sz val="10"/>
        <color rgb="FF049713"/>
        <rFont val="Century Gothic"/>
        <family val="2"/>
      </rPr>
      <t>Viola</t>
    </r>
  </si>
  <si>
    <r>
      <t>   </t>
    </r>
    <r>
      <rPr>
        <sz val="10"/>
        <color rgb="FF049713"/>
        <rFont val="Century Gothic"/>
        <family val="2"/>
      </rPr>
      <t>Violín</t>
    </r>
  </si>
  <si>
    <r>
      <t>   </t>
    </r>
    <r>
      <rPr>
        <sz val="10"/>
        <color rgb="FF049713"/>
        <rFont val="Century Gothic"/>
        <family val="2"/>
      </rPr>
      <t>Violonchelo</t>
    </r>
  </si>
  <si>
    <r>
      <t>   </t>
    </r>
    <r>
      <rPr>
        <sz val="10"/>
        <color rgb="FF049713"/>
        <rFont val="Century Gothic"/>
        <family val="2"/>
      </rPr>
      <t>Arpa Llanera II</t>
    </r>
  </si>
  <si>
    <r>
      <t>   </t>
    </r>
    <r>
      <rPr>
        <sz val="10"/>
        <color rgb="FF049713"/>
        <rFont val="Century Gothic"/>
        <family val="2"/>
      </rPr>
      <t>Bajo Eléctrico II</t>
    </r>
  </si>
  <si>
    <r>
      <t>   </t>
    </r>
    <r>
      <rPr>
        <sz val="10"/>
        <color rgb="FF049713"/>
        <rFont val="Century Gothic"/>
        <family val="2"/>
      </rPr>
      <t>Bandola Andina II</t>
    </r>
  </si>
  <si>
    <r>
      <t>   </t>
    </r>
    <r>
      <rPr>
        <sz val="10"/>
        <color rgb="FF049713"/>
        <rFont val="Century Gothic"/>
        <family val="2"/>
      </rPr>
      <t>Charango II</t>
    </r>
  </si>
  <si>
    <r>
      <t>   </t>
    </r>
    <r>
      <rPr>
        <sz val="10"/>
        <color rgb="FF049713"/>
        <rFont val="Century Gothic"/>
        <family val="2"/>
      </rPr>
      <t>Clarinete II</t>
    </r>
  </si>
  <si>
    <r>
      <t>   </t>
    </r>
    <r>
      <rPr>
        <sz val="10"/>
        <color rgb="FF049713"/>
        <rFont val="Century Gothic"/>
        <family val="2"/>
      </rPr>
      <t>Contrabajo II</t>
    </r>
  </si>
  <si>
    <r>
      <t>   </t>
    </r>
    <r>
      <rPr>
        <sz val="10"/>
        <color rgb="FF049713"/>
        <rFont val="Century Gothic"/>
        <family val="2"/>
      </rPr>
      <t>Corno Francés II</t>
    </r>
  </si>
  <si>
    <r>
      <t>   </t>
    </r>
    <r>
      <rPr>
        <sz val="10"/>
        <color rgb="FF049713"/>
        <rFont val="Century Gothic"/>
        <family val="2"/>
      </rPr>
      <t>Cuatro II</t>
    </r>
  </si>
  <si>
    <r>
      <t>   </t>
    </r>
    <r>
      <rPr>
        <sz val="10"/>
        <color rgb="FF049713"/>
        <rFont val="Century Gothic"/>
        <family val="2"/>
      </rPr>
      <t>Fagot II</t>
    </r>
  </si>
  <si>
    <r>
      <t>   </t>
    </r>
    <r>
      <rPr>
        <sz val="10"/>
        <color rgb="FF049713"/>
        <rFont val="Century Gothic"/>
        <family val="2"/>
      </rPr>
      <t>Flauta Traversa II</t>
    </r>
  </si>
  <si>
    <r>
      <t>   </t>
    </r>
    <r>
      <rPr>
        <sz val="10"/>
        <color rgb="FF049713"/>
        <rFont val="Century Gothic"/>
        <family val="2"/>
      </rPr>
      <t>Eufonio II</t>
    </r>
  </si>
  <si>
    <r>
      <t>   </t>
    </r>
    <r>
      <rPr>
        <sz val="10"/>
        <color rgb="FF049713"/>
        <rFont val="Century Gothic"/>
        <family val="2"/>
      </rPr>
      <t>Guitarra Acústica II</t>
    </r>
  </si>
  <si>
    <r>
      <t>   </t>
    </r>
    <r>
      <rPr>
        <sz val="10"/>
        <color rgb="FF049713"/>
        <rFont val="Century Gothic"/>
        <family val="2"/>
      </rPr>
      <t>Guitarra Eléctrica II</t>
    </r>
  </si>
  <si>
    <r>
      <t>   </t>
    </r>
    <r>
      <rPr>
        <sz val="10"/>
        <color rgb="FF049713"/>
        <rFont val="Century Gothic"/>
        <family val="2"/>
      </rPr>
      <t>Oboe II</t>
    </r>
  </si>
  <si>
    <r>
      <t>   </t>
    </r>
    <r>
      <rPr>
        <sz val="10"/>
        <color rgb="FF049713"/>
        <rFont val="Century Gothic"/>
        <family val="2"/>
      </rPr>
      <t>Percusión II</t>
    </r>
  </si>
  <si>
    <r>
      <t>   </t>
    </r>
    <r>
      <rPr>
        <sz val="10"/>
        <color rgb="FF049713"/>
        <rFont val="Century Gothic"/>
        <family val="2"/>
      </rPr>
      <t>Piano II</t>
    </r>
  </si>
  <si>
    <r>
      <t>   </t>
    </r>
    <r>
      <rPr>
        <sz val="10"/>
        <color rgb="FF049713"/>
        <rFont val="Century Gothic"/>
        <family val="2"/>
      </rPr>
      <t>Saxofón II</t>
    </r>
  </si>
  <si>
    <r>
      <t>   </t>
    </r>
    <r>
      <rPr>
        <sz val="10"/>
        <color rgb="FF049713"/>
        <rFont val="Century Gothic"/>
        <family val="2"/>
      </rPr>
      <t>Tiple II</t>
    </r>
  </si>
  <si>
    <r>
      <t>   </t>
    </r>
    <r>
      <rPr>
        <sz val="10"/>
        <color rgb="FF049713"/>
        <rFont val="Century Gothic"/>
        <family val="2"/>
      </rPr>
      <t>Trombón II</t>
    </r>
  </si>
  <si>
    <r>
      <t>   </t>
    </r>
    <r>
      <rPr>
        <sz val="10"/>
        <color rgb="FF049713"/>
        <rFont val="Century Gothic"/>
        <family val="2"/>
      </rPr>
      <t>Trompeta II</t>
    </r>
  </si>
  <si>
    <r>
      <t>   </t>
    </r>
    <r>
      <rPr>
        <sz val="10"/>
        <color rgb="FF049713"/>
        <rFont val="Century Gothic"/>
        <family val="2"/>
      </rPr>
      <t>Tuba II</t>
    </r>
  </si>
  <si>
    <r>
      <t>   </t>
    </r>
    <r>
      <rPr>
        <sz val="10"/>
        <color rgb="FF049713"/>
        <rFont val="Century Gothic"/>
        <family val="2"/>
      </rPr>
      <t>Viola II</t>
    </r>
  </si>
  <si>
    <r>
      <t>   </t>
    </r>
    <r>
      <rPr>
        <sz val="10"/>
        <color rgb="FF049713"/>
        <rFont val="Century Gothic"/>
        <family val="2"/>
      </rPr>
      <t>Violín II</t>
    </r>
  </si>
  <si>
    <r>
      <t>   </t>
    </r>
    <r>
      <rPr>
        <sz val="10"/>
        <color rgb="FF049713"/>
        <rFont val="Century Gothic"/>
        <family val="2"/>
      </rPr>
      <t>Violonchelo II</t>
    </r>
  </si>
  <si>
    <r>
      <t>   </t>
    </r>
    <r>
      <rPr>
        <sz val="10"/>
        <color rgb="FF049713"/>
        <rFont val="Century Gothic"/>
        <family val="2"/>
      </rPr>
      <t>Arpa LLanera III</t>
    </r>
  </si>
  <si>
    <r>
      <t>   </t>
    </r>
    <r>
      <rPr>
        <sz val="10"/>
        <color rgb="FF049713"/>
        <rFont val="Century Gothic"/>
        <family val="2"/>
      </rPr>
      <t>Bajo Eléctrico III</t>
    </r>
  </si>
  <si>
    <r>
      <t>   </t>
    </r>
    <r>
      <rPr>
        <sz val="10"/>
        <color rgb="FF049713"/>
        <rFont val="Century Gothic"/>
        <family val="2"/>
      </rPr>
      <t>Bandola Andina III</t>
    </r>
  </si>
  <si>
    <r>
      <t>   </t>
    </r>
    <r>
      <rPr>
        <sz val="10"/>
        <color rgb="FF049713"/>
        <rFont val="Century Gothic"/>
        <family val="2"/>
      </rPr>
      <t>Charango III</t>
    </r>
  </si>
  <si>
    <r>
      <t>   </t>
    </r>
    <r>
      <rPr>
        <sz val="10"/>
        <color rgb="FF049713"/>
        <rFont val="Century Gothic"/>
        <family val="2"/>
      </rPr>
      <t>Clarinete III</t>
    </r>
  </si>
  <si>
    <r>
      <t>   </t>
    </r>
    <r>
      <rPr>
        <sz val="10"/>
        <color rgb="FF049713"/>
        <rFont val="Century Gothic"/>
        <family val="2"/>
      </rPr>
      <t>Contrabajo III</t>
    </r>
  </si>
  <si>
    <r>
      <t>   </t>
    </r>
    <r>
      <rPr>
        <sz val="10"/>
        <color rgb="FF049713"/>
        <rFont val="Century Gothic"/>
        <family val="2"/>
      </rPr>
      <t>Corno Francés III</t>
    </r>
  </si>
  <si>
    <r>
      <t>   </t>
    </r>
    <r>
      <rPr>
        <sz val="10"/>
        <color rgb="FF049713"/>
        <rFont val="Century Gothic"/>
        <family val="2"/>
      </rPr>
      <t>Cuatro III</t>
    </r>
  </si>
  <si>
    <r>
      <t>   </t>
    </r>
    <r>
      <rPr>
        <sz val="10"/>
        <color rgb="FF049713"/>
        <rFont val="Century Gothic"/>
        <family val="2"/>
      </rPr>
      <t>Fagot III</t>
    </r>
  </si>
  <si>
    <r>
      <t>   </t>
    </r>
    <r>
      <rPr>
        <sz val="10"/>
        <color rgb="FF049713"/>
        <rFont val="Century Gothic"/>
        <family val="2"/>
      </rPr>
      <t>Flauta Traversa III</t>
    </r>
  </si>
  <si>
    <r>
      <t>   </t>
    </r>
    <r>
      <rPr>
        <sz val="10"/>
        <color rgb="FF049713"/>
        <rFont val="Century Gothic"/>
        <family val="2"/>
      </rPr>
      <t>Eufonio III</t>
    </r>
  </si>
  <si>
    <r>
      <t>   </t>
    </r>
    <r>
      <rPr>
        <sz val="10"/>
        <color rgb="FF049713"/>
        <rFont val="Century Gothic"/>
        <family val="2"/>
      </rPr>
      <t>Guitarra Acústica III</t>
    </r>
  </si>
  <si>
    <r>
      <t>   </t>
    </r>
    <r>
      <rPr>
        <sz val="10"/>
        <color rgb="FF049713"/>
        <rFont val="Century Gothic"/>
        <family val="2"/>
      </rPr>
      <t>Guitarra Eléctrica III</t>
    </r>
  </si>
  <si>
    <r>
      <t>   </t>
    </r>
    <r>
      <rPr>
        <sz val="10"/>
        <color rgb="FF049713"/>
        <rFont val="Century Gothic"/>
        <family val="2"/>
      </rPr>
      <t>Oboe III</t>
    </r>
  </si>
  <si>
    <r>
      <t>   </t>
    </r>
    <r>
      <rPr>
        <sz val="10"/>
        <color rgb="FF049713"/>
        <rFont val="Century Gothic"/>
        <family val="2"/>
      </rPr>
      <t>Percusión III</t>
    </r>
  </si>
  <si>
    <r>
      <t>   </t>
    </r>
    <r>
      <rPr>
        <sz val="10"/>
        <color rgb="FF049713"/>
        <rFont val="Century Gothic"/>
        <family val="2"/>
      </rPr>
      <t>Piano III</t>
    </r>
  </si>
  <si>
    <r>
      <t>   </t>
    </r>
    <r>
      <rPr>
        <sz val="10"/>
        <color rgb="FF049713"/>
        <rFont val="Century Gothic"/>
        <family val="2"/>
      </rPr>
      <t>Saxofón III</t>
    </r>
  </si>
  <si>
    <r>
      <t>   </t>
    </r>
    <r>
      <rPr>
        <sz val="10"/>
        <color rgb="FF049713"/>
        <rFont val="Century Gothic"/>
        <family val="2"/>
      </rPr>
      <t>Tiple III</t>
    </r>
  </si>
  <si>
    <r>
      <t>   </t>
    </r>
    <r>
      <rPr>
        <sz val="10"/>
        <color rgb="FF049713"/>
        <rFont val="Century Gothic"/>
        <family val="2"/>
      </rPr>
      <t>Trombón III</t>
    </r>
  </si>
  <si>
    <r>
      <t>   </t>
    </r>
    <r>
      <rPr>
        <sz val="10"/>
        <color rgb="FF049713"/>
        <rFont val="Century Gothic"/>
        <family val="2"/>
      </rPr>
      <t>Trompeta III</t>
    </r>
  </si>
  <si>
    <r>
      <t>   </t>
    </r>
    <r>
      <rPr>
        <sz val="10"/>
        <color rgb="FF049713"/>
        <rFont val="Century Gothic"/>
        <family val="2"/>
      </rPr>
      <t>Tuba III</t>
    </r>
  </si>
  <si>
    <r>
      <t>   </t>
    </r>
    <r>
      <rPr>
        <sz val="10"/>
        <color rgb="FF049713"/>
        <rFont val="Century Gothic"/>
        <family val="2"/>
      </rPr>
      <t>Viola III</t>
    </r>
  </si>
  <si>
    <r>
      <t>   </t>
    </r>
    <r>
      <rPr>
        <sz val="10"/>
        <color rgb="FF049713"/>
        <rFont val="Century Gothic"/>
        <family val="2"/>
      </rPr>
      <t>Violín III</t>
    </r>
  </si>
  <si>
    <r>
      <t>   </t>
    </r>
    <r>
      <rPr>
        <sz val="10"/>
        <color rgb="FF049713"/>
        <rFont val="Century Gothic"/>
        <family val="2"/>
      </rPr>
      <t>Violonchelo III</t>
    </r>
  </si>
  <si>
    <r>
      <t>   </t>
    </r>
    <r>
      <rPr>
        <sz val="10"/>
        <color rgb="FF049713"/>
        <rFont val="Century Gothic"/>
        <family val="2"/>
      </rPr>
      <t>Arpa Llanera IV</t>
    </r>
  </si>
  <si>
    <r>
      <t>   </t>
    </r>
    <r>
      <rPr>
        <sz val="10"/>
        <color rgb="FF049713"/>
        <rFont val="Century Gothic"/>
        <family val="2"/>
      </rPr>
      <t>Bajo Eléctrico IV</t>
    </r>
  </si>
  <si>
    <r>
      <t>   </t>
    </r>
    <r>
      <rPr>
        <sz val="10"/>
        <color rgb="FF049713"/>
        <rFont val="Century Gothic"/>
        <family val="2"/>
      </rPr>
      <t>Bandola andina IV</t>
    </r>
  </si>
  <si>
    <r>
      <t>   </t>
    </r>
    <r>
      <rPr>
        <sz val="10"/>
        <color rgb="FF049713"/>
        <rFont val="Century Gothic"/>
        <family val="2"/>
      </rPr>
      <t>Charango IV</t>
    </r>
  </si>
  <si>
    <r>
      <t>   </t>
    </r>
    <r>
      <rPr>
        <sz val="10"/>
        <color rgb="FF049713"/>
        <rFont val="Century Gothic"/>
        <family val="2"/>
      </rPr>
      <t>Clarinete IV</t>
    </r>
  </si>
  <si>
    <r>
      <t>   </t>
    </r>
    <r>
      <rPr>
        <sz val="10"/>
        <color rgb="FF049713"/>
        <rFont val="Century Gothic"/>
        <family val="2"/>
      </rPr>
      <t>Contrabajo IV</t>
    </r>
  </si>
  <si>
    <r>
      <t>   </t>
    </r>
    <r>
      <rPr>
        <sz val="10"/>
        <color rgb="FF049713"/>
        <rFont val="Century Gothic"/>
        <family val="2"/>
      </rPr>
      <t>Corno Francés IV</t>
    </r>
  </si>
  <si>
    <r>
      <t>   </t>
    </r>
    <r>
      <rPr>
        <sz val="10"/>
        <color rgb="FF049713"/>
        <rFont val="Century Gothic"/>
        <family val="2"/>
      </rPr>
      <t>Cuatro IV</t>
    </r>
  </si>
  <si>
    <r>
      <t>   </t>
    </r>
    <r>
      <rPr>
        <sz val="10"/>
        <color rgb="FF049713"/>
        <rFont val="Century Gothic"/>
        <family val="2"/>
      </rPr>
      <t>Fagot IV</t>
    </r>
  </si>
  <si>
    <r>
      <t>   </t>
    </r>
    <r>
      <rPr>
        <sz val="10"/>
        <color rgb="FF049713"/>
        <rFont val="Century Gothic"/>
        <family val="2"/>
      </rPr>
      <t>Flauta Traversa IV</t>
    </r>
  </si>
  <si>
    <r>
      <t>   </t>
    </r>
    <r>
      <rPr>
        <sz val="10"/>
        <color rgb="FF049713"/>
        <rFont val="Century Gothic"/>
        <family val="2"/>
      </rPr>
      <t>Eufonio IV</t>
    </r>
  </si>
  <si>
    <r>
      <t>   </t>
    </r>
    <r>
      <rPr>
        <sz val="10"/>
        <color rgb="FF049713"/>
        <rFont val="Century Gothic"/>
        <family val="2"/>
      </rPr>
      <t>Guitarra Acústica IV</t>
    </r>
  </si>
  <si>
    <r>
      <t>   </t>
    </r>
    <r>
      <rPr>
        <sz val="10"/>
        <color rgb="FF049713"/>
        <rFont val="Century Gothic"/>
        <family val="2"/>
      </rPr>
      <t>Guitarra Eléctrica IV</t>
    </r>
  </si>
  <si>
    <r>
      <t>   </t>
    </r>
    <r>
      <rPr>
        <sz val="10"/>
        <color rgb="FF049713"/>
        <rFont val="Century Gothic"/>
        <family val="2"/>
      </rPr>
      <t>Oboe IV</t>
    </r>
  </si>
  <si>
    <r>
      <t>   </t>
    </r>
    <r>
      <rPr>
        <sz val="10"/>
        <color rgb="FF049713"/>
        <rFont val="Century Gothic"/>
        <family val="2"/>
      </rPr>
      <t>Percusión IV</t>
    </r>
  </si>
  <si>
    <r>
      <t>   </t>
    </r>
    <r>
      <rPr>
        <sz val="10"/>
        <color rgb="FF049713"/>
        <rFont val="Century Gothic"/>
        <family val="2"/>
      </rPr>
      <t>Piano IV</t>
    </r>
  </si>
  <si>
    <r>
      <t>   </t>
    </r>
    <r>
      <rPr>
        <sz val="10"/>
        <color rgb="FF049713"/>
        <rFont val="Century Gothic"/>
        <family val="2"/>
      </rPr>
      <t>Saxofón IV</t>
    </r>
  </si>
  <si>
    <r>
      <t>   </t>
    </r>
    <r>
      <rPr>
        <sz val="10"/>
        <color rgb="FF049713"/>
        <rFont val="Century Gothic"/>
        <family val="2"/>
      </rPr>
      <t>Tiple IV</t>
    </r>
  </si>
  <si>
    <r>
      <t>   </t>
    </r>
    <r>
      <rPr>
        <sz val="10"/>
        <color rgb="FF049713"/>
        <rFont val="Century Gothic"/>
        <family val="2"/>
      </rPr>
      <t>Trombón IV</t>
    </r>
  </si>
  <si>
    <r>
      <t>   </t>
    </r>
    <r>
      <rPr>
        <sz val="10"/>
        <color rgb="FF049713"/>
        <rFont val="Century Gothic"/>
        <family val="2"/>
      </rPr>
      <t>Trompeta IV</t>
    </r>
  </si>
  <si>
    <r>
      <t>   </t>
    </r>
    <r>
      <rPr>
        <sz val="10"/>
        <color rgb="FF049713"/>
        <rFont val="Century Gothic"/>
        <family val="2"/>
      </rPr>
      <t>Tuba IV</t>
    </r>
  </si>
  <si>
    <r>
      <t>   </t>
    </r>
    <r>
      <rPr>
        <sz val="10"/>
        <color rgb="FF049713"/>
        <rFont val="Century Gothic"/>
        <family val="2"/>
      </rPr>
      <t>Viola IV</t>
    </r>
  </si>
  <si>
    <r>
      <t>   </t>
    </r>
    <r>
      <rPr>
        <sz val="10"/>
        <color rgb="FF049713"/>
        <rFont val="Century Gothic"/>
        <family val="2"/>
      </rPr>
      <t>Violín IV</t>
    </r>
  </si>
  <si>
    <r>
      <t>   </t>
    </r>
    <r>
      <rPr>
        <sz val="10"/>
        <color rgb="FF049713"/>
        <rFont val="Century Gothic"/>
        <family val="2"/>
      </rPr>
      <t>Violonchelo IV</t>
    </r>
  </si>
  <si>
    <r>
      <t>   </t>
    </r>
    <r>
      <rPr>
        <sz val="10"/>
        <color rgb="FF049713"/>
        <rFont val="Century Gothic"/>
        <family val="2"/>
      </rPr>
      <t>Arpa Llanera V</t>
    </r>
  </si>
  <si>
    <r>
      <t>   </t>
    </r>
    <r>
      <rPr>
        <sz val="10"/>
        <color rgb="FF049713"/>
        <rFont val="Century Gothic"/>
        <family val="2"/>
      </rPr>
      <t>Bajo Eléctrico V</t>
    </r>
  </si>
  <si>
    <r>
      <t>   </t>
    </r>
    <r>
      <rPr>
        <sz val="10"/>
        <color rgb="FF049713"/>
        <rFont val="Century Gothic"/>
        <family val="2"/>
      </rPr>
      <t>Bandola Andina V</t>
    </r>
  </si>
  <si>
    <r>
      <t>   </t>
    </r>
    <r>
      <rPr>
        <sz val="10"/>
        <color rgb="FF049713"/>
        <rFont val="Century Gothic"/>
        <family val="2"/>
      </rPr>
      <t>Charango V</t>
    </r>
  </si>
  <si>
    <r>
      <t>   </t>
    </r>
    <r>
      <rPr>
        <sz val="10"/>
        <color rgb="FF049713"/>
        <rFont val="Century Gothic"/>
        <family val="2"/>
      </rPr>
      <t>Clarinete V</t>
    </r>
  </si>
  <si>
    <r>
      <t>   </t>
    </r>
    <r>
      <rPr>
        <sz val="10"/>
        <color rgb="FF049713"/>
        <rFont val="Century Gothic"/>
        <family val="2"/>
      </rPr>
      <t>Contrabajo V</t>
    </r>
  </si>
  <si>
    <r>
      <t>   </t>
    </r>
    <r>
      <rPr>
        <sz val="10"/>
        <color rgb="FF049713"/>
        <rFont val="Century Gothic"/>
        <family val="2"/>
      </rPr>
      <t>Corno Francés V</t>
    </r>
  </si>
  <si>
    <r>
      <t>   </t>
    </r>
    <r>
      <rPr>
        <sz val="10"/>
        <color rgb="FF049713"/>
        <rFont val="Century Gothic"/>
        <family val="2"/>
      </rPr>
      <t>Cuatro V</t>
    </r>
  </si>
  <si>
    <r>
      <t>   </t>
    </r>
    <r>
      <rPr>
        <sz val="10"/>
        <color rgb="FF049713"/>
        <rFont val="Century Gothic"/>
        <family val="2"/>
      </rPr>
      <t>Fagot V</t>
    </r>
  </si>
  <si>
    <r>
      <t>   </t>
    </r>
    <r>
      <rPr>
        <sz val="10"/>
        <color rgb="FF049713"/>
        <rFont val="Century Gothic"/>
        <family val="2"/>
      </rPr>
      <t>Flauta Traversa V</t>
    </r>
  </si>
  <si>
    <r>
      <t>   </t>
    </r>
    <r>
      <rPr>
        <sz val="10"/>
        <color rgb="FF049713"/>
        <rFont val="Century Gothic"/>
        <family val="2"/>
      </rPr>
      <t>Eufonio V</t>
    </r>
  </si>
  <si>
    <r>
      <t>   </t>
    </r>
    <r>
      <rPr>
        <sz val="10"/>
        <color rgb="FF049713"/>
        <rFont val="Century Gothic"/>
        <family val="2"/>
      </rPr>
      <t>Guitarra Acústica V</t>
    </r>
  </si>
  <si>
    <r>
      <t>   </t>
    </r>
    <r>
      <rPr>
        <sz val="10"/>
        <color rgb="FF049713"/>
        <rFont val="Century Gothic"/>
        <family val="2"/>
      </rPr>
      <t>Guitarra Eléctrica V</t>
    </r>
  </si>
  <si>
    <r>
      <t>   </t>
    </r>
    <r>
      <rPr>
        <sz val="10"/>
        <color rgb="FF049713"/>
        <rFont val="Century Gothic"/>
        <family val="2"/>
      </rPr>
      <t>Oboe V</t>
    </r>
  </si>
  <si>
    <r>
      <t>   </t>
    </r>
    <r>
      <rPr>
        <sz val="10"/>
        <color rgb="FF049713"/>
        <rFont val="Century Gothic"/>
        <family val="2"/>
      </rPr>
      <t>Percusión V</t>
    </r>
  </si>
  <si>
    <r>
      <t>   </t>
    </r>
    <r>
      <rPr>
        <sz val="10"/>
        <color rgb="FF049713"/>
        <rFont val="Century Gothic"/>
        <family val="2"/>
      </rPr>
      <t>Piano V</t>
    </r>
  </si>
  <si>
    <r>
      <t>   </t>
    </r>
    <r>
      <rPr>
        <sz val="10"/>
        <color rgb="FF049713"/>
        <rFont val="Century Gothic"/>
        <family val="2"/>
      </rPr>
      <t>Saxofón V</t>
    </r>
  </si>
  <si>
    <r>
      <t>   </t>
    </r>
    <r>
      <rPr>
        <sz val="10"/>
        <color rgb="FF049713"/>
        <rFont val="Century Gothic"/>
        <family val="2"/>
      </rPr>
      <t>Tiple V</t>
    </r>
  </si>
  <si>
    <r>
      <t>   </t>
    </r>
    <r>
      <rPr>
        <sz val="10"/>
        <color rgb="FF049713"/>
        <rFont val="Century Gothic"/>
        <family val="2"/>
      </rPr>
      <t>Trombón V</t>
    </r>
  </si>
  <si>
    <r>
      <t>   </t>
    </r>
    <r>
      <rPr>
        <sz val="10"/>
        <color rgb="FF049713"/>
        <rFont val="Century Gothic"/>
        <family val="2"/>
      </rPr>
      <t>Trompeta V</t>
    </r>
  </si>
  <si>
    <r>
      <t>   </t>
    </r>
    <r>
      <rPr>
        <sz val="10"/>
        <color rgb="FF049713"/>
        <rFont val="Century Gothic"/>
        <family val="2"/>
      </rPr>
      <t>Tuba V</t>
    </r>
  </si>
  <si>
    <r>
      <t>   </t>
    </r>
    <r>
      <rPr>
        <sz val="10"/>
        <color rgb="FF049713"/>
        <rFont val="Century Gothic"/>
        <family val="2"/>
      </rPr>
      <t>Viola V</t>
    </r>
  </si>
  <si>
    <r>
      <t>   </t>
    </r>
    <r>
      <rPr>
        <sz val="10"/>
        <color rgb="FF049713"/>
        <rFont val="Century Gothic"/>
        <family val="2"/>
      </rPr>
      <t>Violín V</t>
    </r>
  </si>
  <si>
    <r>
      <t>   </t>
    </r>
    <r>
      <rPr>
        <sz val="10"/>
        <color rgb="FF049713"/>
        <rFont val="Century Gothic"/>
        <family val="2"/>
      </rPr>
      <t>Violonchelo V</t>
    </r>
  </si>
  <si>
    <r>
      <t>   </t>
    </r>
    <r>
      <rPr>
        <sz val="10"/>
        <color rgb="FF049713"/>
        <rFont val="Century Gothic"/>
        <family val="2"/>
      </rPr>
      <t>Arpa Llanera VI</t>
    </r>
  </si>
  <si>
    <r>
      <t>   </t>
    </r>
    <r>
      <rPr>
        <sz val="10"/>
        <color rgb="FF049713"/>
        <rFont val="Century Gothic"/>
        <family val="2"/>
      </rPr>
      <t>Bajo Eléctrico VI</t>
    </r>
  </si>
  <si>
    <r>
      <t>   </t>
    </r>
    <r>
      <rPr>
        <sz val="10"/>
        <color rgb="FF049713"/>
        <rFont val="Century Gothic"/>
        <family val="2"/>
      </rPr>
      <t>Bandola Andina VI</t>
    </r>
  </si>
  <si>
    <r>
      <t>   </t>
    </r>
    <r>
      <rPr>
        <sz val="10"/>
        <color rgb="FF049713"/>
        <rFont val="Century Gothic"/>
        <family val="2"/>
      </rPr>
      <t>Charango VI</t>
    </r>
  </si>
  <si>
    <r>
      <t>   </t>
    </r>
    <r>
      <rPr>
        <sz val="10"/>
        <color rgb="FF049713"/>
        <rFont val="Century Gothic"/>
        <family val="2"/>
      </rPr>
      <t>Clarinete VI</t>
    </r>
  </si>
  <si>
    <r>
      <t>   </t>
    </r>
    <r>
      <rPr>
        <sz val="10"/>
        <color rgb="FF049713"/>
        <rFont val="Century Gothic"/>
        <family val="2"/>
      </rPr>
      <t>Contrabajo VI</t>
    </r>
  </si>
  <si>
    <r>
      <t>   </t>
    </r>
    <r>
      <rPr>
        <sz val="10"/>
        <color rgb="FF049713"/>
        <rFont val="Century Gothic"/>
        <family val="2"/>
      </rPr>
      <t>Corno Francés VI</t>
    </r>
  </si>
  <si>
    <r>
      <t>   </t>
    </r>
    <r>
      <rPr>
        <sz val="10"/>
        <color rgb="FF049713"/>
        <rFont val="Century Gothic"/>
        <family val="2"/>
      </rPr>
      <t>Cuatro VI</t>
    </r>
  </si>
  <si>
    <r>
      <t>   </t>
    </r>
    <r>
      <rPr>
        <sz val="10"/>
        <color rgb="FF049713"/>
        <rFont val="Century Gothic"/>
        <family val="2"/>
      </rPr>
      <t>Fagot VI</t>
    </r>
  </si>
  <si>
    <r>
      <t>   </t>
    </r>
    <r>
      <rPr>
        <sz val="10"/>
        <color rgb="FF049713"/>
        <rFont val="Century Gothic"/>
        <family val="2"/>
      </rPr>
      <t>Flauta Traversa VI</t>
    </r>
  </si>
  <si>
    <r>
      <t>   </t>
    </r>
    <r>
      <rPr>
        <sz val="10"/>
        <color rgb="FF049713"/>
        <rFont val="Century Gothic"/>
        <family val="2"/>
      </rPr>
      <t>Eufonio VI</t>
    </r>
  </si>
  <si>
    <r>
      <t>   </t>
    </r>
    <r>
      <rPr>
        <sz val="10"/>
        <color rgb="FF049713"/>
        <rFont val="Century Gothic"/>
        <family val="2"/>
      </rPr>
      <t>Guitarra Acústica VI</t>
    </r>
  </si>
  <si>
    <r>
      <t>   </t>
    </r>
    <r>
      <rPr>
        <sz val="10"/>
        <color rgb="FF049713"/>
        <rFont val="Century Gothic"/>
        <family val="2"/>
      </rPr>
      <t>Guitarra Eléctrica VI</t>
    </r>
  </si>
  <si>
    <r>
      <t>   </t>
    </r>
    <r>
      <rPr>
        <sz val="10"/>
        <color rgb="FF049713"/>
        <rFont val="Century Gothic"/>
        <family val="2"/>
      </rPr>
      <t>Oboe VI</t>
    </r>
  </si>
  <si>
    <r>
      <t>   </t>
    </r>
    <r>
      <rPr>
        <sz val="10"/>
        <color rgb="FF049713"/>
        <rFont val="Century Gothic"/>
        <family val="2"/>
      </rPr>
      <t>Percusión VI</t>
    </r>
  </si>
  <si>
    <r>
      <t>   </t>
    </r>
    <r>
      <rPr>
        <sz val="10"/>
        <color rgb="FF049713"/>
        <rFont val="Century Gothic"/>
        <family val="2"/>
      </rPr>
      <t>Piano VI</t>
    </r>
  </si>
  <si>
    <r>
      <t>   </t>
    </r>
    <r>
      <rPr>
        <sz val="10"/>
        <color rgb="FF049713"/>
        <rFont val="Century Gothic"/>
        <family val="2"/>
      </rPr>
      <t>Saxofón VI</t>
    </r>
  </si>
  <si>
    <r>
      <t>   </t>
    </r>
    <r>
      <rPr>
        <sz val="10"/>
        <color rgb="FF049713"/>
        <rFont val="Century Gothic"/>
        <family val="2"/>
      </rPr>
      <t>Tiple VI</t>
    </r>
  </si>
  <si>
    <r>
      <t>   </t>
    </r>
    <r>
      <rPr>
        <sz val="10"/>
        <color rgb="FF049713"/>
        <rFont val="Century Gothic"/>
        <family val="2"/>
      </rPr>
      <t>Trombón VI</t>
    </r>
  </si>
  <si>
    <r>
      <t>   </t>
    </r>
    <r>
      <rPr>
        <sz val="10"/>
        <color rgb="FF049713"/>
        <rFont val="Century Gothic"/>
        <family val="2"/>
      </rPr>
      <t>Trompeta VI</t>
    </r>
  </si>
  <si>
    <r>
      <t>   </t>
    </r>
    <r>
      <rPr>
        <sz val="10"/>
        <color rgb="FF049713"/>
        <rFont val="Century Gothic"/>
        <family val="2"/>
      </rPr>
      <t>Tuba VI</t>
    </r>
  </si>
  <si>
    <r>
      <t>   </t>
    </r>
    <r>
      <rPr>
        <sz val="10"/>
        <color rgb="FF049713"/>
        <rFont val="Century Gothic"/>
        <family val="2"/>
      </rPr>
      <t>Viola VI</t>
    </r>
  </si>
  <si>
    <r>
      <t>   </t>
    </r>
    <r>
      <rPr>
        <sz val="10"/>
        <color rgb="FF049713"/>
        <rFont val="Century Gothic"/>
        <family val="2"/>
      </rPr>
      <t>Violín VI</t>
    </r>
  </si>
  <si>
    <r>
      <t>   </t>
    </r>
    <r>
      <rPr>
        <sz val="10"/>
        <color rgb="FF049713"/>
        <rFont val="Century Gothic"/>
        <family val="2"/>
      </rPr>
      <t>Violonchelo VI</t>
    </r>
  </si>
  <si>
    <r>
      <t>   </t>
    </r>
    <r>
      <rPr>
        <sz val="10"/>
        <color rgb="FF049713"/>
        <rFont val="Century Gothic"/>
        <family val="2"/>
      </rPr>
      <t>Arpa Llanera VII</t>
    </r>
  </si>
  <si>
    <r>
      <t>   </t>
    </r>
    <r>
      <rPr>
        <sz val="10"/>
        <color rgb="FF049713"/>
        <rFont val="Century Gothic"/>
        <family val="2"/>
      </rPr>
      <t>Bajo Eléctrico VII</t>
    </r>
  </si>
  <si>
    <r>
      <t>   </t>
    </r>
    <r>
      <rPr>
        <sz val="10"/>
        <color rgb="FF049713"/>
        <rFont val="Century Gothic"/>
        <family val="2"/>
      </rPr>
      <t>Bandola Andina VII</t>
    </r>
  </si>
  <si>
    <r>
      <t>   </t>
    </r>
    <r>
      <rPr>
        <sz val="10"/>
        <color rgb="FF049713"/>
        <rFont val="Century Gothic"/>
        <family val="2"/>
      </rPr>
      <t>Canto VII</t>
    </r>
  </si>
  <si>
    <r>
      <t>   </t>
    </r>
    <r>
      <rPr>
        <sz val="10"/>
        <color rgb="FF049713"/>
        <rFont val="Century Gothic"/>
        <family val="2"/>
      </rPr>
      <t>Charango VII</t>
    </r>
  </si>
  <si>
    <r>
      <t>   </t>
    </r>
    <r>
      <rPr>
        <sz val="10"/>
        <color rgb="FF049713"/>
        <rFont val="Century Gothic"/>
        <family val="2"/>
      </rPr>
      <t>ClarineteVII</t>
    </r>
  </si>
  <si>
    <r>
      <t>   </t>
    </r>
    <r>
      <rPr>
        <sz val="10"/>
        <color rgb="FF049713"/>
        <rFont val="Century Gothic"/>
        <family val="2"/>
      </rPr>
      <t>Contrabajo VII</t>
    </r>
  </si>
  <si>
    <r>
      <t>   </t>
    </r>
    <r>
      <rPr>
        <sz val="10"/>
        <color rgb="FF049713"/>
        <rFont val="Century Gothic"/>
        <family val="2"/>
      </rPr>
      <t>Corno Francés VIÌ</t>
    </r>
  </si>
  <si>
    <r>
      <t>   </t>
    </r>
    <r>
      <rPr>
        <sz val="10"/>
        <color rgb="FF049713"/>
        <rFont val="Century Gothic"/>
        <family val="2"/>
      </rPr>
      <t>Cuatro VII</t>
    </r>
  </si>
  <si>
    <r>
      <t>   </t>
    </r>
    <r>
      <rPr>
        <sz val="10"/>
        <color rgb="FF049713"/>
        <rFont val="Century Gothic"/>
        <family val="2"/>
      </rPr>
      <t>Fagot VII</t>
    </r>
  </si>
  <si>
    <r>
      <t>   </t>
    </r>
    <r>
      <rPr>
        <sz val="10"/>
        <color rgb="FF049713"/>
        <rFont val="Century Gothic"/>
        <family val="2"/>
      </rPr>
      <t>Flauta Traversa VII</t>
    </r>
  </si>
  <si>
    <r>
      <t>   </t>
    </r>
    <r>
      <rPr>
        <sz val="10"/>
        <color rgb="FF049713"/>
        <rFont val="Century Gothic"/>
        <family val="2"/>
      </rPr>
      <t>Eufonio VII</t>
    </r>
  </si>
  <si>
    <r>
      <t>   </t>
    </r>
    <r>
      <rPr>
        <sz val="10"/>
        <color rgb="FF049713"/>
        <rFont val="Century Gothic"/>
        <family val="2"/>
      </rPr>
      <t>Guitarra Acústica VII</t>
    </r>
  </si>
  <si>
    <r>
      <t>   </t>
    </r>
    <r>
      <rPr>
        <sz val="10"/>
        <color rgb="FF049713"/>
        <rFont val="Century Gothic"/>
        <family val="2"/>
      </rPr>
      <t>Guitarra Eléctrica VII</t>
    </r>
  </si>
  <si>
    <r>
      <t>   </t>
    </r>
    <r>
      <rPr>
        <sz val="10"/>
        <color rgb="FF049713"/>
        <rFont val="Century Gothic"/>
        <family val="2"/>
      </rPr>
      <t>Oboe VII</t>
    </r>
  </si>
  <si>
    <r>
      <t>   </t>
    </r>
    <r>
      <rPr>
        <sz val="10"/>
        <color rgb="FF049713"/>
        <rFont val="Century Gothic"/>
        <family val="2"/>
      </rPr>
      <t>Percusión VII</t>
    </r>
  </si>
  <si>
    <r>
      <t>   </t>
    </r>
    <r>
      <rPr>
        <sz val="10"/>
        <color rgb="FF049713"/>
        <rFont val="Century Gothic"/>
        <family val="2"/>
      </rPr>
      <t>Piano VII</t>
    </r>
  </si>
  <si>
    <r>
      <t>   </t>
    </r>
    <r>
      <rPr>
        <sz val="10"/>
        <color rgb="FF049713"/>
        <rFont val="Century Gothic"/>
        <family val="2"/>
      </rPr>
      <t>Saxofón VII</t>
    </r>
  </si>
  <si>
    <r>
      <t>   </t>
    </r>
    <r>
      <rPr>
        <sz val="10"/>
        <color rgb="FF049713"/>
        <rFont val="Century Gothic"/>
        <family val="2"/>
      </rPr>
      <t>Tiple VII</t>
    </r>
  </si>
  <si>
    <r>
      <t>   </t>
    </r>
    <r>
      <rPr>
        <sz val="10"/>
        <color rgb="FF049713"/>
        <rFont val="Century Gothic"/>
        <family val="2"/>
      </rPr>
      <t>Trombón VII</t>
    </r>
  </si>
  <si>
    <r>
      <t>   </t>
    </r>
    <r>
      <rPr>
        <sz val="10"/>
        <color rgb="FF049713"/>
        <rFont val="Century Gothic"/>
        <family val="2"/>
      </rPr>
      <t>Trompeta VII</t>
    </r>
  </si>
  <si>
    <r>
      <t>   </t>
    </r>
    <r>
      <rPr>
        <sz val="10"/>
        <color rgb="FF049713"/>
        <rFont val="Century Gothic"/>
        <family val="2"/>
      </rPr>
      <t>Tuba VII</t>
    </r>
  </si>
  <si>
    <r>
      <t>   </t>
    </r>
    <r>
      <rPr>
        <sz val="10"/>
        <color rgb="FF049713"/>
        <rFont val="Century Gothic"/>
        <family val="2"/>
      </rPr>
      <t>Viola VII</t>
    </r>
  </si>
  <si>
    <r>
      <t>   </t>
    </r>
    <r>
      <rPr>
        <sz val="10"/>
        <color rgb="FF049713"/>
        <rFont val="Century Gothic"/>
        <family val="2"/>
      </rPr>
      <t>Violín VII</t>
    </r>
  </si>
  <si>
    <r>
      <t>   </t>
    </r>
    <r>
      <rPr>
        <sz val="10"/>
        <color rgb="FF049713"/>
        <rFont val="Century Gothic"/>
        <family val="2"/>
      </rPr>
      <t>Violonchelo VII</t>
    </r>
  </si>
  <si>
    <r>
      <t>   </t>
    </r>
    <r>
      <rPr>
        <sz val="10"/>
        <color rgb="FF049713"/>
        <rFont val="Century Gothic"/>
        <family val="2"/>
      </rPr>
      <t>Arpa Llanera VIII</t>
    </r>
  </si>
  <si>
    <r>
      <t>   </t>
    </r>
    <r>
      <rPr>
        <sz val="10"/>
        <color rgb="FF049713"/>
        <rFont val="Century Gothic"/>
        <family val="2"/>
      </rPr>
      <t>Bajo Eléctrico VIII</t>
    </r>
  </si>
  <si>
    <r>
      <t>   </t>
    </r>
    <r>
      <rPr>
        <sz val="10"/>
        <color rgb="FF049713"/>
        <rFont val="Century Gothic"/>
        <family val="2"/>
      </rPr>
      <t>Bandola Andina VIII</t>
    </r>
  </si>
  <si>
    <r>
      <t>   </t>
    </r>
    <r>
      <rPr>
        <sz val="10"/>
        <color rgb="FF049713"/>
        <rFont val="Century Gothic"/>
        <family val="2"/>
      </rPr>
      <t>Charango VIII</t>
    </r>
  </si>
  <si>
    <r>
      <t>   </t>
    </r>
    <r>
      <rPr>
        <sz val="10"/>
        <color rgb="FF049713"/>
        <rFont val="Century Gothic"/>
        <family val="2"/>
      </rPr>
      <t>Clarinete VIII</t>
    </r>
  </si>
  <si>
    <r>
      <t>   </t>
    </r>
    <r>
      <rPr>
        <sz val="10"/>
        <color rgb="FF049713"/>
        <rFont val="Century Gothic"/>
        <family val="2"/>
      </rPr>
      <t>Contrabajo VIII</t>
    </r>
  </si>
  <si>
    <r>
      <t>   </t>
    </r>
    <r>
      <rPr>
        <sz val="10"/>
        <color rgb="FF049713"/>
        <rFont val="Century Gothic"/>
        <family val="2"/>
      </rPr>
      <t>Corno Francés VIII</t>
    </r>
  </si>
  <si>
    <r>
      <t>   </t>
    </r>
    <r>
      <rPr>
        <sz val="10"/>
        <color rgb="FF049713"/>
        <rFont val="Century Gothic"/>
        <family val="2"/>
      </rPr>
      <t>Cuatro VIII</t>
    </r>
  </si>
  <si>
    <r>
      <t>   </t>
    </r>
    <r>
      <rPr>
        <sz val="10"/>
        <color rgb="FF049713"/>
        <rFont val="Century Gothic"/>
        <family val="2"/>
      </rPr>
      <t>Fagot VIII</t>
    </r>
  </si>
  <si>
    <r>
      <t>   </t>
    </r>
    <r>
      <rPr>
        <sz val="10"/>
        <color rgb="FF049713"/>
        <rFont val="Century Gothic"/>
        <family val="2"/>
      </rPr>
      <t>Flauta Traversa VIII</t>
    </r>
  </si>
  <si>
    <r>
      <t>   </t>
    </r>
    <r>
      <rPr>
        <sz val="10"/>
        <color rgb="FF049713"/>
        <rFont val="Century Gothic"/>
        <family val="2"/>
      </rPr>
      <t>Eufonio VIII</t>
    </r>
  </si>
  <si>
    <r>
      <t>   </t>
    </r>
    <r>
      <rPr>
        <sz val="10"/>
        <color rgb="FF049713"/>
        <rFont val="Century Gothic"/>
        <family val="2"/>
      </rPr>
      <t>Guitarra Acústica VIII</t>
    </r>
  </si>
  <si>
    <r>
      <t>   </t>
    </r>
    <r>
      <rPr>
        <sz val="10"/>
        <color rgb="FF049713"/>
        <rFont val="Century Gothic"/>
        <family val="2"/>
      </rPr>
      <t>Guitarra Eléctrica VIII</t>
    </r>
  </si>
  <si>
    <r>
      <t>   </t>
    </r>
    <r>
      <rPr>
        <sz val="10"/>
        <color rgb="FF049713"/>
        <rFont val="Century Gothic"/>
        <family val="2"/>
      </rPr>
      <t>Oboe VIII</t>
    </r>
  </si>
  <si>
    <r>
      <t>   </t>
    </r>
    <r>
      <rPr>
        <sz val="10"/>
        <color rgb="FF049713"/>
        <rFont val="Century Gothic"/>
        <family val="2"/>
      </rPr>
      <t>Percusión VIII</t>
    </r>
  </si>
  <si>
    <r>
      <t>   </t>
    </r>
    <r>
      <rPr>
        <sz val="10"/>
        <color rgb="FF049713"/>
        <rFont val="Century Gothic"/>
        <family val="2"/>
      </rPr>
      <t>Piano VIII</t>
    </r>
  </si>
  <si>
    <r>
      <t>   </t>
    </r>
    <r>
      <rPr>
        <sz val="10"/>
        <color rgb="FF049713"/>
        <rFont val="Century Gothic"/>
        <family val="2"/>
      </rPr>
      <t>Saxofón VIII</t>
    </r>
  </si>
  <si>
    <r>
      <t>   </t>
    </r>
    <r>
      <rPr>
        <sz val="10"/>
        <color rgb="FF049713"/>
        <rFont val="Century Gothic"/>
        <family val="2"/>
      </rPr>
      <t>Tiple VIII</t>
    </r>
  </si>
  <si>
    <r>
      <t>   </t>
    </r>
    <r>
      <rPr>
        <sz val="10"/>
        <color rgb="FF049713"/>
        <rFont val="Century Gothic"/>
        <family val="2"/>
      </rPr>
      <t>Trombón VIII</t>
    </r>
  </si>
  <si>
    <r>
      <t>   </t>
    </r>
    <r>
      <rPr>
        <sz val="10"/>
        <color rgb="FF049713"/>
        <rFont val="Century Gothic"/>
        <family val="2"/>
      </rPr>
      <t>Trompeta VIII</t>
    </r>
  </si>
  <si>
    <r>
      <t>   </t>
    </r>
    <r>
      <rPr>
        <sz val="10"/>
        <color rgb="FF049713"/>
        <rFont val="Century Gothic"/>
        <family val="2"/>
      </rPr>
      <t>Tuba VIII</t>
    </r>
  </si>
  <si>
    <r>
      <t>   </t>
    </r>
    <r>
      <rPr>
        <sz val="10"/>
        <color rgb="FF049713"/>
        <rFont val="Century Gothic"/>
        <family val="2"/>
      </rPr>
      <t>Viola VIII</t>
    </r>
  </si>
  <si>
    <r>
      <t>   </t>
    </r>
    <r>
      <rPr>
        <sz val="10"/>
        <color rgb="FF049713"/>
        <rFont val="Century Gothic"/>
        <family val="2"/>
      </rPr>
      <t>Violín VIII</t>
    </r>
  </si>
  <si>
    <r>
      <t>   </t>
    </r>
    <r>
      <rPr>
        <sz val="10"/>
        <color rgb="FF049713"/>
        <rFont val="Century Gothic"/>
        <family val="2"/>
      </rPr>
      <t>Violonchelo VIII</t>
    </r>
  </si>
  <si>
    <r>
      <t>   </t>
    </r>
    <r>
      <rPr>
        <sz val="10"/>
        <color rgb="FF049713"/>
        <rFont val="Century Gothic"/>
        <family val="2"/>
      </rPr>
      <t>Arpa Llanera IX</t>
    </r>
  </si>
  <si>
    <r>
      <t>   </t>
    </r>
    <r>
      <rPr>
        <sz val="10"/>
        <color rgb="FF049713"/>
        <rFont val="Century Gothic"/>
        <family val="2"/>
      </rPr>
      <t>Bajo Eléctrico IX</t>
    </r>
  </si>
  <si>
    <r>
      <t>   </t>
    </r>
    <r>
      <rPr>
        <sz val="10"/>
        <color rgb="FF049713"/>
        <rFont val="Century Gothic"/>
        <family val="2"/>
      </rPr>
      <t>Bandola Andina IX</t>
    </r>
  </si>
  <si>
    <r>
      <t>   </t>
    </r>
    <r>
      <rPr>
        <sz val="10"/>
        <color rgb="FF049713"/>
        <rFont val="Century Gothic"/>
        <family val="2"/>
      </rPr>
      <t>Charango IX</t>
    </r>
  </si>
  <si>
    <r>
      <t>   </t>
    </r>
    <r>
      <rPr>
        <sz val="10"/>
        <color rgb="FF049713"/>
        <rFont val="Century Gothic"/>
        <family val="2"/>
      </rPr>
      <t>Clarinete IX</t>
    </r>
  </si>
  <si>
    <r>
      <t>   </t>
    </r>
    <r>
      <rPr>
        <sz val="10"/>
        <color rgb="FF049713"/>
        <rFont val="Century Gothic"/>
        <family val="2"/>
      </rPr>
      <t>Contrabajo IX</t>
    </r>
  </si>
  <si>
    <r>
      <t>   </t>
    </r>
    <r>
      <rPr>
        <sz val="10"/>
        <color rgb="FF049713"/>
        <rFont val="Century Gothic"/>
        <family val="2"/>
      </rPr>
      <t>Corno Francés IX</t>
    </r>
  </si>
  <si>
    <r>
      <t>   </t>
    </r>
    <r>
      <rPr>
        <sz val="10"/>
        <color rgb="FF049713"/>
        <rFont val="Century Gothic"/>
        <family val="2"/>
      </rPr>
      <t>Cuatro IX</t>
    </r>
  </si>
  <si>
    <r>
      <t>   </t>
    </r>
    <r>
      <rPr>
        <sz val="10"/>
        <color rgb="FF049713"/>
        <rFont val="Century Gothic"/>
        <family val="2"/>
      </rPr>
      <t>Fagot IX</t>
    </r>
  </si>
  <si>
    <r>
      <t>   </t>
    </r>
    <r>
      <rPr>
        <sz val="10"/>
        <color rgb="FF049713"/>
        <rFont val="Century Gothic"/>
        <family val="2"/>
      </rPr>
      <t>Flauta Traversa IX</t>
    </r>
  </si>
  <si>
    <r>
      <t>   </t>
    </r>
    <r>
      <rPr>
        <sz val="10"/>
        <color rgb="FF049713"/>
        <rFont val="Century Gothic"/>
        <family val="2"/>
      </rPr>
      <t>Eufonio IX</t>
    </r>
  </si>
  <si>
    <r>
      <t>   </t>
    </r>
    <r>
      <rPr>
        <sz val="10"/>
        <color rgb="FF049713"/>
        <rFont val="Century Gothic"/>
        <family val="2"/>
      </rPr>
      <t>Guitarra Acústica IX</t>
    </r>
  </si>
  <si>
    <r>
      <t>   </t>
    </r>
    <r>
      <rPr>
        <sz val="10"/>
        <color rgb="FF049713"/>
        <rFont val="Century Gothic"/>
        <family val="2"/>
      </rPr>
      <t>Guitarra Eléctrica IX</t>
    </r>
  </si>
  <si>
    <r>
      <t>   </t>
    </r>
    <r>
      <rPr>
        <sz val="10"/>
        <color rgb="FF049713"/>
        <rFont val="Century Gothic"/>
        <family val="2"/>
      </rPr>
      <t>Oboe IX</t>
    </r>
  </si>
  <si>
    <r>
      <t>   </t>
    </r>
    <r>
      <rPr>
        <sz val="10"/>
        <color rgb="FF049713"/>
        <rFont val="Century Gothic"/>
        <family val="2"/>
      </rPr>
      <t>Percusión IX</t>
    </r>
  </si>
  <si>
    <r>
      <t>   </t>
    </r>
    <r>
      <rPr>
        <sz val="10"/>
        <color rgb="FF049713"/>
        <rFont val="Century Gothic"/>
        <family val="2"/>
      </rPr>
      <t>Piano IX</t>
    </r>
  </si>
  <si>
    <r>
      <t>   </t>
    </r>
    <r>
      <rPr>
        <sz val="10"/>
        <color rgb="FF049713"/>
        <rFont val="Century Gothic"/>
        <family val="2"/>
      </rPr>
      <t>Saxofón IX</t>
    </r>
  </si>
  <si>
    <r>
      <t>   </t>
    </r>
    <r>
      <rPr>
        <sz val="10"/>
        <color rgb="FF049713"/>
        <rFont val="Century Gothic"/>
        <family val="2"/>
      </rPr>
      <t>Tiple IX</t>
    </r>
  </si>
  <si>
    <r>
      <t>   </t>
    </r>
    <r>
      <rPr>
        <sz val="10"/>
        <color rgb="FF049713"/>
        <rFont val="Century Gothic"/>
        <family val="2"/>
      </rPr>
      <t>Trombón IX</t>
    </r>
  </si>
  <si>
    <r>
      <t>   </t>
    </r>
    <r>
      <rPr>
        <sz val="10"/>
        <color rgb="FF049713"/>
        <rFont val="Century Gothic"/>
        <family val="2"/>
      </rPr>
      <t>Trompeta IX</t>
    </r>
  </si>
  <si>
    <r>
      <t>   </t>
    </r>
    <r>
      <rPr>
        <sz val="10"/>
        <color rgb="FF049713"/>
        <rFont val="Century Gothic"/>
        <family val="2"/>
      </rPr>
      <t>Tuba IX</t>
    </r>
  </si>
  <si>
    <r>
      <t>   </t>
    </r>
    <r>
      <rPr>
        <sz val="10"/>
        <color rgb="FF049713"/>
        <rFont val="Century Gothic"/>
        <family val="2"/>
      </rPr>
      <t>Viola IX</t>
    </r>
  </si>
  <si>
    <r>
      <t>   </t>
    </r>
    <r>
      <rPr>
        <sz val="10"/>
        <color rgb="FF049713"/>
        <rFont val="Century Gothic"/>
        <family val="2"/>
      </rPr>
      <t>Violín IX</t>
    </r>
  </si>
  <si>
    <r>
      <t>   </t>
    </r>
    <r>
      <rPr>
        <sz val="10"/>
        <color rgb="FF049713"/>
        <rFont val="Century Gothic"/>
        <family val="2"/>
      </rPr>
      <t>Violonchelo IX</t>
    </r>
  </si>
  <si>
    <t>Teoría Electromagnética y Laboratorio I</t>
  </si>
  <si>
    <r>
      <rPr>
        <sz val="10"/>
        <rFont val="Century Gothic"/>
        <family val="2"/>
      </rPr>
      <t>http://licfisica.udistrital.edu.co:8080/contenidos-
programaticos-syllabus/-
/document_library_display/Pl7h/view/11484067</t>
    </r>
  </si>
  <si>
    <r>
      <rPr>
        <sz val="10"/>
        <rFont val="Century Gothic"/>
        <family val="2"/>
      </rPr>
      <t>Comprender los conceptos propios del cálculo integral
así como su operatividad y algunas aplicaciones en física.</t>
    </r>
  </si>
  <si>
    <r>
      <rPr>
        <sz val="10"/>
        <rFont val="Century Gothic"/>
        <family val="2"/>
      </rPr>
      <t>Por definir para el
periodo académico 2023-
3</t>
    </r>
  </si>
  <si>
    <r>
      <rPr>
        <sz val="10"/>
        <rFont val="Century Gothic"/>
        <family val="2"/>
      </rPr>
      <t>Comprender los conceptos propios del cálculo diferencial
así como su operatividad y algunas aplicaciones en física.</t>
    </r>
  </si>
  <si>
    <r>
      <rPr>
        <sz val="10"/>
        <rFont val="Century Gothic"/>
        <family val="2"/>
      </rPr>
      <t>http://licfisica.udistrital.edu.co:8080/contenidos- programaticos-syllabus/-
/document_library_display/Pl7h/view/11484067</t>
    </r>
  </si>
  <si>
    <r>
      <rPr>
        <sz val="10"/>
        <rFont val="Century Gothic"/>
        <family val="2"/>
      </rPr>
      <t>Facilitar la construcción y elaboración (o reelaboración)
de la teoría de la mecánica newtoniana y de los  diferentes conceptos, principios y leyes que la estructuran con el fin de fundamentar al estudiante, tanto en la disciplina de la física, desde el punto de vista teórico- experimental, como en la metodología de trabajo, para abordar y analizar las situaciones o fenomenologías que se presentarán en el futuro y a su vez involucrarlo en la reflexión sobre la problemática propia de la práctica de su
futura profesión como educador en general, y docente de</t>
    </r>
  </si>
  <si>
    <r>
      <rPr>
        <sz val="10"/>
        <rFont val="Century Gothic"/>
        <family val="2"/>
      </rPr>
      <t>Por definir para el periodo académico 2023-
3</t>
    </r>
  </si>
  <si>
    <r>
      <rPr>
        <sz val="10"/>
        <rFont val="Century Gothic"/>
        <family val="2"/>
      </rPr>
      <t>Fundamentar al estudiante en el análisis de problemas,  el diseño y construcción de algoritmos secuenciales que resuelven dicho problema, y correspondiente codificación
en C/C++.</t>
    </r>
  </si>
  <si>
    <r>
      <rPr>
        <sz val="10"/>
        <rFont val="Century Gothic"/>
        <family val="2"/>
      </rPr>
      <t>Conocer sobre los condicionantes para la enseñanza y las particulares para desarrollar procesos de aprendizaje en ámbitos educativos diversos y con alumnos en
diversas condiciones</t>
    </r>
  </si>
  <si>
    <r>
      <rPr>
        <sz val="10"/>
        <rFont val="Century Gothic"/>
        <family val="2"/>
      </rPr>
      <t>Fundamentar al estudiante en los métodos y objetos de
estudio en investigación en la enseñanza de la ciencia, en especial de la física.</t>
    </r>
  </si>
  <si>
    <r>
      <rPr>
        <sz val="10"/>
        <rFont val="Century Gothic"/>
        <family val="2"/>
      </rPr>
      <t>leyes y principios propios de la Óptica, como una consecuencia fundamental de las ecuaciones de Maxwell, para entender la óptica geométrica y sus
aplicaciones como un caso particular de ondas</t>
    </r>
  </si>
  <si>
    <r>
      <rPr>
        <sz val="10"/>
        <rFont val="Century Gothic"/>
        <family val="2"/>
      </rPr>
      <t>Explorar el conjunto de problemas que motivaron la
introducción de nuevas formas de concebir la estructura de la materia, el espacio y el tiempo, y de la forma como interactúa la radiación electromagnética con la materia, y comprender los principios de los nuevos paradigmas que dieron lugar a lo que se conoce como la física moderna.</t>
    </r>
  </si>
  <si>
    <r>
      <rPr>
        <sz val="10"/>
        <rFont val="Century Gothic"/>
        <family val="2"/>
      </rPr>
      <t>Fundamentar al estudiante en los métodos propios de la física teórica en el campo de la electrodinámica clásica, referentes a los casos de campos estáticos tanto en el vacío como en medios materiales; así como en los
campos que varían lentamente.</t>
    </r>
  </si>
  <si>
    <r>
      <rPr>
        <sz val="10"/>
        <rFont val="Century Gothic"/>
        <family val="2"/>
      </rPr>
      <t>Mecánica Cuántica no relativista independiente del tiempo, indispensables en la física actual, sin tener en
cuenta la especialidad de la física que le interese. El</t>
    </r>
  </si>
  <si>
    <r>
      <rPr>
        <sz val="10"/>
        <rFont val="Century Gothic"/>
        <family val="2"/>
      </rPr>
      <t>Familiarizar al licenciado con resultados de investigación en el área de Enseñanza de las Ciencias, a fin de que construya criterios de análisis de resultados de investigación en enseñanza de las ciencias, y a su vez construya criterios para el diseño metodológico de investigación en enseñanza de la física, de acuerdo con
los intereses académicos y personales.</t>
    </r>
  </si>
  <si>
    <t xml:space="preserve">Universidad Pedagógica Nacional </t>
  </si>
  <si>
    <t xml:space="preserve">El seminario busca promover la investigación y la comprensión del funcionamiento de los lenguajes que usan niños y niñas en la sociedad contemporánea, ofreciendo  herramientas metodológicas y pedagógicas para un trabajo significativo con niños y niñas en diversos campos del saber.
 Reconociendo que la escuela es una institución privilegiada en la sociedad que, a la vez, toma a los niños como objeto de saber y funda un modo de pensar la infancia, admitimos:  1)  que no todos los niños tienen acceso a la escuela, y por ende habitan otros lugares, como la calle y el trabajo, y 2)  que en la sociedad contemporánea han aparecido instituciones que cumplen funciones educativas y pedagógicas (p.e. los medios de comunicación e información), asignando a los niños nuevos roles de ciudadano y de consumidor.
Buscaremos abordar:Escenarios tecno-mediáticos, en su dinámica de consumo, uso y representación. En ello incluiremos las construcciones narrativas, los ecosistemas simbólicos y las formas de circulación de sus construcciones sociales.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164" formatCode="dd/mm/yyyy;@"/>
    <numFmt numFmtId="165" formatCode="dd/mm/yyyy"/>
    <numFmt numFmtId="166" formatCode="0;[Red]0"/>
  </numFmts>
  <fonts count="45" x14ac:knownFonts="1">
    <font>
      <sz val="10"/>
      <color rgb="FF000000"/>
      <name val="Arial"/>
    </font>
    <font>
      <sz val="10"/>
      <color theme="1"/>
      <name val="Arial"/>
      <family val="2"/>
    </font>
    <font>
      <u/>
      <sz val="10"/>
      <color rgb="FF0000FF"/>
      <name val="Arial"/>
      <family val="2"/>
    </font>
    <font>
      <sz val="9"/>
      <color indexed="81"/>
      <name val="Tahoma"/>
      <family val="2"/>
    </font>
    <font>
      <b/>
      <sz val="11"/>
      <color theme="3" tint="0.249977111117893"/>
      <name val="Calibri"/>
      <family val="2"/>
    </font>
    <font>
      <sz val="10"/>
      <color theme="3" tint="0.249977111117893"/>
      <name val="Calibri"/>
      <family val="2"/>
    </font>
    <font>
      <u/>
      <sz val="10"/>
      <color theme="3" tint="0.249977111117893"/>
      <name val="Calibri"/>
      <family val="2"/>
    </font>
    <font>
      <b/>
      <sz val="12"/>
      <color theme="0"/>
      <name val="Calibri"/>
      <family val="2"/>
    </font>
    <font>
      <sz val="10"/>
      <name val="Arial"/>
      <family val="2"/>
    </font>
    <font>
      <sz val="10"/>
      <color theme="0"/>
      <name val="Arial"/>
      <family val="2"/>
    </font>
    <font>
      <b/>
      <sz val="12"/>
      <color theme="0"/>
      <name val="Arial"/>
      <family val="2"/>
    </font>
    <font>
      <sz val="12"/>
      <color rgb="FF555555"/>
      <name val="Arial"/>
      <family val="2"/>
    </font>
    <font>
      <sz val="10"/>
      <color rgb="FF000000"/>
      <name val="Arial"/>
      <family val="2"/>
    </font>
    <font>
      <u/>
      <sz val="10"/>
      <color theme="10"/>
      <name val="Arial"/>
      <family val="2"/>
    </font>
    <font>
      <u/>
      <sz val="10"/>
      <color theme="10"/>
      <name val="Arial"/>
      <family val="2"/>
      <scheme val="minor"/>
    </font>
    <font>
      <sz val="12"/>
      <color theme="0"/>
      <name val="Calibri"/>
      <family val="2"/>
    </font>
    <font>
      <sz val="10"/>
      <color theme="1"/>
      <name val="Century Gothic"/>
      <family val="2"/>
    </font>
    <font>
      <b/>
      <sz val="10"/>
      <color theme="1"/>
      <name val="Century Gothic"/>
      <family val="2"/>
    </font>
    <font>
      <sz val="10"/>
      <color rgb="FF000000"/>
      <name val="Century Gothic"/>
      <family val="2"/>
    </font>
    <font>
      <b/>
      <sz val="10"/>
      <color rgb="FF000000"/>
      <name val="Century Gothic"/>
      <family val="2"/>
    </font>
    <font>
      <sz val="10"/>
      <color theme="3" tint="0.249977111117893"/>
      <name val="Century Gothic"/>
      <family val="2"/>
    </font>
    <font>
      <u/>
      <sz val="10"/>
      <color theme="10"/>
      <name val="Century Gothic"/>
      <family val="2"/>
    </font>
    <font>
      <sz val="10"/>
      <name val="Century Gothic"/>
      <family val="2"/>
    </font>
    <font>
      <u/>
      <sz val="10"/>
      <color rgb="FF0563C1"/>
      <name val="Century Gothic"/>
      <family val="2"/>
    </font>
    <font>
      <u/>
      <sz val="10"/>
      <color rgb="FF000000"/>
      <name val="Century Gothic"/>
      <family val="2"/>
    </font>
    <font>
      <u/>
      <sz val="10"/>
      <color theme="1"/>
      <name val="Century Gothic"/>
      <family val="2"/>
    </font>
    <font>
      <u/>
      <sz val="10"/>
      <color rgb="FF1155CC"/>
      <name val="Century Gothic"/>
      <family val="2"/>
    </font>
    <font>
      <u/>
      <sz val="10"/>
      <color rgb="FF0000FF"/>
      <name val="Century Gothic"/>
      <family val="2"/>
    </font>
    <font>
      <b/>
      <sz val="10"/>
      <color theme="0"/>
      <name val="Century Gothic"/>
      <family val="2"/>
    </font>
    <font>
      <sz val="10"/>
      <color rgb="FF333333"/>
      <name val="Century Gothic"/>
      <family val="2"/>
    </font>
    <font>
      <u/>
      <sz val="10"/>
      <color rgb="FF404040"/>
      <name val="Century Gothic"/>
      <family val="2"/>
    </font>
    <font>
      <b/>
      <sz val="12"/>
      <color rgb="FF002060"/>
      <name val="Century Gothic"/>
      <family val="2"/>
    </font>
    <font>
      <i/>
      <sz val="10"/>
      <color theme="1"/>
      <name val="Century Gothic"/>
      <family val="2"/>
    </font>
    <font>
      <sz val="10"/>
      <color rgb="FF3F3F3F"/>
      <name val="Century Gothic"/>
    </font>
    <font>
      <sz val="10"/>
      <color theme="1"/>
      <name val="Century Gothic"/>
    </font>
    <font>
      <sz val="10"/>
      <color theme="1"/>
      <name val="Arial Narrow"/>
      <family val="2"/>
    </font>
    <font>
      <b/>
      <sz val="9"/>
      <color indexed="81"/>
      <name val="Tahoma"/>
      <family val="2"/>
    </font>
    <font>
      <sz val="10"/>
      <color indexed="64"/>
      <name val="Century Gothic"/>
      <family val="2"/>
    </font>
    <font>
      <sz val="10"/>
      <color rgb="FF049713"/>
      <name val="Century Gothic"/>
      <family val="2"/>
    </font>
    <font>
      <sz val="10"/>
      <color theme="9" tint="-0.499984740745262"/>
      <name val="Century Gothic"/>
      <family val="2"/>
    </font>
    <font>
      <u/>
      <sz val="10"/>
      <color theme="9" tint="-0.499984740745262"/>
      <name val="Century Gothic"/>
      <family val="2"/>
    </font>
    <font>
      <sz val="10"/>
      <color rgb="FFFF0000"/>
      <name val="Century Gothic"/>
      <family val="2"/>
    </font>
    <font>
      <sz val="10"/>
      <color rgb="FF999999"/>
      <name val="Century Gothic"/>
      <family val="2"/>
    </font>
    <font>
      <u/>
      <sz val="10"/>
      <name val="Century Gothic"/>
      <family val="2"/>
    </font>
    <font>
      <b/>
      <sz val="10"/>
      <color rgb="FF34404F"/>
      <name val="Century Gothic"/>
      <family val="2"/>
    </font>
  </fonts>
  <fills count="18">
    <fill>
      <patternFill patternType="none"/>
    </fill>
    <fill>
      <patternFill patternType="gray125"/>
    </fill>
    <fill>
      <patternFill patternType="solid">
        <fgColor theme="0"/>
        <bgColor indexed="64"/>
      </patternFill>
    </fill>
    <fill>
      <patternFill patternType="solid">
        <fgColor theme="4"/>
        <bgColor indexed="64"/>
      </patternFill>
    </fill>
    <fill>
      <patternFill patternType="solid">
        <fgColor rgb="FF002060"/>
        <bgColor theme="4"/>
      </patternFill>
    </fill>
    <fill>
      <patternFill patternType="solid">
        <fgColor rgb="FF002060"/>
        <bgColor indexed="64"/>
      </patternFill>
    </fill>
    <fill>
      <patternFill patternType="solid">
        <fgColor rgb="FF0070C0"/>
        <bgColor indexed="64"/>
      </patternFill>
    </fill>
    <fill>
      <patternFill patternType="solid">
        <fgColor rgb="FFB7E1CD"/>
        <bgColor rgb="FFB7E1CD"/>
      </patternFill>
    </fill>
    <fill>
      <patternFill patternType="solid">
        <fgColor theme="0"/>
        <bgColor theme="0"/>
      </patternFill>
    </fill>
    <fill>
      <patternFill patternType="solid">
        <fgColor rgb="FFFFFFFF"/>
        <bgColor indexed="64"/>
      </patternFill>
    </fill>
    <fill>
      <patternFill patternType="solid">
        <fgColor rgb="FFFFFFFF"/>
        <bgColor rgb="FFFFFFFF"/>
      </patternFill>
    </fill>
    <fill>
      <patternFill patternType="solid">
        <fgColor theme="2" tint="-4.9989318521683403E-2"/>
        <bgColor indexed="64"/>
      </patternFill>
    </fill>
    <fill>
      <patternFill patternType="solid">
        <fgColor theme="2" tint="-4.9989318521683403E-2"/>
        <bgColor rgb="FFB7E1CD"/>
      </patternFill>
    </fill>
    <fill>
      <patternFill patternType="solid">
        <fgColor theme="2" tint="-4.9989318521683403E-2"/>
        <bgColor theme="0"/>
      </patternFill>
    </fill>
    <fill>
      <patternFill patternType="solid">
        <fgColor theme="2" tint="-4.9989318521683403E-2"/>
        <bgColor rgb="FFFFFFFF"/>
      </patternFill>
    </fill>
    <fill>
      <patternFill patternType="solid">
        <fgColor theme="2" tint="-4.9989318521683403E-2"/>
        <bgColor rgb="FF000000"/>
      </patternFill>
    </fill>
    <fill>
      <patternFill patternType="solid">
        <fgColor theme="2" tint="-4.9989318521683403E-2"/>
        <bgColor indexed="65"/>
      </patternFill>
    </fill>
    <fill>
      <patternFill patternType="solid">
        <fgColor theme="2" tint="-4.9989318521683403E-2"/>
        <bgColor rgb="FFC9DAF8"/>
      </patternFill>
    </fill>
  </fills>
  <borders count="3">
    <border>
      <left/>
      <right/>
      <top/>
      <bottom/>
      <diagonal/>
    </border>
    <border>
      <left style="thin">
        <color indexed="64"/>
      </left>
      <right style="thin">
        <color indexed="64"/>
      </right>
      <top style="thin">
        <color indexed="64"/>
      </top>
      <bottom style="thin">
        <color indexed="64"/>
      </bottom>
      <diagonal/>
    </border>
    <border>
      <left style="thin">
        <color rgb="FF000000"/>
      </left>
      <right style="thin">
        <color rgb="FF000000"/>
      </right>
      <top/>
      <bottom style="thin">
        <color rgb="FF000000"/>
      </bottom>
      <diagonal/>
    </border>
  </borders>
  <cellStyleXfs count="5">
    <xf numFmtId="0" fontId="0" fillId="0" borderId="0"/>
    <xf numFmtId="0" fontId="13" fillId="0" borderId="0" applyNumberFormat="0" applyFill="0" applyBorder="0" applyAlignment="0" applyProtection="0"/>
    <xf numFmtId="0" fontId="12" fillId="0" borderId="0"/>
    <xf numFmtId="0" fontId="14" fillId="0" borderId="0" applyNumberFormat="0" applyFill="0" applyBorder="0" applyAlignment="0" applyProtection="0"/>
    <xf numFmtId="0" fontId="8" fillId="0" borderId="0"/>
  </cellStyleXfs>
  <cellXfs count="148">
    <xf numFmtId="0" fontId="0" fillId="0" borderId="0" xfId="0"/>
    <xf numFmtId="0" fontId="4" fillId="0" borderId="0" xfId="0" applyFont="1" applyAlignment="1">
      <alignment horizontal="center" vertical="center" wrapText="1"/>
    </xf>
    <xf numFmtId="0" fontId="5" fillId="0" borderId="0" xfId="0" applyFont="1" applyAlignment="1">
      <alignment horizontal="center" vertical="center" wrapText="1"/>
    </xf>
    <xf numFmtId="14" fontId="5" fillId="0" borderId="0" xfId="0" applyNumberFormat="1" applyFont="1" applyAlignment="1">
      <alignment horizontal="center" vertical="center" wrapText="1"/>
    </xf>
    <xf numFmtId="0" fontId="6" fillId="0" borderId="0" xfId="0" applyFont="1" applyAlignment="1">
      <alignment horizontal="center" vertical="center" wrapText="1"/>
    </xf>
    <xf numFmtId="0" fontId="0" fillId="0" borderId="0" xfId="0" applyAlignment="1">
      <alignment horizontal="center" vertical="center" wrapText="1"/>
    </xf>
    <xf numFmtId="0" fontId="0" fillId="0" borderId="0" xfId="0" applyAlignment="1">
      <alignment horizontal="center" vertical="center"/>
    </xf>
    <xf numFmtId="0" fontId="1" fillId="0" borderId="0" xfId="0" applyFont="1" applyAlignment="1">
      <alignment horizontal="center" vertical="center" wrapText="1"/>
    </xf>
    <xf numFmtId="14" fontId="1" fillId="0" borderId="0" xfId="0" applyNumberFormat="1" applyFont="1" applyAlignment="1">
      <alignment horizontal="center" vertical="center" wrapText="1"/>
    </xf>
    <xf numFmtId="0" fontId="2" fillId="0" borderId="0" xfId="0" applyFont="1" applyAlignment="1">
      <alignment horizontal="center" vertical="center" wrapText="1"/>
    </xf>
    <xf numFmtId="0" fontId="9" fillId="0" borderId="0" xfId="0" applyFont="1"/>
    <xf numFmtId="0" fontId="10" fillId="0" borderId="0" xfId="0" applyFont="1" applyAlignment="1">
      <alignment horizontal="center" vertical="center" wrapText="1"/>
    </xf>
    <xf numFmtId="0" fontId="10" fillId="0" borderId="0" xfId="0" applyFont="1" applyAlignment="1">
      <alignment horizontal="center" vertical="center"/>
    </xf>
    <xf numFmtId="0" fontId="11" fillId="0" borderId="0" xfId="0" applyFont="1"/>
    <xf numFmtId="0" fontId="12" fillId="0" borderId="0" xfId="0" applyFont="1"/>
    <xf numFmtId="49" fontId="8" fillId="0" borderId="0" xfId="0" applyNumberFormat="1" applyFont="1" applyAlignment="1">
      <alignment horizontal="center" vertical="center" wrapText="1"/>
    </xf>
    <xf numFmtId="49" fontId="0" fillId="0" borderId="0" xfId="0" applyNumberFormat="1" applyAlignment="1">
      <alignment horizontal="center" vertical="center" wrapText="1"/>
    </xf>
    <xf numFmtId="49" fontId="1" fillId="0" borderId="0" xfId="0" applyNumberFormat="1" applyFont="1" applyAlignment="1">
      <alignment horizontal="center" vertical="center" wrapText="1"/>
    </xf>
    <xf numFmtId="49" fontId="0" fillId="0" borderId="0" xfId="0" applyNumberFormat="1" applyAlignment="1">
      <alignment horizontal="center" vertical="center"/>
    </xf>
    <xf numFmtId="49" fontId="0" fillId="0" borderId="0" xfId="0" applyNumberFormat="1"/>
    <xf numFmtId="0" fontId="16" fillId="0" borderId="0" xfId="0" applyFont="1" applyAlignment="1">
      <alignment horizontal="center" vertical="center" wrapText="1"/>
    </xf>
    <xf numFmtId="0" fontId="20" fillId="0" borderId="0" xfId="0" applyFont="1" applyAlignment="1">
      <alignment horizontal="center" vertical="center" wrapText="1"/>
    </xf>
    <xf numFmtId="0" fontId="21" fillId="0" borderId="0" xfId="3" applyFont="1" applyFill="1" applyBorder="1" applyAlignment="1">
      <alignment horizontal="center" vertical="center" wrapText="1"/>
    </xf>
    <xf numFmtId="164" fontId="20" fillId="0" borderId="0" xfId="0" applyNumberFormat="1" applyFont="1" applyAlignment="1">
      <alignment horizontal="center" vertical="center" wrapText="1"/>
    </xf>
    <xf numFmtId="0" fontId="21" fillId="0" borderId="0" xfId="1" applyFont="1" applyFill="1" applyBorder="1" applyAlignment="1">
      <alignment horizontal="center" vertical="center" wrapText="1"/>
    </xf>
    <xf numFmtId="0" fontId="18" fillId="0" borderId="0" xfId="0" applyFont="1" applyAlignment="1">
      <alignment horizontal="center" vertical="center" wrapText="1"/>
    </xf>
    <xf numFmtId="49" fontId="16" fillId="0" borderId="0" xfId="0" applyNumberFormat="1" applyFont="1" applyAlignment="1">
      <alignment horizontal="center" vertical="center" wrapText="1"/>
    </xf>
    <xf numFmtId="164" fontId="16" fillId="0" borderId="0" xfId="0" applyNumberFormat="1" applyFont="1" applyAlignment="1">
      <alignment horizontal="center" vertical="center" wrapText="1"/>
    </xf>
    <xf numFmtId="164" fontId="16" fillId="0" borderId="0" xfId="1" applyNumberFormat="1" applyFont="1" applyFill="1" applyBorder="1" applyAlignment="1">
      <alignment horizontal="center" vertical="center" wrapText="1"/>
    </xf>
    <xf numFmtId="165" fontId="25" fillId="0" borderId="0" xfId="0" applyNumberFormat="1" applyFont="1" applyAlignment="1">
      <alignment horizontal="center" vertical="center" wrapText="1"/>
    </xf>
    <xf numFmtId="0" fontId="18" fillId="0" borderId="0" xfId="0" applyFont="1" applyAlignment="1">
      <alignment horizontal="center" vertical="center"/>
    </xf>
    <xf numFmtId="165" fontId="30" fillId="0" borderId="0" xfId="0" applyNumberFormat="1" applyFont="1" applyAlignment="1">
      <alignment horizontal="center" vertical="center" wrapText="1"/>
    </xf>
    <xf numFmtId="0" fontId="0" fillId="0" borderId="0" xfId="0" applyAlignment="1">
      <alignment horizontal="center"/>
    </xf>
    <xf numFmtId="0" fontId="7" fillId="3" borderId="0" xfId="0" applyFont="1" applyFill="1" applyAlignment="1">
      <alignment horizontal="center" vertical="center" wrapText="1"/>
    </xf>
    <xf numFmtId="49" fontId="7" fillId="3" borderId="0" xfId="0" applyNumberFormat="1" applyFont="1" applyFill="1" applyAlignment="1">
      <alignment horizontal="center" vertical="center" wrapText="1"/>
    </xf>
    <xf numFmtId="49" fontId="15" fillId="3" borderId="0" xfId="0" applyNumberFormat="1" applyFont="1" applyFill="1" applyAlignment="1">
      <alignment horizontal="center" vertical="center" wrapText="1"/>
    </xf>
    <xf numFmtId="14" fontId="7" fillId="3" borderId="0" xfId="0" applyNumberFormat="1" applyFont="1" applyFill="1" applyAlignment="1">
      <alignment horizontal="center" vertical="center" wrapText="1"/>
    </xf>
    <xf numFmtId="0" fontId="28" fillId="4" borderId="0" xfId="0" applyFont="1" applyFill="1" applyAlignment="1">
      <alignment horizontal="center" vertical="center" wrapText="1"/>
    </xf>
    <xf numFmtId="0" fontId="28" fillId="5" borderId="0" xfId="0" applyFont="1" applyFill="1" applyAlignment="1">
      <alignment horizontal="center" vertical="center" wrapText="1"/>
    </xf>
    <xf numFmtId="0" fontId="31" fillId="0" borderId="0" xfId="0" applyFont="1" applyAlignment="1">
      <alignment vertical="top" wrapText="1"/>
    </xf>
    <xf numFmtId="0" fontId="18" fillId="0" borderId="0" xfId="0" applyFont="1" applyAlignment="1">
      <alignment horizontal="left" vertical="center" wrapText="1"/>
    </xf>
    <xf numFmtId="0" fontId="28" fillId="6" borderId="0" xfId="0" applyFont="1" applyFill="1" applyAlignment="1">
      <alignment horizontal="center" vertical="center" wrapText="1"/>
    </xf>
    <xf numFmtId="0" fontId="16" fillId="0" borderId="0" xfId="0" applyFont="1" applyAlignment="1">
      <alignment horizontal="left" vertical="center" wrapText="1"/>
    </xf>
    <xf numFmtId="0" fontId="0" fillId="0" borderId="0" xfId="0" applyAlignment="1">
      <alignment horizontal="left" vertical="center" wrapText="1"/>
    </xf>
    <xf numFmtId="49" fontId="22" fillId="0" borderId="0" xfId="0" applyNumberFormat="1" applyFont="1" applyAlignment="1">
      <alignment horizontal="center" vertical="center" wrapText="1"/>
    </xf>
    <xf numFmtId="49" fontId="20" fillId="0" borderId="0" xfId="0" applyNumberFormat="1" applyFont="1" applyAlignment="1">
      <alignment horizontal="center" vertical="center" wrapText="1"/>
    </xf>
    <xf numFmtId="0" fontId="18" fillId="0" borderId="0" xfId="2" applyFont="1" applyAlignment="1">
      <alignment horizontal="center" vertical="center" wrapText="1"/>
    </xf>
    <xf numFmtId="49" fontId="18" fillId="0" borderId="0" xfId="2" applyNumberFormat="1" applyFont="1" applyAlignment="1">
      <alignment horizontal="center" vertical="center" wrapText="1"/>
    </xf>
    <xf numFmtId="49" fontId="18" fillId="0" borderId="0" xfId="2" applyNumberFormat="1" applyFont="1" applyAlignment="1">
      <alignment horizontal="left" vertical="center" wrapText="1"/>
    </xf>
    <xf numFmtId="0" fontId="21" fillId="0" borderId="0" xfId="3" applyFont="1" applyFill="1" applyBorder="1" applyAlignment="1">
      <alignment horizontal="left" vertical="center"/>
    </xf>
    <xf numFmtId="0" fontId="21" fillId="0" borderId="0" xfId="1" applyFont="1" applyFill="1" applyBorder="1" applyAlignment="1">
      <alignment horizontal="left" vertical="center" wrapText="1"/>
    </xf>
    <xf numFmtId="0" fontId="18" fillId="0" borderId="0" xfId="0" applyFont="1" applyAlignment="1">
      <alignment horizontal="left" vertical="top" wrapText="1"/>
    </xf>
    <xf numFmtId="0" fontId="19" fillId="0" borderId="0" xfId="0" applyFont="1" applyAlignment="1">
      <alignment horizontal="center" vertical="center" wrapText="1"/>
    </xf>
    <xf numFmtId="0" fontId="16" fillId="0" borderId="0" xfId="0" applyFont="1" applyAlignment="1">
      <alignment vertical="center" wrapText="1"/>
    </xf>
    <xf numFmtId="0" fontId="17" fillId="0" borderId="0" xfId="0" applyFont="1" applyAlignment="1">
      <alignment horizontal="center" vertical="center" wrapText="1"/>
    </xf>
    <xf numFmtId="0" fontId="18" fillId="0" borderId="0" xfId="0" applyFont="1" applyAlignment="1">
      <alignment horizontal="center" vertical="top" wrapText="1"/>
    </xf>
    <xf numFmtId="0" fontId="16" fillId="0" borderId="0" xfId="0" applyFont="1" applyAlignment="1">
      <alignment horizontal="center" vertical="top" wrapText="1"/>
    </xf>
    <xf numFmtId="0" fontId="18" fillId="0" borderId="0" xfId="0" applyFont="1" applyAlignment="1">
      <alignment horizontal="center" vertical="center" wrapText="1"/>
    </xf>
    <xf numFmtId="0" fontId="20" fillId="0" borderId="1" xfId="0" applyFont="1" applyBorder="1" applyAlignment="1">
      <alignment horizontal="center" vertical="center" wrapText="1"/>
    </xf>
    <xf numFmtId="0" fontId="16" fillId="0" borderId="1" xfId="0" applyFont="1" applyBorder="1" applyAlignment="1">
      <alignment horizontal="center" vertical="center" wrapText="1"/>
    </xf>
    <xf numFmtId="0" fontId="21" fillId="0" borderId="1" xfId="1" applyFont="1" applyFill="1" applyBorder="1" applyAlignment="1">
      <alignment horizontal="center" vertical="center" wrapText="1"/>
    </xf>
    <xf numFmtId="0" fontId="18" fillId="0" borderId="0" xfId="0" applyFont="1" applyAlignment="1">
      <alignment horizontal="center" vertical="center" wrapText="1"/>
    </xf>
    <xf numFmtId="0" fontId="0" fillId="0" borderId="1" xfId="0" applyBorder="1" applyAlignment="1">
      <alignment horizontal="center" vertical="center"/>
    </xf>
    <xf numFmtId="0" fontId="22" fillId="0" borderId="1" xfId="0" applyFont="1" applyBorder="1" applyAlignment="1">
      <alignment horizontal="center" vertical="center" wrapText="1"/>
    </xf>
    <xf numFmtId="0" fontId="16" fillId="0" borderId="1" xfId="0" applyFont="1" applyBorder="1" applyAlignment="1">
      <alignment horizontal="center" vertical="center"/>
    </xf>
    <xf numFmtId="0" fontId="16" fillId="2" borderId="1" xfId="0" applyFont="1" applyFill="1" applyBorder="1" applyAlignment="1">
      <alignment horizontal="center" vertical="center" wrapText="1"/>
    </xf>
    <xf numFmtId="164" fontId="16" fillId="0" borderId="1" xfId="0" applyNumberFormat="1" applyFont="1" applyBorder="1" applyAlignment="1">
      <alignment horizontal="center" vertical="center" wrapText="1"/>
    </xf>
    <xf numFmtId="164" fontId="16" fillId="0" borderId="1" xfId="1" applyNumberFormat="1" applyFont="1" applyFill="1" applyBorder="1" applyAlignment="1">
      <alignment horizontal="center" vertical="center" wrapText="1"/>
    </xf>
    <xf numFmtId="164" fontId="21" fillId="0" borderId="1" xfId="1" applyNumberFormat="1" applyFont="1" applyFill="1" applyBorder="1" applyAlignment="1">
      <alignment horizontal="center" vertical="center" wrapText="1"/>
    </xf>
    <xf numFmtId="165" fontId="25" fillId="0" borderId="1" xfId="0" applyNumberFormat="1" applyFont="1" applyBorder="1" applyAlignment="1">
      <alignment horizontal="center" vertical="center" wrapText="1"/>
    </xf>
    <xf numFmtId="0" fontId="23" fillId="0" borderId="1" xfId="0" applyFont="1" applyBorder="1" applyAlignment="1">
      <alignment horizontal="center" vertical="center" wrapText="1"/>
    </xf>
    <xf numFmtId="0" fontId="24" fillId="0" borderId="1" xfId="0" applyFont="1" applyBorder="1" applyAlignment="1">
      <alignment horizontal="center" vertical="center" wrapText="1"/>
    </xf>
    <xf numFmtId="0" fontId="18" fillId="0" borderId="1" xfId="0" applyFont="1" applyBorder="1" applyAlignment="1">
      <alignment horizontal="center" vertical="center"/>
    </xf>
    <xf numFmtId="0" fontId="33" fillId="0" borderId="0" xfId="0" applyFont="1" applyAlignment="1">
      <alignment horizontal="center" vertical="center" wrapText="1"/>
    </xf>
    <xf numFmtId="49" fontId="34" fillId="0" borderId="0" xfId="0" applyNumberFormat="1" applyFont="1" applyAlignment="1">
      <alignment horizontal="center" vertical="center" wrapText="1"/>
    </xf>
    <xf numFmtId="49" fontId="33" fillId="0" borderId="0" xfId="0" applyNumberFormat="1" applyFont="1" applyAlignment="1">
      <alignment horizontal="center" vertical="center" wrapText="1"/>
    </xf>
    <xf numFmtId="165" fontId="13" fillId="0" borderId="0" xfId="1" applyNumberFormat="1" applyAlignment="1">
      <alignment horizontal="center" vertical="center" wrapText="1"/>
    </xf>
    <xf numFmtId="0" fontId="0" fillId="0" borderId="0" xfId="0" applyAlignment="1">
      <alignment horizontal="center" vertical="center" wrapText="1"/>
    </xf>
    <xf numFmtId="0" fontId="31" fillId="0" borderId="0" xfId="0" applyFont="1" applyAlignment="1">
      <alignment horizontal="center" vertical="top" wrapText="1"/>
    </xf>
    <xf numFmtId="0" fontId="18" fillId="0" borderId="1" xfId="0" applyFont="1" applyBorder="1" applyAlignment="1">
      <alignment horizontal="center" vertical="center" wrapText="1"/>
    </xf>
    <xf numFmtId="14" fontId="30" fillId="0" borderId="1" xfId="0" applyNumberFormat="1" applyFont="1" applyBorder="1" applyAlignment="1">
      <alignment horizontal="center" vertical="center" wrapText="1"/>
    </xf>
    <xf numFmtId="0" fontId="35" fillId="0" borderId="2" xfId="0" applyFont="1" applyBorder="1" applyAlignment="1">
      <alignment horizontal="center" vertical="center" wrapText="1"/>
    </xf>
    <xf numFmtId="0" fontId="29" fillId="0" borderId="1" xfId="0" applyFont="1" applyBorder="1" applyAlignment="1">
      <alignment horizontal="center" vertical="center" wrapText="1"/>
    </xf>
    <xf numFmtId="0" fontId="21" fillId="0" borderId="1" xfId="1" applyFont="1" applyBorder="1" applyAlignment="1">
      <alignment horizontal="center" vertical="center" wrapText="1"/>
    </xf>
    <xf numFmtId="0" fontId="18" fillId="10" borderId="1" xfId="0" applyFont="1" applyFill="1" applyBorder="1" applyAlignment="1">
      <alignment horizontal="center" vertical="center" wrapText="1"/>
    </xf>
    <xf numFmtId="0" fontId="16" fillId="8" borderId="1" xfId="0" applyFont="1" applyFill="1" applyBorder="1" applyAlignment="1">
      <alignment horizontal="center" vertical="center" wrapText="1"/>
    </xf>
    <xf numFmtId="0" fontId="25" fillId="0" borderId="1" xfId="0" applyFont="1" applyBorder="1" applyAlignment="1">
      <alignment horizontal="center" vertical="center" wrapText="1"/>
    </xf>
    <xf numFmtId="0" fontId="16" fillId="10" borderId="1" xfId="0" applyFont="1" applyFill="1" applyBorder="1" applyAlignment="1">
      <alignment horizontal="center" vertical="center" wrapText="1"/>
    </xf>
    <xf numFmtId="0" fontId="18" fillId="7" borderId="1" xfId="0" applyFont="1" applyFill="1" applyBorder="1" applyAlignment="1">
      <alignment horizontal="center" vertical="center" wrapText="1"/>
    </xf>
    <xf numFmtId="0" fontId="21" fillId="0" borderId="1" xfId="1" applyFont="1" applyBorder="1" applyAlignment="1">
      <alignment horizontal="center" vertical="center"/>
    </xf>
    <xf numFmtId="0" fontId="16" fillId="10" borderId="1" xfId="0" applyFont="1" applyFill="1" applyBorder="1" applyAlignment="1">
      <alignment horizontal="center" vertical="center"/>
    </xf>
    <xf numFmtId="0" fontId="16" fillId="9" borderId="1" xfId="0" applyFont="1" applyFill="1" applyBorder="1" applyAlignment="1">
      <alignment horizontal="center" vertical="center" wrapText="1"/>
    </xf>
    <xf numFmtId="0" fontId="16" fillId="7" borderId="1" xfId="0" applyFont="1" applyFill="1" applyBorder="1" applyAlignment="1">
      <alignment horizontal="center" vertical="center" wrapText="1"/>
    </xf>
    <xf numFmtId="0" fontId="20" fillId="11" borderId="1" xfId="0" applyFont="1" applyFill="1" applyBorder="1" applyAlignment="1">
      <alignment horizontal="center" vertical="center" wrapText="1"/>
    </xf>
    <xf numFmtId="0" fontId="16" fillId="11" borderId="1" xfId="0" applyFont="1" applyFill="1" applyBorder="1" applyAlignment="1">
      <alignment horizontal="center" vertical="center" wrapText="1"/>
    </xf>
    <xf numFmtId="166" fontId="16" fillId="11" borderId="1" xfId="0" applyNumberFormat="1" applyFont="1" applyFill="1" applyBorder="1" applyAlignment="1">
      <alignment horizontal="center" vertical="center" wrapText="1"/>
    </xf>
    <xf numFmtId="0" fontId="16" fillId="11" borderId="1" xfId="0" applyFont="1" applyFill="1" applyBorder="1" applyAlignment="1">
      <alignment horizontal="center" vertical="center"/>
    </xf>
    <xf numFmtId="0" fontId="21" fillId="11" borderId="1" xfId="1" applyFont="1" applyFill="1" applyBorder="1" applyAlignment="1">
      <alignment horizontal="center" vertical="center" wrapText="1"/>
    </xf>
    <xf numFmtId="0" fontId="18" fillId="11" borderId="1" xfId="0" applyFont="1" applyFill="1" applyBorder="1" applyAlignment="1">
      <alignment horizontal="center" vertical="center"/>
    </xf>
    <xf numFmtId="0" fontId="18" fillId="11" borderId="1" xfId="0" applyFont="1" applyFill="1" applyBorder="1" applyAlignment="1">
      <alignment horizontal="center" vertical="center" wrapText="1"/>
    </xf>
    <xf numFmtId="0" fontId="22" fillId="11" borderId="1" xfId="0" applyFont="1" applyFill="1" applyBorder="1" applyAlignment="1">
      <alignment horizontal="center" vertical="center" wrapText="1"/>
    </xf>
    <xf numFmtId="166" fontId="16" fillId="11" borderId="1" xfId="0" applyNumberFormat="1" applyFont="1" applyFill="1" applyBorder="1" applyAlignment="1">
      <alignment horizontal="center" vertical="center"/>
    </xf>
    <xf numFmtId="0" fontId="32" fillId="11" borderId="1" xfId="0" applyFont="1" applyFill="1" applyBorder="1" applyAlignment="1">
      <alignment horizontal="center" vertical="center" wrapText="1"/>
    </xf>
    <xf numFmtId="0" fontId="22" fillId="11" borderId="1" xfId="0" applyFont="1" applyFill="1" applyBorder="1" applyAlignment="1">
      <alignment horizontal="center" vertical="center"/>
    </xf>
    <xf numFmtId="1" fontId="37" fillId="11" borderId="1" xfId="0" applyNumberFormat="1" applyFont="1" applyFill="1" applyBorder="1" applyAlignment="1">
      <alignment horizontal="center" vertical="center"/>
    </xf>
    <xf numFmtId="49" fontId="37" fillId="11" borderId="1" xfId="0" applyNumberFormat="1" applyFont="1" applyFill="1" applyBorder="1" applyAlignment="1">
      <alignment horizontal="center" vertical="center" wrapText="1"/>
    </xf>
    <xf numFmtId="0" fontId="24" fillId="11" borderId="1" xfId="0" applyFont="1" applyFill="1" applyBorder="1" applyAlignment="1">
      <alignment horizontal="center" vertical="center" wrapText="1"/>
    </xf>
    <xf numFmtId="0" fontId="18" fillId="14" borderId="1" xfId="0" applyFont="1" applyFill="1" applyBorder="1" applyAlignment="1">
      <alignment horizontal="center" vertical="center" wrapText="1"/>
    </xf>
    <xf numFmtId="0" fontId="16" fillId="13" borderId="1" xfId="0" applyFont="1" applyFill="1" applyBorder="1" applyAlignment="1">
      <alignment horizontal="center" vertical="center" wrapText="1"/>
    </xf>
    <xf numFmtId="0" fontId="25" fillId="11" borderId="1" xfId="0" applyFont="1" applyFill="1" applyBorder="1" applyAlignment="1">
      <alignment horizontal="center" vertical="center" wrapText="1"/>
    </xf>
    <xf numFmtId="1" fontId="18" fillId="11" borderId="1" xfId="0" applyNumberFormat="1" applyFont="1" applyFill="1" applyBorder="1" applyAlignment="1">
      <alignment horizontal="center" vertical="center" shrinkToFit="1"/>
    </xf>
    <xf numFmtId="0" fontId="16" fillId="11" borderId="1" xfId="0" quotePrefix="1" applyFont="1" applyFill="1" applyBorder="1" applyAlignment="1">
      <alignment horizontal="center" vertical="center" wrapText="1"/>
    </xf>
    <xf numFmtId="0" fontId="18" fillId="14" borderId="1" xfId="0" applyFont="1" applyFill="1" applyBorder="1" applyAlignment="1">
      <alignment horizontal="center" vertical="center"/>
    </xf>
    <xf numFmtId="0" fontId="27" fillId="11" borderId="1" xfId="0" applyFont="1" applyFill="1" applyBorder="1" applyAlignment="1">
      <alignment horizontal="center" vertical="center" wrapText="1"/>
    </xf>
    <xf numFmtId="0" fontId="16" fillId="14" borderId="1" xfId="0" applyFont="1" applyFill="1" applyBorder="1" applyAlignment="1">
      <alignment horizontal="center" vertical="center" wrapText="1"/>
    </xf>
    <xf numFmtId="0" fontId="18" fillId="12" borderId="1" xfId="0" applyFont="1" applyFill="1" applyBorder="1" applyAlignment="1">
      <alignment horizontal="center" vertical="center" wrapText="1"/>
    </xf>
    <xf numFmtId="0" fontId="21" fillId="11" borderId="1" xfId="1" applyFont="1" applyFill="1" applyBorder="1" applyAlignment="1">
      <alignment horizontal="center" vertical="center"/>
    </xf>
    <xf numFmtId="0" fontId="29" fillId="11" borderId="1" xfId="0" applyFont="1" applyFill="1" applyBorder="1" applyAlignment="1">
      <alignment horizontal="center" vertical="center" wrapText="1"/>
    </xf>
    <xf numFmtId="0" fontId="40" fillId="11" borderId="1" xfId="0" applyFont="1" applyFill="1" applyBorder="1" applyAlignment="1">
      <alignment horizontal="center" vertical="center" wrapText="1"/>
    </xf>
    <xf numFmtId="0" fontId="16" fillId="12" borderId="1" xfId="0" applyFont="1" applyFill="1" applyBorder="1" applyAlignment="1">
      <alignment horizontal="center" vertical="center" wrapText="1"/>
    </xf>
    <xf numFmtId="0" fontId="26" fillId="14" borderId="1" xfId="0" applyFont="1" applyFill="1" applyBorder="1" applyAlignment="1">
      <alignment horizontal="center" vertical="center" wrapText="1"/>
    </xf>
    <xf numFmtId="0" fontId="26" fillId="11" borderId="1" xfId="0" applyFont="1" applyFill="1" applyBorder="1" applyAlignment="1">
      <alignment horizontal="center" vertical="center" wrapText="1"/>
    </xf>
    <xf numFmtId="0" fontId="22" fillId="16" borderId="1" xfId="0" applyFont="1" applyFill="1" applyBorder="1" applyAlignment="1">
      <alignment horizontal="center" vertical="center" wrapText="1"/>
    </xf>
    <xf numFmtId="0" fontId="22" fillId="13" borderId="1" xfId="0" applyFont="1" applyFill="1" applyBorder="1" applyAlignment="1">
      <alignment horizontal="center" vertical="center" wrapText="1"/>
    </xf>
    <xf numFmtId="0" fontId="16" fillId="14" borderId="1" xfId="0" applyFont="1" applyFill="1" applyBorder="1" applyAlignment="1">
      <alignment horizontal="center" vertical="center"/>
    </xf>
    <xf numFmtId="0" fontId="16" fillId="17" borderId="1" xfId="0" applyFont="1" applyFill="1" applyBorder="1" applyAlignment="1">
      <alignment horizontal="center" vertical="center" wrapText="1"/>
    </xf>
    <xf numFmtId="0" fontId="16" fillId="17" borderId="1" xfId="0" applyFont="1" applyFill="1" applyBorder="1" applyAlignment="1">
      <alignment horizontal="center" vertical="center"/>
    </xf>
    <xf numFmtId="166" fontId="16" fillId="12" borderId="1" xfId="0" applyNumberFormat="1" applyFont="1" applyFill="1" applyBorder="1" applyAlignment="1">
      <alignment horizontal="center" vertical="center" wrapText="1"/>
    </xf>
    <xf numFmtId="166" fontId="16" fillId="13" borderId="1" xfId="0" applyNumberFormat="1" applyFont="1" applyFill="1" applyBorder="1" applyAlignment="1">
      <alignment horizontal="center" vertical="center" wrapText="1"/>
    </xf>
    <xf numFmtId="49" fontId="16" fillId="11" borderId="1" xfId="0" applyNumberFormat="1" applyFont="1" applyFill="1" applyBorder="1" applyAlignment="1">
      <alignment horizontal="center" vertical="center" wrapText="1"/>
    </xf>
    <xf numFmtId="49" fontId="22" fillId="11" borderId="1" xfId="0" applyNumberFormat="1" applyFont="1" applyFill="1" applyBorder="1" applyAlignment="1">
      <alignment horizontal="center" vertical="center" wrapText="1"/>
    </xf>
    <xf numFmtId="0" fontId="18" fillId="15" borderId="1" xfId="0" applyFont="1" applyFill="1" applyBorder="1" applyAlignment="1">
      <alignment horizontal="center" vertical="center" wrapText="1"/>
    </xf>
    <xf numFmtId="0" fontId="21" fillId="15" borderId="1" xfId="1" applyFont="1" applyFill="1" applyBorder="1" applyAlignment="1">
      <alignment horizontal="center" vertical="center" wrapText="1"/>
    </xf>
    <xf numFmtId="0" fontId="18" fillId="15" borderId="1" xfId="0" applyFont="1" applyFill="1" applyBorder="1" applyAlignment="1">
      <alignment horizontal="center" vertical="center"/>
    </xf>
    <xf numFmtId="0" fontId="24" fillId="15" borderId="1" xfId="0" applyFont="1" applyFill="1" applyBorder="1" applyAlignment="1">
      <alignment horizontal="center" vertical="center" wrapText="1"/>
    </xf>
    <xf numFmtId="0" fontId="39" fillId="11" borderId="1" xfId="0" applyFont="1" applyFill="1" applyBorder="1" applyAlignment="1">
      <alignment horizontal="center" vertical="center" wrapText="1"/>
    </xf>
    <xf numFmtId="165" fontId="30" fillId="0" borderId="1" xfId="0" applyNumberFormat="1" applyFont="1" applyBorder="1" applyAlignment="1">
      <alignment horizontal="center" vertical="center" wrapText="1"/>
    </xf>
    <xf numFmtId="0" fontId="21" fillId="8" borderId="1" xfId="1" applyFont="1" applyFill="1" applyBorder="1" applyAlignment="1">
      <alignment horizontal="center" vertical="center" wrapText="1"/>
    </xf>
    <xf numFmtId="0" fontId="41" fillId="0" borderId="1" xfId="0" applyFont="1" applyBorder="1" applyAlignment="1">
      <alignment horizontal="center" vertical="center" wrapText="1"/>
    </xf>
    <xf numFmtId="20" fontId="16" fillId="0" borderId="1" xfId="0" applyNumberFormat="1" applyFont="1" applyBorder="1" applyAlignment="1">
      <alignment horizontal="center" vertical="center" wrapText="1"/>
    </xf>
    <xf numFmtId="0" fontId="17" fillId="0" borderId="1" xfId="0" applyFont="1" applyBorder="1" applyAlignment="1">
      <alignment horizontal="center" vertical="center" wrapText="1"/>
    </xf>
    <xf numFmtId="0" fontId="17" fillId="0" borderId="1" xfId="0" applyFont="1" applyBorder="1" applyAlignment="1">
      <alignment horizontal="center" vertical="center"/>
    </xf>
    <xf numFmtId="0" fontId="17" fillId="8" borderId="1" xfId="0" applyFont="1" applyFill="1" applyBorder="1" applyAlignment="1">
      <alignment horizontal="center" vertical="center" wrapText="1"/>
    </xf>
    <xf numFmtId="14" fontId="25" fillId="0" borderId="1" xfId="0" applyNumberFormat="1" applyFont="1" applyBorder="1" applyAlignment="1">
      <alignment horizontal="center" vertical="center" wrapText="1"/>
    </xf>
    <xf numFmtId="0" fontId="44" fillId="0" borderId="1" xfId="0" applyFont="1" applyBorder="1" applyAlignment="1">
      <alignment horizontal="center" vertical="center" wrapText="1"/>
    </xf>
    <xf numFmtId="0" fontId="42" fillId="0" borderId="1" xfId="0" applyFont="1" applyBorder="1" applyAlignment="1">
      <alignment horizontal="center" vertical="center"/>
    </xf>
    <xf numFmtId="0" fontId="42" fillId="0" borderId="1" xfId="0" applyFont="1" applyBorder="1" applyAlignment="1">
      <alignment horizontal="center" vertical="center" wrapText="1"/>
    </xf>
    <xf numFmtId="0" fontId="43" fillId="0" borderId="1" xfId="1" applyFont="1" applyBorder="1" applyAlignment="1">
      <alignment horizontal="center" vertical="center" wrapText="1"/>
    </xf>
  </cellXfs>
  <cellStyles count="5">
    <cellStyle name="Hipervínculo" xfId="1" builtinId="8"/>
    <cellStyle name="Hyperlink" xfId="3" xr:uid="{00000000-0005-0000-0000-000001000000}"/>
    <cellStyle name="Normal" xfId="0" builtinId="0"/>
    <cellStyle name="Normal 2" xfId="2" xr:uid="{00000000-0005-0000-0000-000003000000}"/>
    <cellStyle name="Normal 3" xfId="4" xr:uid="{00000000-0005-0000-0000-000004000000}"/>
  </cellStyles>
  <dxfs count="62">
    <dxf>
      <fill>
        <patternFill patternType="solid">
          <fgColor rgb="FFB7E1CD"/>
          <bgColor rgb="FFB7E1CD"/>
        </patternFill>
      </fill>
    </dxf>
    <dxf>
      <fill>
        <patternFill patternType="solid">
          <fgColor rgb="FFB7E1CD"/>
          <bgColor rgb="FFB7E1CD"/>
        </patternFill>
      </fill>
    </dxf>
    <dxf>
      <fill>
        <patternFill patternType="solid">
          <fgColor rgb="FFB7E1CD"/>
          <bgColor rgb="FFB7E1CD"/>
        </patternFill>
      </fill>
    </dxf>
    <dxf>
      <fill>
        <patternFill patternType="solid">
          <fgColor rgb="FFB7E1CD"/>
          <bgColor rgb="FFB7E1CD"/>
        </patternFill>
      </fill>
    </dxf>
    <dxf>
      <fill>
        <patternFill patternType="solid">
          <fgColor rgb="FFB7E1CD"/>
          <bgColor rgb="FFB7E1CD"/>
        </patternFill>
      </fill>
    </dxf>
    <dxf>
      <fill>
        <patternFill patternType="solid">
          <fgColor rgb="FFB7E1CD"/>
          <bgColor rgb="FFB7E1CD"/>
        </patternFill>
      </fill>
    </dxf>
    <dxf>
      <fill>
        <patternFill patternType="solid">
          <fgColor rgb="FFB7E1CD"/>
          <bgColor rgb="FFB7E1CD"/>
        </patternFill>
      </fill>
    </dxf>
    <dxf>
      <fill>
        <patternFill patternType="solid">
          <fgColor rgb="FFB7E1CD"/>
          <bgColor rgb="FFB7E1CD"/>
        </patternFill>
      </fill>
    </dxf>
    <dxf>
      <fill>
        <patternFill patternType="solid">
          <fgColor rgb="FFB7E1CD"/>
          <bgColor rgb="FFB7E1CD"/>
        </patternFill>
      </fill>
    </dxf>
    <dxf>
      <fill>
        <patternFill patternType="solid">
          <fgColor rgb="FFB7E1CD"/>
          <bgColor rgb="FFB7E1CD"/>
        </patternFill>
      </fill>
    </dxf>
    <dxf>
      <fill>
        <patternFill patternType="solid">
          <fgColor rgb="FFB7E1CD"/>
          <bgColor rgb="FFB7E1CD"/>
        </patternFill>
      </fill>
    </dxf>
    <dxf>
      <fill>
        <patternFill patternType="solid">
          <fgColor rgb="FFB7E1CD"/>
          <bgColor rgb="FFB7E1CD"/>
        </patternFill>
      </fill>
    </dxf>
    <dxf>
      <fill>
        <patternFill patternType="solid">
          <fgColor rgb="FFB7E1CD"/>
          <bgColor rgb="FFB7E1CD"/>
        </patternFill>
      </fill>
    </dxf>
    <dxf>
      <font>
        <b val="0"/>
        <i val="0"/>
        <strike val="0"/>
        <condense val="0"/>
        <extend val="0"/>
        <outline val="0"/>
        <shadow val="0"/>
        <u val="none"/>
        <vertAlign val="baseline"/>
        <sz val="10"/>
        <color theme="3" tint="0.249977111117893"/>
        <name val="Century Gothic"/>
        <scheme val="none"/>
      </font>
      <numFmt numFmtId="164" formatCode="dd/mm/yyyy;@"/>
      <fill>
        <patternFill patternType="none">
          <fgColor theme="9" tint="0.79998168889431442"/>
          <bgColor auto="1"/>
        </patternFill>
      </fill>
      <alignment horizontal="center" vertical="center" textRotation="0" wrapText="1" indent="0" justifyLastLine="0" shrinkToFit="0" readingOrder="0"/>
    </dxf>
    <dxf>
      <font>
        <b val="0"/>
        <i val="0"/>
        <strike val="0"/>
        <condense val="0"/>
        <extend val="0"/>
        <outline val="0"/>
        <shadow val="0"/>
        <u val="none"/>
        <vertAlign val="baseline"/>
        <sz val="10"/>
        <color theme="3" tint="0.249977111117893"/>
        <name val="Century Gothic"/>
        <scheme val="none"/>
      </font>
      <numFmt numFmtId="30" formatCode="@"/>
      <fill>
        <patternFill patternType="none">
          <bgColor auto="1"/>
        </patternFill>
      </fill>
      <alignment horizontal="center" vertical="center" textRotation="0" wrapText="1" indent="0" justifyLastLine="0" shrinkToFit="0" readingOrder="0"/>
    </dxf>
    <dxf>
      <font>
        <b val="0"/>
        <i val="0"/>
        <strike val="0"/>
        <condense val="0"/>
        <extend val="0"/>
        <outline val="0"/>
        <shadow val="0"/>
        <u val="none"/>
        <vertAlign val="baseline"/>
        <sz val="10"/>
        <color auto="1"/>
        <name val="Century Gothic"/>
        <scheme val="none"/>
      </font>
      <numFmt numFmtId="30" formatCode="@"/>
      <fill>
        <patternFill patternType="none">
          <bgColor auto="1"/>
        </patternFill>
      </fill>
      <alignment horizontal="center" vertical="center" textRotation="0" wrapText="1" indent="0" justifyLastLine="0" shrinkToFit="0" readingOrder="0"/>
    </dxf>
    <dxf>
      <font>
        <b val="0"/>
        <i val="0"/>
        <strike val="0"/>
        <condense val="0"/>
        <extend val="0"/>
        <outline val="0"/>
        <shadow val="0"/>
        <u val="none"/>
        <vertAlign val="baseline"/>
        <sz val="10"/>
        <color theme="3" tint="0.249977111117893"/>
        <name val="Century Gothic"/>
        <scheme val="none"/>
      </font>
      <numFmt numFmtId="30" formatCode="@"/>
      <fill>
        <patternFill patternType="none">
          <bgColor auto="1"/>
        </patternFill>
      </fill>
      <alignment horizontal="center" vertical="center" textRotation="0" wrapText="1" indent="0" justifyLastLine="0" shrinkToFit="0" readingOrder="0"/>
    </dxf>
    <dxf>
      <font>
        <b val="0"/>
        <i val="0"/>
        <strike val="0"/>
        <condense val="0"/>
        <extend val="0"/>
        <outline val="0"/>
        <shadow val="0"/>
        <u val="none"/>
        <vertAlign val="baseline"/>
        <sz val="10"/>
        <color theme="3" tint="0.249977111117893"/>
        <name val="Century Gothic"/>
        <scheme val="none"/>
      </font>
      <numFmt numFmtId="30" formatCode="@"/>
      <fill>
        <patternFill patternType="none">
          <fgColor theme="9" tint="0.79998168889431442"/>
          <bgColor auto="1"/>
        </patternFill>
      </fill>
      <alignment horizontal="center" vertical="center" textRotation="0" wrapText="1" indent="0" justifyLastLine="0" shrinkToFit="0" readingOrder="0"/>
    </dxf>
    <dxf>
      <font>
        <b val="0"/>
        <i val="0"/>
        <strike val="0"/>
        <condense val="0"/>
        <extend val="0"/>
        <outline val="0"/>
        <shadow val="0"/>
        <u val="none"/>
        <vertAlign val="baseline"/>
        <sz val="10"/>
        <color auto="1"/>
        <name val="Century Gothic"/>
        <scheme val="none"/>
      </font>
      <numFmt numFmtId="30" formatCode="@"/>
      <fill>
        <patternFill patternType="none">
          <bgColor auto="1"/>
        </patternFill>
      </fill>
      <alignment horizontal="center" vertical="center" textRotation="0" wrapText="1" indent="0" justifyLastLine="0" shrinkToFit="0" readingOrder="0"/>
    </dxf>
    <dxf>
      <font>
        <b val="0"/>
        <i val="0"/>
        <strike val="0"/>
        <condense val="0"/>
        <extend val="0"/>
        <outline val="0"/>
        <shadow val="0"/>
        <u val="none"/>
        <vertAlign val="baseline"/>
        <sz val="10"/>
        <color theme="3" tint="0.249977111117893"/>
        <name val="Century Gothic"/>
        <scheme val="none"/>
      </font>
      <numFmt numFmtId="30" formatCode="@"/>
      <fill>
        <patternFill patternType="none">
          <fgColor theme="9" tint="0.79998168889431442"/>
          <bgColor auto="1"/>
        </patternFill>
      </fill>
      <alignment horizontal="center" vertical="center" textRotation="0" wrapText="1" indent="0" justifyLastLine="0" shrinkToFit="0" readingOrder="0"/>
    </dxf>
    <dxf>
      <font>
        <b val="0"/>
        <i val="0"/>
        <strike val="0"/>
        <condense val="0"/>
        <extend val="0"/>
        <outline val="0"/>
        <shadow val="0"/>
        <u val="none"/>
        <vertAlign val="baseline"/>
        <sz val="10"/>
        <color auto="1"/>
        <name val="Century Gothic"/>
        <scheme val="none"/>
      </font>
      <numFmt numFmtId="30" formatCode="@"/>
      <fill>
        <patternFill patternType="none">
          <bgColor auto="1"/>
        </patternFill>
      </fill>
      <alignment horizontal="center" vertical="center" textRotation="0" wrapText="1" indent="0" justifyLastLine="0" shrinkToFit="0" readingOrder="0"/>
    </dxf>
    <dxf>
      <font>
        <b val="0"/>
        <i val="0"/>
        <strike val="0"/>
        <condense val="0"/>
        <extend val="0"/>
        <outline val="0"/>
        <shadow val="0"/>
        <u val="none"/>
        <vertAlign val="baseline"/>
        <sz val="10"/>
        <color auto="1"/>
        <name val="Century Gothic"/>
        <scheme val="none"/>
      </font>
      <numFmt numFmtId="30" formatCode="@"/>
      <fill>
        <patternFill patternType="none">
          <bgColor auto="1"/>
        </patternFill>
      </fill>
      <alignment horizontal="center" vertical="center" textRotation="0" wrapText="1" indent="0" justifyLastLine="0" shrinkToFit="0" readingOrder="0"/>
    </dxf>
    <dxf>
      <font>
        <b val="0"/>
        <i val="0"/>
        <strike val="0"/>
        <condense val="0"/>
        <extend val="0"/>
        <outline val="0"/>
        <shadow val="0"/>
        <u val="none"/>
        <vertAlign val="baseline"/>
        <sz val="10"/>
        <color auto="1"/>
        <name val="Century Gothic"/>
        <scheme val="none"/>
      </font>
      <numFmt numFmtId="30" formatCode="@"/>
      <fill>
        <patternFill patternType="none">
          <fgColor indexed="64"/>
          <bgColor auto="1"/>
        </patternFill>
      </fill>
      <alignment horizontal="center" vertical="center" textRotation="0" wrapText="1" indent="0" justifyLastLine="0" shrinkToFit="0" readingOrder="0"/>
    </dxf>
    <dxf>
      <font>
        <b val="0"/>
        <i val="0"/>
        <strike val="0"/>
        <condense val="0"/>
        <extend val="0"/>
        <outline val="0"/>
        <shadow val="0"/>
        <u val="none"/>
        <vertAlign val="baseline"/>
        <sz val="10"/>
        <color theme="3" tint="0.249977111117893"/>
        <name val="Century Gothic"/>
        <scheme val="none"/>
      </font>
      <fill>
        <patternFill patternType="none">
          <fgColor theme="9" tint="0.79998168889431442"/>
          <bgColor auto="1"/>
        </patternFill>
      </fill>
      <alignment horizontal="center" vertical="center" textRotation="0" wrapText="1" indent="0" justifyLastLine="0" shrinkToFit="0" readingOrder="0"/>
    </dxf>
    <dxf>
      <font>
        <b val="0"/>
        <i val="0"/>
        <strike val="0"/>
        <condense val="0"/>
        <extend val="0"/>
        <outline val="0"/>
        <shadow val="0"/>
        <u val="none"/>
        <vertAlign val="baseline"/>
        <sz val="10"/>
        <color theme="3" tint="0.249977111117893"/>
        <name val="Century Gothic"/>
        <scheme val="none"/>
      </font>
      <fill>
        <patternFill patternType="none">
          <fgColor theme="9" tint="0.79998168889431442"/>
          <bgColor auto="1"/>
        </patternFill>
      </fill>
      <alignment horizontal="center" vertical="center" textRotation="0" wrapText="1" indent="0" justifyLastLine="0" shrinkToFit="0" readingOrder="0"/>
    </dxf>
    <dxf>
      <border outline="0">
        <top style="thin">
          <color theme="9"/>
        </top>
      </border>
    </dxf>
    <dxf>
      <border outline="0">
        <left style="thin">
          <color theme="9"/>
        </left>
        <right style="thin">
          <color theme="9"/>
        </right>
        <top style="thin">
          <color theme="9"/>
        </top>
        <bottom style="thin">
          <color theme="9"/>
        </bottom>
      </border>
    </dxf>
    <dxf>
      <font>
        <b val="0"/>
        <i val="0"/>
        <strike val="0"/>
        <condense val="0"/>
        <extend val="0"/>
        <outline val="0"/>
        <shadow val="0"/>
        <u val="none"/>
        <vertAlign val="baseline"/>
        <sz val="10"/>
        <color theme="3" tint="0.249977111117893"/>
        <name val="Century Gothic"/>
        <scheme val="none"/>
      </font>
      <numFmt numFmtId="165" formatCode="dd/mm/yyyy"/>
      <fill>
        <patternFill patternType="none">
          <fgColor theme="9" tint="0.79998168889431442"/>
          <bgColor auto="1"/>
        </patternFill>
      </fill>
      <alignment horizontal="center" vertical="center" textRotation="0" wrapText="1" indent="0" justifyLastLine="0" shrinkToFit="0" readingOrder="0"/>
    </dxf>
    <dxf>
      <border outline="0">
        <bottom style="medium">
          <color theme="9"/>
        </bottom>
      </border>
    </dxf>
    <dxf>
      <font>
        <b/>
        <i val="0"/>
        <strike val="0"/>
        <condense val="0"/>
        <extend val="0"/>
        <outline val="0"/>
        <shadow val="0"/>
        <u val="none"/>
        <vertAlign val="baseline"/>
        <sz val="12"/>
        <color theme="0"/>
        <name val="Calibri"/>
        <scheme val="none"/>
      </font>
      <numFmt numFmtId="165" formatCode="dd/mm/yyyy"/>
      <fill>
        <patternFill patternType="solid">
          <fgColor indexed="64"/>
          <bgColor theme="4"/>
        </patternFill>
      </fill>
      <alignment horizontal="center" vertical="center" textRotation="0" wrapText="1" indent="0" justifyLastLine="0" shrinkToFit="0" readingOrder="0"/>
      <border diagonalUp="0" diagonalDown="0" outline="0">
        <left style="thin">
          <color theme="9"/>
        </left>
        <right style="thin">
          <color theme="9"/>
        </right>
        <top/>
        <bottom/>
      </border>
    </dxf>
    <dxf>
      <font>
        <b val="0"/>
        <i val="0"/>
        <strike val="0"/>
        <condense val="0"/>
        <extend val="0"/>
        <outline val="0"/>
        <shadow val="0"/>
        <u/>
        <vertAlign val="baseline"/>
        <sz val="10"/>
        <color rgb="FF404040"/>
        <name val="Century Gothic"/>
        <scheme val="none"/>
      </font>
      <numFmt numFmtId="165" formatCode="dd/mm/yyyy"/>
      <fill>
        <patternFill patternType="none">
          <bgColor auto="1"/>
        </patternFill>
      </fill>
      <alignment horizontal="center" vertical="center" textRotation="0" wrapText="1" indent="0" justifyLastLine="0" shrinkToFit="0" readingOrder="0"/>
    </dxf>
    <dxf>
      <font>
        <b val="0"/>
        <i val="0"/>
        <strike val="0"/>
        <condense val="0"/>
        <extend val="0"/>
        <outline val="0"/>
        <shadow val="0"/>
        <u/>
        <vertAlign val="baseline"/>
        <sz val="10"/>
        <color theme="1"/>
        <name val="Century Gothic"/>
        <scheme val="none"/>
      </font>
      <numFmt numFmtId="165" formatCode="dd/mm/yyyy"/>
      <fill>
        <patternFill patternType="none">
          <bgColor auto="1"/>
        </patternFill>
      </fill>
      <alignment horizontal="center" vertical="center" textRotation="0" wrapText="1" indent="0" justifyLastLine="0" shrinkToFit="0" readingOrder="0"/>
    </dxf>
    <dxf>
      <font>
        <b val="0"/>
        <i val="0"/>
        <strike val="0"/>
        <condense val="0"/>
        <extend val="0"/>
        <outline val="0"/>
        <shadow val="0"/>
        <u val="none"/>
        <vertAlign val="baseline"/>
        <sz val="10"/>
        <color theme="1"/>
        <name val="Century Gothic"/>
        <scheme val="none"/>
      </font>
      <numFmt numFmtId="164" formatCode="dd/mm/yyyy;@"/>
      <fill>
        <patternFill patternType="none">
          <bgColor auto="1"/>
        </patternFill>
      </fill>
      <alignment horizontal="center" vertical="center" textRotation="0" wrapText="1" indent="0" justifyLastLine="0" shrinkToFit="0" readingOrder="0"/>
    </dxf>
    <dxf>
      <font>
        <b val="0"/>
        <i val="0"/>
        <strike val="0"/>
        <condense val="0"/>
        <extend val="0"/>
        <outline val="0"/>
        <shadow val="0"/>
        <u val="none"/>
        <vertAlign val="baseline"/>
        <sz val="10"/>
        <color theme="1"/>
        <name val="Century Gothic"/>
        <scheme val="none"/>
      </font>
      <numFmt numFmtId="164" formatCode="dd/mm/yyyy;@"/>
      <fill>
        <patternFill patternType="none">
          <bgColor auto="1"/>
        </patternFill>
      </fill>
      <alignment horizontal="center" vertical="center" textRotation="0" wrapText="1" indent="0" justifyLastLine="0" shrinkToFit="0" readingOrder="0"/>
    </dxf>
    <dxf>
      <font>
        <b val="0"/>
        <i val="0"/>
        <strike val="0"/>
        <condense val="0"/>
        <extend val="0"/>
        <outline val="0"/>
        <shadow val="0"/>
        <u val="none"/>
        <vertAlign val="baseline"/>
        <sz val="10"/>
        <color theme="1"/>
        <name val="Century Gothic"/>
        <scheme val="none"/>
      </font>
      <numFmt numFmtId="164" formatCode="dd/mm/yyyy;@"/>
      <fill>
        <patternFill patternType="none">
          <bgColor auto="1"/>
        </patternFill>
      </fill>
      <alignment horizontal="center" vertical="center" textRotation="0" wrapText="1" indent="0" justifyLastLine="0" shrinkToFit="0" readingOrder="0"/>
      <protection locked="1" hidden="0"/>
    </dxf>
    <dxf>
      <font>
        <b val="0"/>
        <i val="0"/>
        <strike val="0"/>
        <condense val="0"/>
        <extend val="0"/>
        <outline val="0"/>
        <shadow val="0"/>
        <u val="none"/>
        <vertAlign val="baseline"/>
        <sz val="10"/>
        <color theme="1"/>
        <name val="Century Gothic"/>
        <scheme val="none"/>
      </font>
      <fill>
        <patternFill patternType="none">
          <bgColor auto="1"/>
        </patternFill>
      </fill>
      <alignment horizontal="center" vertical="center" textRotation="0" wrapText="1" indent="0" justifyLastLine="0" shrinkToFit="0" readingOrder="0"/>
    </dxf>
    <dxf>
      <font>
        <b val="0"/>
        <i val="0"/>
        <strike val="0"/>
        <condense val="0"/>
        <extend val="0"/>
        <outline val="0"/>
        <shadow val="0"/>
        <u val="none"/>
        <vertAlign val="baseline"/>
        <sz val="10"/>
        <color theme="3" tint="0.249977111117893"/>
        <name val="Century Gothic"/>
        <scheme val="none"/>
      </font>
      <fill>
        <patternFill patternType="none">
          <bgColor auto="1"/>
        </patternFill>
      </fill>
      <alignment horizontal="center" vertical="center" textRotation="0" wrapText="1" indent="0" justifyLastLine="0" shrinkToFit="0" readingOrder="0"/>
    </dxf>
    <dxf>
      <font>
        <b val="0"/>
        <i val="0"/>
        <strike val="0"/>
        <condense val="0"/>
        <extend val="0"/>
        <outline val="0"/>
        <shadow val="0"/>
        <u val="none"/>
        <vertAlign val="baseline"/>
        <sz val="10"/>
        <color theme="1"/>
        <name val="Century Gothic"/>
        <scheme val="none"/>
      </font>
      <fill>
        <patternFill patternType="none">
          <bgColor auto="1"/>
        </patternFill>
      </fill>
      <alignment horizontal="center" vertical="center" textRotation="0" wrapText="1" indent="0" justifyLastLine="0" shrinkToFit="0" readingOrder="0"/>
    </dxf>
    <dxf>
      <font>
        <b val="0"/>
        <i val="0"/>
        <strike val="0"/>
        <condense val="0"/>
        <extend val="0"/>
        <outline val="0"/>
        <shadow val="0"/>
        <u val="none"/>
        <vertAlign val="baseline"/>
        <sz val="10"/>
        <color theme="1"/>
        <name val="Century Gothic"/>
        <scheme val="none"/>
      </font>
      <fill>
        <patternFill patternType="none">
          <bgColor auto="1"/>
        </patternFill>
      </fill>
      <alignment horizontal="center" vertical="center" textRotation="0" wrapText="1" indent="0" justifyLastLine="0" shrinkToFit="0" readingOrder="0"/>
    </dxf>
    <dxf>
      <font>
        <b val="0"/>
        <i val="0"/>
        <strike val="0"/>
        <condense val="0"/>
        <extend val="0"/>
        <outline val="0"/>
        <shadow val="0"/>
        <u val="none"/>
        <vertAlign val="baseline"/>
        <sz val="10"/>
        <color theme="1"/>
        <name val="Century Gothic"/>
        <scheme val="none"/>
      </font>
      <fill>
        <patternFill patternType="none">
          <bgColor auto="1"/>
        </patternFill>
      </fill>
      <alignment horizontal="center" vertical="center" textRotation="0" wrapText="1" indent="0" justifyLastLine="0" shrinkToFit="0" readingOrder="0"/>
    </dxf>
    <dxf>
      <font>
        <b val="0"/>
        <i val="0"/>
        <strike val="0"/>
        <condense val="0"/>
        <extend val="0"/>
        <outline val="0"/>
        <shadow val="0"/>
        <u val="none"/>
        <vertAlign val="baseline"/>
        <sz val="10"/>
        <color theme="1"/>
        <name val="Century Gothic"/>
        <scheme val="none"/>
      </font>
      <fill>
        <patternFill patternType="none">
          <bgColor auto="1"/>
        </patternFill>
      </fill>
      <alignment horizontal="center" vertical="center" textRotation="0" wrapText="1" indent="0" justifyLastLine="0" shrinkToFit="0" readingOrder="0"/>
    </dxf>
    <dxf>
      <font>
        <strike val="0"/>
        <outline val="0"/>
        <shadow val="0"/>
        <vertAlign val="baseline"/>
        <sz val="10"/>
        <color theme="1"/>
        <name val="Century Gothic"/>
        <scheme val="none"/>
      </font>
      <fill>
        <patternFill patternType="none">
          <bgColor auto="1"/>
        </patternFill>
      </fill>
      <alignment horizontal="center" vertical="center" textRotation="0" wrapText="1" indent="0" justifyLastLine="0" shrinkToFit="0" readingOrder="0"/>
    </dxf>
    <dxf>
      <font>
        <b val="0"/>
        <i val="0"/>
        <strike val="0"/>
        <condense val="0"/>
        <extend val="0"/>
        <outline val="0"/>
        <shadow val="0"/>
        <u val="none"/>
        <vertAlign val="baseline"/>
        <sz val="10"/>
        <color theme="1"/>
        <name val="Century Gothic"/>
        <scheme val="none"/>
      </font>
      <fill>
        <patternFill patternType="none">
          <bgColor auto="1"/>
        </patternFill>
      </fill>
      <alignment horizontal="center" vertical="center" textRotation="0" wrapText="1" indent="0" justifyLastLine="0" shrinkToFit="0" readingOrder="0"/>
    </dxf>
    <dxf>
      <font>
        <b val="0"/>
        <i val="0"/>
        <strike val="0"/>
        <condense val="0"/>
        <extend val="0"/>
        <outline val="0"/>
        <shadow val="0"/>
        <u val="none"/>
        <vertAlign val="baseline"/>
        <sz val="10"/>
        <color theme="1"/>
        <name val="Century Gothic"/>
        <scheme val="none"/>
      </font>
      <fill>
        <patternFill patternType="none">
          <bgColor auto="1"/>
        </patternFill>
      </fill>
      <alignment horizontal="center" vertical="center" textRotation="0" wrapText="1" indent="0" justifyLastLine="0" shrinkToFit="0" readingOrder="0"/>
    </dxf>
    <dxf>
      <font>
        <b val="0"/>
        <i val="0"/>
        <strike val="0"/>
        <condense val="0"/>
        <extend val="0"/>
        <outline val="0"/>
        <shadow val="0"/>
        <u val="none"/>
        <vertAlign val="baseline"/>
        <sz val="10"/>
        <color theme="3" tint="0.249977111117893"/>
        <name val="Century Gothic"/>
        <scheme val="none"/>
      </font>
      <fill>
        <patternFill patternType="none">
          <bgColor auto="1"/>
        </patternFill>
      </fill>
      <alignment horizontal="center" vertical="center" textRotation="0" wrapText="1" indent="0" justifyLastLine="0" shrinkToFit="0" readingOrder="0"/>
    </dxf>
    <dxf>
      <font>
        <b val="0"/>
        <i val="0"/>
        <strike val="0"/>
        <condense val="0"/>
        <extend val="0"/>
        <outline val="0"/>
        <shadow val="0"/>
        <u val="none"/>
        <vertAlign val="baseline"/>
        <sz val="10"/>
        <color rgb="FF404040"/>
        <name val="Century Gothic"/>
        <scheme val="none"/>
      </font>
      <numFmt numFmtId="165" formatCode="dd/mm/yyyy"/>
      <fill>
        <patternFill patternType="none">
          <bgColor auto="1"/>
        </patternFill>
      </fill>
      <alignment horizontal="center" vertical="center" textRotation="0" wrapText="1" indent="0" justifyLastLine="0" shrinkToFit="0" readingOrder="0"/>
    </dxf>
    <dxf>
      <font>
        <b/>
        <i val="0"/>
        <strike val="0"/>
        <condense val="0"/>
        <extend val="0"/>
        <outline val="0"/>
        <shadow val="0"/>
        <u val="none"/>
        <vertAlign val="baseline"/>
        <sz val="10"/>
        <color theme="0"/>
        <name val="Century Gothic"/>
        <scheme val="none"/>
      </font>
      <fill>
        <patternFill patternType="solid">
          <fgColor theme="4"/>
          <bgColor rgb="FF002060"/>
        </patternFill>
      </fill>
      <alignment horizontal="center" vertical="center" textRotation="0" wrapText="1" indent="0" justifyLastLine="0" shrinkToFit="0" readingOrder="0"/>
    </dxf>
    <dxf>
      <fill>
        <patternFill patternType="solid">
          <fgColor rgb="FFB7E1CD"/>
          <bgColor rgb="FFB7E1CD"/>
        </patternFill>
      </fill>
    </dxf>
    <dxf>
      <fill>
        <patternFill patternType="solid">
          <fgColor rgb="FFB7E1CD"/>
          <bgColor rgb="FFB7E1CD"/>
        </patternFill>
      </fill>
    </dxf>
    <dxf>
      <fill>
        <patternFill patternType="solid">
          <fgColor rgb="FFB7E1CD"/>
          <bgColor rgb="FFB7E1CD"/>
        </patternFill>
      </fill>
    </dxf>
    <dxf>
      <fill>
        <patternFill patternType="solid">
          <fgColor rgb="FFB7E1CD"/>
          <bgColor rgb="FFB7E1CD"/>
        </patternFill>
      </fill>
    </dxf>
    <dxf>
      <fill>
        <patternFill patternType="solid">
          <fgColor rgb="FFB7E1CD"/>
          <bgColor rgb="FFB7E1CD"/>
        </patternFill>
      </fill>
    </dxf>
    <dxf>
      <fill>
        <patternFill patternType="solid">
          <fgColor rgb="FFB7E1CD"/>
          <bgColor rgb="FFB7E1CD"/>
        </patternFill>
      </fill>
    </dxf>
    <dxf>
      <fill>
        <patternFill patternType="solid">
          <fgColor rgb="FFB7E1CD"/>
          <bgColor rgb="FFB7E1CD"/>
        </patternFill>
      </fill>
    </dxf>
    <dxf>
      <fill>
        <patternFill patternType="solid">
          <fgColor rgb="FFB7E1CD"/>
          <bgColor rgb="FFB7E1CD"/>
        </patternFill>
      </fill>
    </dxf>
    <dxf>
      <fill>
        <patternFill patternType="solid">
          <fgColor rgb="FFB7E1CD"/>
          <bgColor rgb="FFB7E1CD"/>
        </patternFill>
      </fill>
    </dxf>
    <dxf>
      <fill>
        <patternFill patternType="solid">
          <fgColor rgb="FFB7E1CD"/>
          <bgColor rgb="FFB7E1CD"/>
        </patternFill>
      </fill>
    </dxf>
    <dxf>
      <fill>
        <patternFill patternType="solid">
          <fgColor rgb="FFB7E1CD"/>
          <bgColor rgb="FFB7E1CD"/>
        </patternFill>
      </fill>
    </dxf>
    <dxf>
      <fill>
        <patternFill patternType="solid">
          <fgColor rgb="FFB7E1CD"/>
          <bgColor rgb="FFB7E1CD"/>
        </patternFill>
      </fill>
    </dxf>
    <dxf>
      <fill>
        <patternFill patternType="solid">
          <fgColor rgb="FFB7E1CD"/>
          <bgColor rgb="FFB7E1CD"/>
        </patternFill>
      </fill>
    </dxf>
    <dxf>
      <fill>
        <patternFill patternType="solid">
          <fgColor rgb="FFB7E1CD"/>
          <bgColor rgb="FFB7E1CD"/>
        </patternFill>
      </fill>
    </dxf>
    <dxf>
      <fill>
        <patternFill patternType="solid">
          <fgColor rgb="FFB7E1CD"/>
          <bgColor rgb="FFB7E1CD"/>
        </patternFill>
      </fill>
    </dxf>
  </dxfs>
  <tableStyles count="0" defaultTableStyle="TableStyleMedium2" defaultPivotStyle="PivotStyleLight16"/>
  <colors>
    <mruColors>
      <color rgb="FF33CA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connections" Target="connections.xml"/><Relationship Id="rId12" Type="http://schemas.openxmlformats.org/officeDocument/2006/relationships/customXml" Target="../customXml/item2.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theme" Target="theme/theme1.xml"/><Relationship Id="rId11" Type="http://schemas.openxmlformats.org/officeDocument/2006/relationships/customXml" Target="../customXml/item1.xml"/><Relationship Id="rId5" Type="http://schemas.openxmlformats.org/officeDocument/2006/relationships/externalLink" Target="externalLinks/externalLink1.xml"/><Relationship Id="rId10" Type="http://schemas.openxmlformats.org/officeDocument/2006/relationships/calcChain" Target="calcChain.xml"/><Relationship Id="rId4" Type="http://schemas.openxmlformats.org/officeDocument/2006/relationships/worksheet" Target="worksheets/sheet4.xml"/><Relationship Id="rId9" Type="http://schemas.openxmlformats.org/officeDocument/2006/relationships/sharedStrings" Target="sharedStrings.xml"/><Relationship Id="rId14" Type="http://schemas.openxmlformats.org/officeDocument/2006/relationships/customXml" Target="../customXml/item4.xml"/></Relationships>
</file>

<file path=xl/drawing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png"/><Relationship Id="rId4" Type="http://schemas.openxmlformats.org/officeDocument/2006/relationships/image" Target="../media/image4.svg"/><Relationship Id="rId9" Type="http://schemas.openxmlformats.org/officeDocument/2006/relationships/image" Target="../media/image9.png"/></Relationships>
</file>

<file path=xl/drawings/_rels/drawing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image" Target="../media/image12.png"/></Relationships>
</file>

<file path=xl/drawings/_rels/drawing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image" Target="../media/image14.png"/></Relationships>
</file>

<file path=xl/drawings/_rels/drawing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image" Target="../media/image15.png"/></Relationships>
</file>

<file path=xl/drawings/drawing1.xml><?xml version="1.0" encoding="utf-8"?>
<xdr:wsDr xmlns:xdr="http://schemas.openxmlformats.org/drawingml/2006/spreadsheetDrawing" xmlns:a="http://schemas.openxmlformats.org/drawingml/2006/main">
  <xdr:twoCellAnchor>
    <xdr:from>
      <xdr:col>0</xdr:col>
      <xdr:colOff>418172</xdr:colOff>
      <xdr:row>28</xdr:row>
      <xdr:rowOff>145119</xdr:rowOff>
    </xdr:from>
    <xdr:to>
      <xdr:col>15</xdr:col>
      <xdr:colOff>720184</xdr:colOff>
      <xdr:row>41</xdr:row>
      <xdr:rowOff>81307</xdr:rowOff>
    </xdr:to>
    <xdr:grpSp>
      <xdr:nvGrpSpPr>
        <xdr:cNvPr id="23" name="Grupo 22">
          <a:extLst>
            <a:ext uri="{FF2B5EF4-FFF2-40B4-BE49-F238E27FC236}">
              <a16:creationId xmlns:a16="http://schemas.microsoft.com/office/drawing/2014/main" id="{00000000-0008-0000-0000-000017000000}"/>
            </a:ext>
          </a:extLst>
        </xdr:cNvPr>
        <xdr:cNvGrpSpPr/>
      </xdr:nvGrpSpPr>
      <xdr:grpSpPr>
        <a:xfrm>
          <a:off x="418172" y="4698534"/>
          <a:ext cx="11801707" cy="2073505"/>
          <a:chOff x="10066340" y="5864245"/>
          <a:chExt cx="6283541" cy="1034475"/>
        </a:xfrm>
      </xdr:grpSpPr>
      <xdr:sp macro="" textlink="">
        <xdr:nvSpPr>
          <xdr:cNvPr id="10" name="CuadroTexto 9">
            <a:extLst>
              <a:ext uri="{FF2B5EF4-FFF2-40B4-BE49-F238E27FC236}">
                <a16:creationId xmlns:a16="http://schemas.microsoft.com/office/drawing/2014/main" id="{00000000-0008-0000-0000-00000A000000}"/>
              </a:ext>
            </a:extLst>
          </xdr:cNvPr>
          <xdr:cNvSpPr txBox="1"/>
        </xdr:nvSpPr>
        <xdr:spPr>
          <a:xfrm>
            <a:off x="10254751" y="5864245"/>
            <a:ext cx="6095130" cy="1034475"/>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endParaRPr lang="es-CL" sz="600" b="0" i="0">
              <a:solidFill>
                <a:schemeClr val="dk1"/>
              </a:solidFill>
              <a:effectLst/>
              <a:latin typeface="Lora" pitchFamily="2" charset="0"/>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r>
              <a:rPr lang="es-CL" sz="1400" b="0" i="0">
                <a:solidFill>
                  <a:schemeClr val="dk1"/>
                </a:solidFill>
                <a:effectLst/>
                <a:latin typeface="Century Gothic" panose="020B0502020202020204" pitchFamily="34" charset="0"/>
                <a:ea typeface="+mn-ea"/>
                <a:cs typeface="+mn-cs"/>
              </a:rPr>
              <a:t>Descarga este documento excel para que puedas utilizar</a:t>
            </a:r>
            <a:r>
              <a:rPr lang="es-CL" sz="1400" b="0" i="0" baseline="0">
                <a:solidFill>
                  <a:schemeClr val="dk1"/>
                </a:solidFill>
                <a:effectLst/>
                <a:latin typeface="Century Gothic" panose="020B0502020202020204" pitchFamily="34" charset="0"/>
                <a:ea typeface="+mn-ea"/>
                <a:cs typeface="+mn-cs"/>
              </a:rPr>
              <a:t> correctamente los filtros en tu búsqueda.</a:t>
            </a:r>
            <a:endParaRPr lang="es-CL" sz="1400" b="1" i="0">
              <a:solidFill>
                <a:schemeClr val="dk1"/>
              </a:solidFill>
              <a:effectLst/>
              <a:latin typeface="Century Gothic" panose="020B0502020202020204" pitchFamily="34" charset="0"/>
              <a:ea typeface="+mn-ea"/>
              <a:cs typeface="+mn-cs"/>
            </a:endParaRPr>
          </a:p>
          <a:p>
            <a:endParaRPr lang="es-CL" sz="1400" b="0" i="0">
              <a:solidFill>
                <a:schemeClr val="dk1"/>
              </a:solidFill>
              <a:effectLst/>
              <a:latin typeface="Century Gothic" panose="020B0502020202020204" pitchFamily="34" charset="0"/>
              <a:ea typeface="+mn-ea"/>
              <a:cs typeface="+mn-cs"/>
            </a:endParaRPr>
          </a:p>
          <a:p>
            <a:r>
              <a:rPr lang="es-CL" sz="1400" b="0" i="0">
                <a:solidFill>
                  <a:schemeClr val="dk1"/>
                </a:solidFill>
                <a:effectLst/>
                <a:latin typeface="Century Gothic" panose="020B0502020202020204" pitchFamily="34" charset="0"/>
                <a:ea typeface="+mn-ea"/>
                <a:cs typeface="+mn-cs"/>
              </a:rPr>
              <a:t>Identifica el nivel académico que deseas en las pestañas inferiores: </a:t>
            </a:r>
            <a:r>
              <a:rPr lang="es-CL" sz="1400" b="1" i="0">
                <a:solidFill>
                  <a:schemeClr val="accent6"/>
                </a:solidFill>
                <a:effectLst/>
                <a:latin typeface="Century Gothic" panose="020B0502020202020204" pitchFamily="34" charset="0"/>
                <a:ea typeface="+mn-ea"/>
                <a:cs typeface="+mn-cs"/>
              </a:rPr>
              <a:t>Espacios</a:t>
            </a:r>
            <a:r>
              <a:rPr lang="es-CL" sz="1400" b="1" i="0" baseline="0">
                <a:solidFill>
                  <a:schemeClr val="accent6"/>
                </a:solidFill>
                <a:effectLst/>
                <a:latin typeface="Century Gothic" panose="020B0502020202020204" pitchFamily="34" charset="0"/>
                <a:ea typeface="+mn-ea"/>
                <a:cs typeface="+mn-cs"/>
              </a:rPr>
              <a:t> Académicos Pregrado</a:t>
            </a:r>
            <a:r>
              <a:rPr lang="es-CL" sz="1400" b="0" i="0" baseline="0">
                <a:solidFill>
                  <a:schemeClr val="dk1"/>
                </a:solidFill>
                <a:effectLst/>
                <a:latin typeface="Century Gothic" panose="020B0502020202020204" pitchFamily="34" charset="0"/>
                <a:ea typeface="+mn-ea"/>
                <a:cs typeface="+mn-cs"/>
              </a:rPr>
              <a:t>, </a:t>
            </a:r>
            <a:r>
              <a:rPr lang="es-CL" sz="1400" b="1" i="0" baseline="0">
                <a:solidFill>
                  <a:srgbClr val="002060"/>
                </a:solidFill>
                <a:effectLst/>
                <a:latin typeface="Century Gothic" panose="020B0502020202020204" pitchFamily="34" charset="0"/>
                <a:ea typeface="+mn-ea"/>
                <a:cs typeface="+mn-cs"/>
              </a:rPr>
              <a:t>Espacios Académicos Posgrado</a:t>
            </a:r>
            <a:r>
              <a:rPr lang="es-CL" sz="1400" b="1" i="0" baseline="0">
                <a:solidFill>
                  <a:schemeClr val="accent3"/>
                </a:solidFill>
                <a:effectLst/>
                <a:latin typeface="Century Gothic" panose="020B0502020202020204" pitchFamily="34" charset="0"/>
                <a:ea typeface="+mn-ea"/>
                <a:cs typeface="+mn-cs"/>
              </a:rPr>
              <a:t> </a:t>
            </a:r>
            <a:r>
              <a:rPr lang="es-CL" sz="1400" b="0" i="0" baseline="0">
                <a:solidFill>
                  <a:schemeClr val="dk1"/>
                </a:solidFill>
                <a:effectLst/>
                <a:latin typeface="Century Gothic" panose="020B0502020202020204" pitchFamily="34" charset="0"/>
                <a:ea typeface="+mn-ea"/>
                <a:cs typeface="+mn-cs"/>
              </a:rPr>
              <a:t>y </a:t>
            </a:r>
            <a:r>
              <a:rPr lang="es-CL" sz="1400" b="1" i="0" baseline="0">
                <a:solidFill>
                  <a:schemeClr val="accent1"/>
                </a:solidFill>
                <a:effectLst/>
                <a:latin typeface="Century Gothic" panose="020B0502020202020204" pitchFamily="34" charset="0"/>
                <a:ea typeface="+mn-ea"/>
                <a:cs typeface="+mn-cs"/>
              </a:rPr>
              <a:t>Prácticas y pasantías. </a:t>
            </a:r>
          </a:p>
          <a:p>
            <a:endParaRPr lang="es-CL" sz="1400" b="0" i="0">
              <a:solidFill>
                <a:schemeClr val="dk1"/>
              </a:solidFill>
              <a:effectLst/>
              <a:latin typeface="Century Gothic" panose="020B0502020202020204" pitchFamily="34" charset="0"/>
              <a:ea typeface="+mn-ea"/>
              <a:cs typeface="+mn-cs"/>
            </a:endParaRPr>
          </a:p>
          <a:p>
            <a:r>
              <a:rPr lang="es-CL" sz="1400" b="0" i="0">
                <a:solidFill>
                  <a:schemeClr val="dk1"/>
                </a:solidFill>
                <a:effectLst/>
                <a:latin typeface="Century Gothic" panose="020B0502020202020204" pitchFamily="34" charset="0"/>
                <a:ea typeface="+mn-ea"/>
                <a:cs typeface="+mn-cs"/>
              </a:rPr>
              <a:t>Utiliza los filtros para optimizar</a:t>
            </a:r>
            <a:r>
              <a:rPr lang="es-CL" sz="1400" b="0" i="0" baseline="0">
                <a:solidFill>
                  <a:schemeClr val="dk1"/>
                </a:solidFill>
                <a:effectLst/>
                <a:latin typeface="Century Gothic" panose="020B0502020202020204" pitchFamily="34" charset="0"/>
                <a:ea typeface="+mn-ea"/>
                <a:cs typeface="+mn-cs"/>
              </a:rPr>
              <a:t> tu busqueda </a:t>
            </a:r>
            <a:r>
              <a:rPr lang="es-CL" sz="1400" b="0" i="0">
                <a:solidFill>
                  <a:schemeClr val="dk1"/>
                </a:solidFill>
                <a:effectLst/>
                <a:latin typeface="Century Gothic" panose="020B0502020202020204" pitchFamily="34" charset="0"/>
                <a:ea typeface="+mn-ea"/>
                <a:cs typeface="+mn-cs"/>
              </a:rPr>
              <a:t>por: Universidad, Prográma Académico, Facultad</a:t>
            </a:r>
            <a:r>
              <a:rPr lang="es-CL" sz="1400" b="0" i="0" baseline="0">
                <a:solidFill>
                  <a:schemeClr val="dk1"/>
                </a:solidFill>
                <a:effectLst/>
                <a:latin typeface="Century Gothic" panose="020B0502020202020204" pitchFamily="34" charset="0"/>
                <a:ea typeface="+mn-ea"/>
                <a:cs typeface="+mn-cs"/>
              </a:rPr>
              <a:t> y/o Modalidad.</a:t>
            </a:r>
            <a:endParaRPr lang="es-CL" sz="1400" b="0" i="0">
              <a:solidFill>
                <a:schemeClr val="dk1"/>
              </a:solidFill>
              <a:effectLst/>
              <a:latin typeface="Century Gothic" panose="020B0502020202020204" pitchFamily="34" charset="0"/>
              <a:ea typeface="+mn-ea"/>
              <a:cs typeface="+mn-cs"/>
            </a:endParaRPr>
          </a:p>
          <a:p>
            <a:endParaRPr lang="es-CL" sz="1400" b="0" i="0">
              <a:solidFill>
                <a:schemeClr val="dk1"/>
              </a:solidFill>
              <a:effectLst/>
              <a:latin typeface="Century Gothic" panose="020B0502020202020204" pitchFamily="34" charset="0"/>
              <a:ea typeface="+mn-ea"/>
              <a:cs typeface="+mn-cs"/>
            </a:endParaRPr>
          </a:p>
          <a:p>
            <a:r>
              <a:rPr lang="es-CL" sz="1400" b="0" i="0">
                <a:solidFill>
                  <a:schemeClr val="dk1"/>
                </a:solidFill>
                <a:effectLst/>
                <a:latin typeface="Century Gothic" panose="020B0502020202020204" pitchFamily="34" charset="0"/>
                <a:ea typeface="+mn-ea"/>
                <a:cs typeface="+mn-cs"/>
              </a:rPr>
              <a:t>Una vez tomada la decisión, inicia el proceso de postulación al programa que elegiste, a través de tu institución de origen.</a:t>
            </a:r>
          </a:p>
          <a:p>
            <a:endParaRPr lang="es-CL" sz="1400" b="0" i="0">
              <a:solidFill>
                <a:schemeClr val="dk1"/>
              </a:solidFill>
              <a:effectLst/>
              <a:latin typeface="Century Gothic" panose="020B0502020202020204" pitchFamily="34" charset="0"/>
              <a:ea typeface="+mn-ea"/>
              <a:cs typeface="+mn-cs"/>
            </a:endParaRPr>
          </a:p>
          <a:p>
            <a:endParaRPr lang="es-CL" sz="1400" b="0" i="0">
              <a:solidFill>
                <a:schemeClr val="dk1"/>
              </a:solidFill>
              <a:effectLst/>
              <a:latin typeface="Century Gothic" panose="020B0502020202020204" pitchFamily="34" charset="0"/>
              <a:ea typeface="+mn-ea"/>
              <a:cs typeface="+mn-cs"/>
            </a:endParaRPr>
          </a:p>
        </xdr:txBody>
      </xdr:sp>
      <xdr:pic>
        <xdr:nvPicPr>
          <xdr:cNvPr id="14" name="Gráfico 13" descr="Insignia 1 contorno">
            <a:extLst>
              <a:ext uri="{FF2B5EF4-FFF2-40B4-BE49-F238E27FC236}">
                <a16:creationId xmlns:a16="http://schemas.microsoft.com/office/drawing/2014/main" id="{00000000-0008-0000-0000-00000E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xdr:blipFill>
        <xdr:spPr>
          <a:xfrm>
            <a:off x="10067128" y="5927146"/>
            <a:ext cx="200025" cy="200025"/>
          </a:xfrm>
          <a:prstGeom prst="rect">
            <a:avLst/>
          </a:prstGeom>
        </xdr:spPr>
      </xdr:pic>
      <xdr:pic>
        <xdr:nvPicPr>
          <xdr:cNvPr id="16" name="Gráfico 15" descr="Insignia contorno">
            <a:extLst>
              <a:ext uri="{FF2B5EF4-FFF2-40B4-BE49-F238E27FC236}">
                <a16:creationId xmlns:a16="http://schemas.microsoft.com/office/drawing/2014/main" id="{00000000-0008-0000-0000-000010000000}"/>
              </a:ext>
            </a:extLst>
          </xdr:cNvPr>
          <xdr:cNvPicPr>
            <a:picLocks noChangeAspect="1"/>
          </xdr:cNvPicPr>
        </xdr:nvPicPr>
        <xdr: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xdr:blipFill>
        <xdr:spPr>
          <a:xfrm>
            <a:off x="10066340" y="6178838"/>
            <a:ext cx="201600" cy="201600"/>
          </a:xfrm>
          <a:prstGeom prst="rect">
            <a:avLst/>
          </a:prstGeom>
        </xdr:spPr>
      </xdr:pic>
      <xdr:pic>
        <xdr:nvPicPr>
          <xdr:cNvPr id="18" name="Gráfico 17" descr="Insignia 3 contorno">
            <a:extLst>
              <a:ext uri="{FF2B5EF4-FFF2-40B4-BE49-F238E27FC236}">
                <a16:creationId xmlns:a16="http://schemas.microsoft.com/office/drawing/2014/main" id="{00000000-0008-0000-0000-000012000000}"/>
              </a:ext>
            </a:extLst>
          </xdr:cNvPr>
          <xdr:cNvPicPr>
            <a:picLocks noChangeAspect="1"/>
          </xdr:cNvPicPr>
        </xdr:nvPicPr>
        <xdr: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xdr:blipFill>
        <xdr:spPr>
          <a:xfrm>
            <a:off x="10066340" y="6421005"/>
            <a:ext cx="201600" cy="201600"/>
          </a:xfrm>
          <a:prstGeom prst="rect">
            <a:avLst/>
          </a:prstGeom>
        </xdr:spPr>
      </xdr:pic>
      <xdr:pic>
        <xdr:nvPicPr>
          <xdr:cNvPr id="20" name="Gráfico 19" descr="Insignia 4 contorno">
            <a:extLst>
              <a:ext uri="{FF2B5EF4-FFF2-40B4-BE49-F238E27FC236}">
                <a16:creationId xmlns:a16="http://schemas.microsoft.com/office/drawing/2014/main" id="{00000000-0008-0000-0000-000014000000}"/>
              </a:ext>
            </a:extLst>
          </xdr:cNvPr>
          <xdr:cNvPicPr>
            <a:picLocks noChangeAspect="1"/>
          </xdr:cNvPicPr>
        </xdr:nvPicPr>
        <xdr: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xdr:blipFill>
        <xdr:spPr>
          <a:xfrm>
            <a:off x="10066340" y="6663172"/>
            <a:ext cx="201600" cy="201600"/>
          </a:xfrm>
          <a:prstGeom prst="rect">
            <a:avLst/>
          </a:prstGeom>
        </xdr:spPr>
      </xdr:pic>
    </xdr:grpSp>
    <xdr:clientData/>
  </xdr:twoCellAnchor>
  <xdr:twoCellAnchor editAs="oneCell">
    <xdr:from>
      <xdr:col>0</xdr:col>
      <xdr:colOff>46463</xdr:colOff>
      <xdr:row>0</xdr:row>
      <xdr:rowOff>116159</xdr:rowOff>
    </xdr:from>
    <xdr:to>
      <xdr:col>16</xdr:col>
      <xdr:colOff>11616</xdr:colOff>
      <xdr:row>27</xdr:row>
      <xdr:rowOff>81311</xdr:rowOff>
    </xdr:to>
    <xdr:pic>
      <xdr:nvPicPr>
        <xdr:cNvPr id="3" name="Imagen 2">
          <a:extLst>
            <a:ext uri="{FF2B5EF4-FFF2-40B4-BE49-F238E27FC236}">
              <a16:creationId xmlns:a16="http://schemas.microsoft.com/office/drawing/2014/main" id="{00000000-0008-0000-0000-000003000000}"/>
            </a:ext>
          </a:extLst>
        </xdr:cNvPr>
        <xdr:cNvPicPr>
          <a:picLocks noChangeAspect="1"/>
        </xdr:cNvPicPr>
      </xdr:nvPicPr>
      <xdr:blipFill rotWithShape="1">
        <a:blip xmlns:r="http://schemas.openxmlformats.org/officeDocument/2006/relationships" r:embed="rId9" cstate="print">
          <a:extLst>
            <a:ext uri="{28A0092B-C50C-407E-A947-70E740481C1C}">
              <a14:useLocalDpi xmlns:a14="http://schemas.microsoft.com/office/drawing/2010/main" val="0"/>
            </a:ext>
          </a:extLst>
        </a:blip>
        <a:srcRect t="3730" b="2995"/>
        <a:stretch/>
      </xdr:blipFill>
      <xdr:spPr>
        <a:xfrm>
          <a:off x="46463" y="116159"/>
          <a:ext cx="12231494" cy="4355945"/>
        </a:xfrm>
        <a:prstGeom prst="rect">
          <a:avLst/>
        </a:prstGeom>
      </xdr:spPr>
    </xdr:pic>
    <xdr:clientData/>
  </xdr:twoCellAnchor>
  <xdr:twoCellAnchor editAs="oneCell">
    <xdr:from>
      <xdr:col>5</xdr:col>
      <xdr:colOff>302014</xdr:colOff>
      <xdr:row>41</xdr:row>
      <xdr:rowOff>91600</xdr:rowOff>
    </xdr:from>
    <xdr:to>
      <xdr:col>10</xdr:col>
      <xdr:colOff>58081</xdr:colOff>
      <xdr:row>50</xdr:row>
      <xdr:rowOff>124529</xdr:rowOff>
    </xdr:to>
    <xdr:pic>
      <xdr:nvPicPr>
        <xdr:cNvPr id="7" name="Imagen 6">
          <a:extLst>
            <a:ext uri="{FF2B5EF4-FFF2-40B4-BE49-F238E27FC236}">
              <a16:creationId xmlns:a16="http://schemas.microsoft.com/office/drawing/2014/main" id="{00000000-0008-0000-0000-000007000000}"/>
            </a:ext>
          </a:extLst>
        </xdr:cNvPr>
        <xdr:cNvPicPr>
          <a:picLocks noChangeAspect="1"/>
        </xdr:cNvPicPr>
      </xdr:nvPicPr>
      <xdr:blipFill rotWithShape="1">
        <a:blip xmlns:r="http://schemas.openxmlformats.org/officeDocument/2006/relationships" r:embed="rId10" cstate="print">
          <a:extLst>
            <a:ext uri="{28A0092B-C50C-407E-A947-70E740481C1C}">
              <a14:useLocalDpi xmlns:a14="http://schemas.microsoft.com/office/drawing/2010/main" val="0"/>
            </a:ext>
          </a:extLst>
        </a:blip>
        <a:srcRect r="50000"/>
        <a:stretch/>
      </xdr:blipFill>
      <xdr:spPr>
        <a:xfrm>
          <a:off x="4135246" y="6782332"/>
          <a:ext cx="3589298" cy="1496526"/>
        </a:xfrm>
        <a:prstGeom prst="rect">
          <a:avLst/>
        </a:prstGeom>
      </xdr:spPr>
    </xdr:pic>
    <xdr:clientData/>
  </xdr:twoCellAnchor>
  <xdr:twoCellAnchor editAs="oneCell">
    <xdr:from>
      <xdr:col>0</xdr:col>
      <xdr:colOff>604025</xdr:colOff>
      <xdr:row>34</xdr:row>
      <xdr:rowOff>154496</xdr:rowOff>
    </xdr:from>
    <xdr:to>
      <xdr:col>5</xdr:col>
      <xdr:colOff>638872</xdr:colOff>
      <xdr:row>58</xdr:row>
      <xdr:rowOff>75692</xdr:rowOff>
    </xdr:to>
    <xdr:pic>
      <xdr:nvPicPr>
        <xdr:cNvPr id="6" name="Imagen 5">
          <a:extLst>
            <a:ext uri="{FF2B5EF4-FFF2-40B4-BE49-F238E27FC236}">
              <a16:creationId xmlns:a16="http://schemas.microsoft.com/office/drawing/2014/main" id="{276C0FFC-491D-4351-AC8E-001043F421BC}"/>
            </a:ext>
          </a:extLst>
        </xdr:cNvPr>
        <xdr:cNvPicPr>
          <a:picLocks noChangeAspect="1"/>
        </xdr:cNvPicPr>
      </xdr:nvPicPr>
      <xdr:blipFill>
        <a:blip xmlns:r="http://schemas.openxmlformats.org/officeDocument/2006/relationships" r:embed="rId11" cstate="print">
          <a:extLst>
            <a:ext uri="{28A0092B-C50C-407E-A947-70E740481C1C}">
              <a14:useLocalDpi xmlns:a14="http://schemas.microsoft.com/office/drawing/2010/main" val="0"/>
            </a:ext>
          </a:extLst>
        </a:blip>
        <a:stretch>
          <a:fillRect/>
        </a:stretch>
      </xdr:blipFill>
      <xdr:spPr>
        <a:xfrm>
          <a:off x="604025" y="5706874"/>
          <a:ext cx="3868079" cy="3824123"/>
        </a:xfrm>
        <a:prstGeom prst="rect">
          <a:avLst/>
        </a:prstGeom>
      </xdr:spPr>
    </xdr:pic>
    <xdr:clientData/>
  </xdr:twoCellAnchor>
  <xdr:twoCellAnchor editAs="oneCell">
    <xdr:from>
      <xdr:col>9</xdr:col>
      <xdr:colOff>755030</xdr:colOff>
      <xdr:row>41</xdr:row>
      <xdr:rowOff>69696</xdr:rowOff>
    </xdr:from>
    <xdr:to>
      <xdr:col>13</xdr:col>
      <xdr:colOff>232316</xdr:colOff>
      <xdr:row>50</xdr:row>
      <xdr:rowOff>102625</xdr:rowOff>
    </xdr:to>
    <xdr:pic>
      <xdr:nvPicPr>
        <xdr:cNvPr id="15" name="Imagen 14">
          <a:extLst>
            <a:ext uri="{FF2B5EF4-FFF2-40B4-BE49-F238E27FC236}">
              <a16:creationId xmlns:a16="http://schemas.microsoft.com/office/drawing/2014/main" id="{2830238C-8873-49C3-881A-F59BEAD1785A}"/>
            </a:ext>
          </a:extLst>
        </xdr:cNvPr>
        <xdr:cNvPicPr>
          <a:picLocks noChangeAspect="1"/>
        </xdr:cNvPicPr>
      </xdr:nvPicPr>
      <xdr:blipFill rotWithShape="1">
        <a:blip xmlns:r="http://schemas.openxmlformats.org/officeDocument/2006/relationships" r:embed="rId10" cstate="print">
          <a:extLst>
            <a:ext uri="{28A0092B-C50C-407E-A947-70E740481C1C}">
              <a14:useLocalDpi xmlns:a14="http://schemas.microsoft.com/office/drawing/2010/main" val="0"/>
            </a:ext>
          </a:extLst>
        </a:blip>
        <a:srcRect l="64563"/>
        <a:stretch/>
      </xdr:blipFill>
      <xdr:spPr>
        <a:xfrm>
          <a:off x="7654847" y="6760428"/>
          <a:ext cx="2543871" cy="1496526"/>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3</xdr:col>
      <xdr:colOff>2910</xdr:colOff>
      <xdr:row>0</xdr:row>
      <xdr:rowOff>1524000</xdr:rowOff>
    </xdr:to>
    <xdr:pic>
      <xdr:nvPicPr>
        <xdr:cNvPr id="7" name="Imagen 6">
          <a:extLst>
            <a:ext uri="{FF2B5EF4-FFF2-40B4-BE49-F238E27FC236}">
              <a16:creationId xmlns:a16="http://schemas.microsoft.com/office/drawing/2014/main" id="{00000000-0008-0000-0100-000007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0" y="0"/>
          <a:ext cx="5375010" cy="1524000"/>
        </a:xfrm>
        <a:prstGeom prst="rect">
          <a:avLst/>
        </a:prstGeom>
      </xdr:spPr>
    </xdr:pic>
    <xdr:clientData/>
  </xdr:twoCellAnchor>
  <xdr:twoCellAnchor>
    <xdr:from>
      <xdr:col>5</xdr:col>
      <xdr:colOff>1028701</xdr:colOff>
      <xdr:row>0</xdr:row>
      <xdr:rowOff>352425</xdr:rowOff>
    </xdr:from>
    <xdr:to>
      <xdr:col>10</xdr:col>
      <xdr:colOff>1209675</xdr:colOff>
      <xdr:row>0</xdr:row>
      <xdr:rowOff>1485900</xdr:rowOff>
    </xdr:to>
    <xdr:sp macro="" textlink="">
      <xdr:nvSpPr>
        <xdr:cNvPr id="8" name="CuadroTexto 7">
          <a:extLst>
            <a:ext uri="{FF2B5EF4-FFF2-40B4-BE49-F238E27FC236}">
              <a16:creationId xmlns:a16="http://schemas.microsoft.com/office/drawing/2014/main" id="{00000000-0008-0000-0100-000008000000}"/>
            </a:ext>
          </a:extLst>
        </xdr:cNvPr>
        <xdr:cNvSpPr txBox="1"/>
      </xdr:nvSpPr>
      <xdr:spPr>
        <a:xfrm>
          <a:off x="8639176" y="352425"/>
          <a:ext cx="8553449" cy="1133475"/>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s-CL" sz="1200" b="0" i="0">
              <a:solidFill>
                <a:schemeClr val="dk1"/>
              </a:solidFill>
              <a:effectLst/>
              <a:latin typeface="Century Gothic" panose="020B0502020202020204" pitchFamily="34" charset="0"/>
              <a:ea typeface="+mn-ea"/>
              <a:cs typeface="+mn-cs"/>
            </a:rPr>
            <a:t>Esta línea abre la movilidad de estudiantes en el marco de espacios académicos inscritos en los planes de estudio de los distintos programas de pregrado y posgrado de las IES del SUE capital. Se caracteriza por una amplia oferta de asignaturas determinada autónomamente por las direcciones académicas de cada programa, en cada institución; por brindar al estudiante un amplio abanico de posibilidades disciplinares interdisciplinares y de profundización en los temas de estudio de su interés</a:t>
          </a:r>
        </a:p>
      </xdr:txBody>
    </xdr:sp>
    <xdr:clientData/>
  </xdr:twoCellAnchor>
  <xdr:twoCellAnchor editAs="oneCell">
    <xdr:from>
      <xdr:col>3</xdr:col>
      <xdr:colOff>295276</xdr:colOff>
      <xdr:row>0</xdr:row>
      <xdr:rowOff>180974</xdr:rowOff>
    </xdr:from>
    <xdr:to>
      <xdr:col>5</xdr:col>
      <xdr:colOff>746674</xdr:colOff>
      <xdr:row>0</xdr:row>
      <xdr:rowOff>1057275</xdr:rowOff>
    </xdr:to>
    <xdr:pic>
      <xdr:nvPicPr>
        <xdr:cNvPr id="4" name="Imagen 3">
          <a:extLst>
            <a:ext uri="{FF2B5EF4-FFF2-40B4-BE49-F238E27FC236}">
              <a16:creationId xmlns:a16="http://schemas.microsoft.com/office/drawing/2014/main" id="{00000000-0008-0000-0100-000004000000}"/>
            </a:ext>
          </a:extLst>
        </xdr:cNvPr>
        <xdr:cNvPicPr>
          <a:picLocks noChangeAspect="1"/>
        </xdr:cNvPicPr>
      </xdr:nvPicPr>
      <xdr:blipFill rotWithShape="1">
        <a:blip xmlns:r="http://schemas.openxmlformats.org/officeDocument/2006/relationships" r:embed="rId2" cstate="print">
          <a:extLst>
            <a:ext uri="{28A0092B-C50C-407E-A947-70E740481C1C}">
              <a14:useLocalDpi xmlns:a14="http://schemas.microsoft.com/office/drawing/2010/main" val="0"/>
            </a:ext>
          </a:extLst>
        </a:blip>
        <a:srcRect t="14407" r="50110" b="7627"/>
        <a:stretch/>
      </xdr:blipFill>
      <xdr:spPr>
        <a:xfrm>
          <a:off x="5667376" y="180974"/>
          <a:ext cx="2689773" cy="876301"/>
        </a:xfrm>
        <a:prstGeom prst="rect">
          <a:avLst/>
        </a:prstGeom>
      </xdr:spPr>
    </xdr:pic>
    <xdr:clientData/>
  </xdr:twoCellAnchor>
  <xdr:twoCellAnchor editAs="oneCell">
    <xdr:from>
      <xdr:col>3</xdr:col>
      <xdr:colOff>962025</xdr:colOff>
      <xdr:row>0</xdr:row>
      <xdr:rowOff>590550</xdr:rowOff>
    </xdr:from>
    <xdr:to>
      <xdr:col>5</xdr:col>
      <xdr:colOff>645539</xdr:colOff>
      <xdr:row>1</xdr:row>
      <xdr:rowOff>180975</xdr:rowOff>
    </xdr:to>
    <xdr:pic>
      <xdr:nvPicPr>
        <xdr:cNvPr id="5" name="Imagen 4">
          <a:extLst>
            <a:ext uri="{FF2B5EF4-FFF2-40B4-BE49-F238E27FC236}">
              <a16:creationId xmlns:a16="http://schemas.microsoft.com/office/drawing/2014/main" id="{00000000-0008-0000-0100-000005000000}"/>
            </a:ext>
          </a:extLst>
        </xdr:cNvPr>
        <xdr:cNvPicPr>
          <a:picLocks noChangeAspect="1"/>
        </xdr:cNvPicPr>
      </xdr:nvPicPr>
      <xdr:blipFill rotWithShape="1">
        <a:blip xmlns:r="http://schemas.openxmlformats.org/officeDocument/2006/relationships" r:embed="rId2" cstate="print">
          <a:extLst>
            <a:ext uri="{28A0092B-C50C-407E-A947-70E740481C1C}">
              <a14:useLocalDpi xmlns:a14="http://schemas.microsoft.com/office/drawing/2010/main" val="0"/>
            </a:ext>
          </a:extLst>
        </a:blip>
        <a:srcRect l="64353"/>
        <a:stretch/>
      </xdr:blipFill>
      <xdr:spPr>
        <a:xfrm>
          <a:off x="6334125" y="590550"/>
          <a:ext cx="1921889" cy="1123950"/>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0</xdr:colOff>
      <xdr:row>1</xdr:row>
      <xdr:rowOff>7755</xdr:rowOff>
    </xdr:to>
    <xdr:pic>
      <xdr:nvPicPr>
        <xdr:cNvPr id="3" name="Imagen 2">
          <a:extLst>
            <a:ext uri="{FF2B5EF4-FFF2-40B4-BE49-F238E27FC236}">
              <a16:creationId xmlns:a16="http://schemas.microsoft.com/office/drawing/2014/main" id="{00000000-0008-0000-0200-000003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0" y="0"/>
          <a:ext cx="5698289" cy="1611966"/>
        </a:xfrm>
        <a:prstGeom prst="rect">
          <a:avLst/>
        </a:prstGeom>
      </xdr:spPr>
    </xdr:pic>
    <xdr:clientData/>
  </xdr:twoCellAnchor>
  <xdr:twoCellAnchor>
    <xdr:from>
      <xdr:col>4</xdr:col>
      <xdr:colOff>219074</xdr:colOff>
      <xdr:row>0</xdr:row>
      <xdr:rowOff>301178</xdr:rowOff>
    </xdr:from>
    <xdr:to>
      <xdr:col>9</xdr:col>
      <xdr:colOff>685800</xdr:colOff>
      <xdr:row>0</xdr:row>
      <xdr:rowOff>1535403</xdr:rowOff>
    </xdr:to>
    <xdr:sp macro="" textlink="">
      <xdr:nvSpPr>
        <xdr:cNvPr id="4" name="CuadroTexto 3">
          <a:extLst>
            <a:ext uri="{FF2B5EF4-FFF2-40B4-BE49-F238E27FC236}">
              <a16:creationId xmlns:a16="http://schemas.microsoft.com/office/drawing/2014/main" id="{00000000-0008-0000-0200-000004000000}"/>
            </a:ext>
          </a:extLst>
        </xdr:cNvPr>
        <xdr:cNvSpPr txBox="1"/>
      </xdr:nvSpPr>
      <xdr:spPr>
        <a:xfrm>
          <a:off x="9296399" y="301178"/>
          <a:ext cx="7229476" cy="1234225"/>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s-CL" sz="1100" b="0" i="0">
              <a:solidFill>
                <a:schemeClr val="dk1"/>
              </a:solidFill>
              <a:effectLst/>
              <a:latin typeface="Century Gothic" panose="020B0502020202020204" pitchFamily="34" charset="0"/>
              <a:ea typeface="+mn-ea"/>
              <a:cs typeface="+mn-cs"/>
            </a:rPr>
            <a:t>Esta línea abre la movilidad de estudiantes en el marco de espacios académicos inscritos en los planes de estudio de los distintos programas de pregrado y posgrado de las IES del SUE capital. Se caracteriza por una amplia oferta de asignaturas determinada autónomamente por las direcciones académicas de cada programa, en cada institución; por brindar al estudiante un amplio abanico de posibilidades disciplinares interdisciplinares y de profundización en los temas de estudio de su interés</a:t>
          </a:r>
        </a:p>
      </xdr:txBody>
    </xdr:sp>
    <xdr:clientData/>
  </xdr:twoCellAnchor>
  <xdr:twoCellAnchor editAs="oneCell">
    <xdr:from>
      <xdr:col>2</xdr:col>
      <xdr:colOff>228600</xdr:colOff>
      <xdr:row>0</xdr:row>
      <xdr:rowOff>161925</xdr:rowOff>
    </xdr:from>
    <xdr:to>
      <xdr:col>3</xdr:col>
      <xdr:colOff>1060998</xdr:colOff>
      <xdr:row>0</xdr:row>
      <xdr:rowOff>1038226</xdr:rowOff>
    </xdr:to>
    <xdr:pic>
      <xdr:nvPicPr>
        <xdr:cNvPr id="6" name="Imagen 5">
          <a:extLst>
            <a:ext uri="{FF2B5EF4-FFF2-40B4-BE49-F238E27FC236}">
              <a16:creationId xmlns:a16="http://schemas.microsoft.com/office/drawing/2014/main" id="{44493192-5D91-4AB5-A5EE-4B4C259653AB}"/>
            </a:ext>
          </a:extLst>
        </xdr:cNvPr>
        <xdr:cNvPicPr>
          <a:picLocks noChangeAspect="1"/>
        </xdr:cNvPicPr>
      </xdr:nvPicPr>
      <xdr:blipFill rotWithShape="1">
        <a:blip xmlns:r="http://schemas.openxmlformats.org/officeDocument/2006/relationships" r:embed="rId2" cstate="print">
          <a:extLst>
            <a:ext uri="{28A0092B-C50C-407E-A947-70E740481C1C}">
              <a14:useLocalDpi xmlns:a14="http://schemas.microsoft.com/office/drawing/2010/main" val="0"/>
            </a:ext>
          </a:extLst>
        </a:blip>
        <a:srcRect t="14407" r="50110" b="7627"/>
        <a:stretch/>
      </xdr:blipFill>
      <xdr:spPr>
        <a:xfrm>
          <a:off x="5915025" y="161925"/>
          <a:ext cx="2689773" cy="876301"/>
        </a:xfrm>
        <a:prstGeom prst="rect">
          <a:avLst/>
        </a:prstGeom>
      </xdr:spPr>
    </xdr:pic>
    <xdr:clientData/>
  </xdr:twoCellAnchor>
  <xdr:twoCellAnchor editAs="oneCell">
    <xdr:from>
      <xdr:col>2</xdr:col>
      <xdr:colOff>866775</xdr:colOff>
      <xdr:row>0</xdr:row>
      <xdr:rowOff>619125</xdr:rowOff>
    </xdr:from>
    <xdr:to>
      <xdr:col>3</xdr:col>
      <xdr:colOff>931289</xdr:colOff>
      <xdr:row>1</xdr:row>
      <xdr:rowOff>142875</xdr:rowOff>
    </xdr:to>
    <xdr:pic>
      <xdr:nvPicPr>
        <xdr:cNvPr id="8" name="Imagen 7">
          <a:extLst>
            <a:ext uri="{FF2B5EF4-FFF2-40B4-BE49-F238E27FC236}">
              <a16:creationId xmlns:a16="http://schemas.microsoft.com/office/drawing/2014/main" id="{8F444101-5ABA-4722-B7DD-1007C5A6FA7F}"/>
            </a:ext>
          </a:extLst>
        </xdr:cNvPr>
        <xdr:cNvPicPr>
          <a:picLocks noChangeAspect="1"/>
        </xdr:cNvPicPr>
      </xdr:nvPicPr>
      <xdr:blipFill rotWithShape="1">
        <a:blip xmlns:r="http://schemas.openxmlformats.org/officeDocument/2006/relationships" r:embed="rId2" cstate="print">
          <a:extLst>
            <a:ext uri="{28A0092B-C50C-407E-A947-70E740481C1C}">
              <a14:useLocalDpi xmlns:a14="http://schemas.microsoft.com/office/drawing/2010/main" val="0"/>
            </a:ext>
          </a:extLst>
        </a:blip>
        <a:srcRect l="64353"/>
        <a:stretch/>
      </xdr:blipFill>
      <xdr:spPr>
        <a:xfrm>
          <a:off x="6553200" y="619125"/>
          <a:ext cx="1921889" cy="1123950"/>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33737</xdr:colOff>
      <xdr:row>1</xdr:row>
      <xdr:rowOff>0</xdr:rowOff>
    </xdr:to>
    <xdr:pic>
      <xdr:nvPicPr>
        <xdr:cNvPr id="3" name="Imagen 2">
          <a:extLst>
            <a:ext uri="{FF2B5EF4-FFF2-40B4-BE49-F238E27FC236}">
              <a16:creationId xmlns:a16="http://schemas.microsoft.com/office/drawing/2014/main" id="{00000000-0008-0000-0300-000003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0" y="0"/>
          <a:ext cx="5653487" cy="1590675"/>
        </a:xfrm>
        <a:prstGeom prst="rect">
          <a:avLst/>
        </a:prstGeom>
      </xdr:spPr>
    </xdr:pic>
    <xdr:clientData/>
  </xdr:twoCellAnchor>
  <xdr:twoCellAnchor>
    <xdr:from>
      <xdr:col>4</xdr:col>
      <xdr:colOff>1152525</xdr:colOff>
      <xdr:row>0</xdr:row>
      <xdr:rowOff>381944</xdr:rowOff>
    </xdr:from>
    <xdr:to>
      <xdr:col>9</xdr:col>
      <xdr:colOff>314325</xdr:colOff>
      <xdr:row>0</xdr:row>
      <xdr:rowOff>1371600</xdr:rowOff>
    </xdr:to>
    <xdr:sp macro="" textlink="">
      <xdr:nvSpPr>
        <xdr:cNvPr id="4" name="CuadroTexto 3">
          <a:extLst>
            <a:ext uri="{FF2B5EF4-FFF2-40B4-BE49-F238E27FC236}">
              <a16:creationId xmlns:a16="http://schemas.microsoft.com/office/drawing/2014/main" id="{00000000-0008-0000-0300-000004000000}"/>
            </a:ext>
          </a:extLst>
        </xdr:cNvPr>
        <xdr:cNvSpPr txBox="1"/>
      </xdr:nvSpPr>
      <xdr:spPr>
        <a:xfrm>
          <a:off x="9953625" y="381944"/>
          <a:ext cx="6943725" cy="989656"/>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s-CL" sz="1200" b="0" i="0">
              <a:solidFill>
                <a:schemeClr val="dk1"/>
              </a:solidFill>
              <a:effectLst/>
              <a:latin typeface="Century Gothic" panose="020B0502020202020204" pitchFamily="34" charset="0"/>
              <a:ea typeface="+mn-ea"/>
              <a:cs typeface="+mn-cs"/>
            </a:rPr>
            <a:t>Esta estrategia promueve experiencias de movilidad de nuestros estudiantes de pregrado y posgrado en el desarrollo de prácticas pedagógicas, laborales, profesionales, según el caso, y el desarrollo de pasantías con un claro enfoque investigativo y activo en términos de la inmersión en la institución de destino</a:t>
          </a:r>
        </a:p>
      </xdr:txBody>
    </xdr:sp>
    <xdr:clientData/>
  </xdr:twoCellAnchor>
  <xdr:twoCellAnchor editAs="oneCell">
    <xdr:from>
      <xdr:col>2</xdr:col>
      <xdr:colOff>638175</xdr:colOff>
      <xdr:row>0</xdr:row>
      <xdr:rowOff>695325</xdr:rowOff>
    </xdr:from>
    <xdr:to>
      <xdr:col>3</xdr:col>
      <xdr:colOff>912239</xdr:colOff>
      <xdr:row>1</xdr:row>
      <xdr:rowOff>228600</xdr:rowOff>
    </xdr:to>
    <xdr:pic>
      <xdr:nvPicPr>
        <xdr:cNvPr id="8" name="Imagen 7">
          <a:extLst>
            <a:ext uri="{FF2B5EF4-FFF2-40B4-BE49-F238E27FC236}">
              <a16:creationId xmlns:a16="http://schemas.microsoft.com/office/drawing/2014/main" id="{04FCBB79-3121-4587-B024-D8B3148C8182}"/>
            </a:ext>
          </a:extLst>
        </xdr:cNvPr>
        <xdr:cNvPicPr>
          <a:picLocks noChangeAspect="1"/>
        </xdr:cNvPicPr>
      </xdr:nvPicPr>
      <xdr:blipFill rotWithShape="1">
        <a:blip xmlns:r="http://schemas.openxmlformats.org/officeDocument/2006/relationships" r:embed="rId2" cstate="print">
          <a:extLst>
            <a:ext uri="{28A0092B-C50C-407E-A947-70E740481C1C}">
              <a14:useLocalDpi xmlns:a14="http://schemas.microsoft.com/office/drawing/2010/main" val="0"/>
            </a:ext>
          </a:extLst>
        </a:blip>
        <a:srcRect l="64353"/>
        <a:stretch/>
      </xdr:blipFill>
      <xdr:spPr>
        <a:xfrm>
          <a:off x="6257925" y="695325"/>
          <a:ext cx="1921889" cy="1123950"/>
        </a:xfrm>
        <a:prstGeom prst="rect">
          <a:avLst/>
        </a:prstGeom>
      </xdr:spPr>
    </xdr:pic>
    <xdr:clientData/>
  </xdr:twoCellAnchor>
  <xdr:twoCellAnchor editAs="oneCell">
    <xdr:from>
      <xdr:col>2</xdr:col>
      <xdr:colOff>28575</xdr:colOff>
      <xdr:row>0</xdr:row>
      <xdr:rowOff>200025</xdr:rowOff>
    </xdr:from>
    <xdr:to>
      <xdr:col>3</xdr:col>
      <xdr:colOff>1070523</xdr:colOff>
      <xdr:row>0</xdr:row>
      <xdr:rowOff>1076326</xdr:rowOff>
    </xdr:to>
    <xdr:pic>
      <xdr:nvPicPr>
        <xdr:cNvPr id="9" name="Imagen 8">
          <a:extLst>
            <a:ext uri="{FF2B5EF4-FFF2-40B4-BE49-F238E27FC236}">
              <a16:creationId xmlns:a16="http://schemas.microsoft.com/office/drawing/2014/main" id="{9F37EE11-BC47-4D22-9512-C38C504B4F23}"/>
            </a:ext>
          </a:extLst>
        </xdr:cNvPr>
        <xdr:cNvPicPr>
          <a:picLocks noChangeAspect="1"/>
        </xdr:cNvPicPr>
      </xdr:nvPicPr>
      <xdr:blipFill rotWithShape="1">
        <a:blip xmlns:r="http://schemas.openxmlformats.org/officeDocument/2006/relationships" r:embed="rId2" cstate="print">
          <a:extLst>
            <a:ext uri="{28A0092B-C50C-407E-A947-70E740481C1C}">
              <a14:useLocalDpi xmlns:a14="http://schemas.microsoft.com/office/drawing/2010/main" val="0"/>
            </a:ext>
          </a:extLst>
        </a:blip>
        <a:srcRect t="14407" r="50110" b="7627"/>
        <a:stretch/>
      </xdr:blipFill>
      <xdr:spPr>
        <a:xfrm>
          <a:off x="5648325" y="200025"/>
          <a:ext cx="2689773" cy="876301"/>
        </a:xfrm>
        <a:prstGeom prst="rect">
          <a:avLst/>
        </a:prstGeom>
      </xdr:spPr>
    </xdr:pic>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Users/neecheverriaa/Documents/2023/Convocatoria/CIMA/UD/2%20Oferta%20acad&#233;mica%20disponible%20de%20espacios%20acad&#233;micos%20de%20la%20UDFJC%20(2).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Datos"/>
      <sheetName val="Nivel Universitario y Tecnológi"/>
      <sheetName val="Nivel Maestría, Especialización"/>
    </sheetNames>
    <sheetDataSet>
      <sheetData sheetId="0" refreshError="1"/>
      <sheetData sheetId="1"/>
      <sheetData sheetId="2"/>
    </sheetDataSet>
  </externalBook>
</externalLink>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0000000}" name="Tabla152" displayName="Tabla152" ref="A2:O252" totalsRowShown="0" headerRowDxfId="46" dataDxfId="45">
  <autoFilter ref="A2:O252" xr:uid="{00000000-0009-0000-0100-000001000000}"/>
  <tableColumns count="15">
    <tableColumn id="1" xr3:uid="{00000000-0010-0000-0000-000001000000}" name="UNIVERSIDAD" dataDxfId="44"/>
    <tableColumn id="3" xr3:uid="{00000000-0010-0000-0000-000003000000}" name="FACULTAD" dataDxfId="43"/>
    <tableColumn id="13" xr3:uid="{00000000-0010-0000-0000-00000D000000}" name="PROGRAMA ACADÉMICO " dataDxfId="42"/>
    <tableColumn id="14" xr3:uid="{00000000-0010-0000-0000-00000E000000}" name="NIVEL DE FORMACIÓN  " dataDxfId="41"/>
    <tableColumn id="4" xr3:uid="{00000000-0010-0000-0000-000004000000}" name="CÓDIGO ASIGNATURA (OPCIONAL)" dataDxfId="40"/>
    <tableColumn id="5" xr3:uid="{00000000-0010-0000-0000-000005000000}" name="NOMBRE DEL ESPACIO ACADÉMICO/ ASIGNATURA" dataDxfId="39"/>
    <tableColumn id="6" xr3:uid="{00000000-0010-0000-0000-000006000000}" name="NO. DE CRÉDITOS" dataDxfId="38"/>
    <tableColumn id="7" xr3:uid="{00000000-0010-0000-0000-000007000000}" name="MODALIDAD" dataDxfId="37"/>
    <tableColumn id="8" xr3:uid="{00000000-0010-0000-0000-000008000000}" name="TIPOLOGÍA (OPCIONAL)" dataDxfId="36"/>
    <tableColumn id="9" xr3:uid="{00000000-0010-0000-0000-000009000000}" name="SEDE" dataDxfId="35"/>
    <tableColumn id="10" xr3:uid="{00000000-0010-0000-0000-00000A000000}" name="HORARIO (OPCIONAL)" dataDxfId="34"/>
    <tableColumn id="11" xr3:uid="{00000000-0010-0000-0000-00000B000000}" name="BREVE DESCRIPCIÓN DEL ESPACIO ACADÉMICO (OPCIONAL)" dataDxfId="33" dataCellStyle="Hipervínculo"/>
    <tableColumn id="12" xr3:uid="{00000000-0010-0000-0000-00000C000000}" name="ENLACE INFORMATIVO O SYLLABUS " dataDxfId="32"/>
    <tableColumn id="2" xr3:uid="{00000000-0010-0000-0000-000002000000}" name="Requisitos (opcional)" dataDxfId="31"/>
    <tableColumn id="15" xr3:uid="{00000000-0010-0000-0000-00000F000000}" name="Información adicional (Opcional)" dataDxfId="30"/>
  </tableColumns>
  <tableStyleInfo name="TableStyleMedium16"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01000000}" name="Tabla2" displayName="Tabla2" ref="A2:L102" totalsRowShown="0" headerRowDxfId="29" dataDxfId="27" headerRowBorderDxfId="28" tableBorderDxfId="26" totalsRowBorderDxfId="25">
  <autoFilter ref="A2:L102" xr:uid="{00000000-0009-0000-0100-000002000000}"/>
  <tableColumns count="12">
    <tableColumn id="1" xr3:uid="{00000000-0010-0000-0100-000001000000}" name="INSTITUCIÓN" dataDxfId="24"/>
    <tableColumn id="3" xr3:uid="{00000000-0010-0000-0100-000003000000}" name="FACULTAD O ENTIDAD ACADÉMICO -  ADMINISTRATIVA" dataDxfId="23"/>
    <tableColumn id="4" xr3:uid="{00000000-0010-0000-0100-000004000000}" name="DEPENDENCIA" dataDxfId="22"/>
    <tableColumn id="5" xr3:uid="{00000000-0010-0000-0100-000005000000}" name="MODALIDAD" dataDxfId="21"/>
    <tableColumn id="7" xr3:uid="{00000000-0010-0000-0100-000007000000}" name="TIPO DE PROGRAMA" dataDxfId="20"/>
    <tableColumn id="12" xr3:uid="{00000000-0010-0000-0100-00000C000000}" name="NOMBRE DE LA ACTIVIDAD" dataDxfId="19"/>
    <tableColumn id="14" xr3:uid="{00000000-0010-0000-0100-00000E000000}" name="CUPOS DISPONIBLES" dataDxfId="18"/>
    <tableColumn id="6" xr3:uid="{00000000-0010-0000-0100-000006000000}" name="REQUISITOS ESPECÍFICOS" dataDxfId="17"/>
    <tableColumn id="15" xr3:uid="{00000000-0010-0000-0100-00000F000000}" name="DESCRIPCION DE LAS ACTIVIDADES A REALIZAR EN LA DEPENDENCIA" dataDxfId="16"/>
    <tableColumn id="10" xr3:uid="{00000000-0010-0000-0100-00000A000000}" name="SEDE (OPCIONAL)" dataDxfId="15"/>
    <tableColumn id="2" xr3:uid="{00000000-0010-0000-0100-000002000000}" name="RESPONSABLE DE EVALUACIÓN Y SEGUIMIENTO " dataDxfId="14"/>
    <tableColumn id="9" xr3:uid="{00000000-0010-0000-0100-000009000000}" name="CONTACTO PARA ENVÍO DE LA POSTULACIÓN " dataDxfId="13"/>
  </tableColumns>
  <tableStyleInfo name="TableStyleMedium21" showFirstColumn="0" showLastColumn="0" showRowStripes="1" showColumnStripes="0"/>
</table>
</file>

<file path=xl/theme/theme1.xml><?xml version="1.0" encoding="utf-8"?>
<a:theme xmlns:a="http://schemas.openxmlformats.org/drawingml/2006/main" name="Sheets">
  <a:themeElements>
    <a:clrScheme name="Sheets">
      <a:dk1>
        <a:srgbClr val="000000"/>
      </a:dk1>
      <a:lt1>
        <a:srgbClr val="FFFFFF"/>
      </a:lt1>
      <a:dk2>
        <a:srgbClr val="000000"/>
      </a:dk2>
      <a:lt2>
        <a:srgbClr val="FFFFFF"/>
      </a:lt2>
      <a:accent1>
        <a:srgbClr val="4285F4"/>
      </a:accent1>
      <a:accent2>
        <a:srgbClr val="EA4335"/>
      </a:accent2>
      <a:accent3>
        <a:srgbClr val="FBBC04"/>
      </a:accent3>
      <a:accent4>
        <a:srgbClr val="34A853"/>
      </a:accent4>
      <a:accent5>
        <a:srgbClr val="FF6D01"/>
      </a:accent5>
      <a:accent6>
        <a:srgbClr val="46BDC6"/>
      </a:accent6>
      <a:hlink>
        <a:srgbClr val="1155CC"/>
      </a:hlink>
      <a:folHlink>
        <a:srgbClr val="1155CC"/>
      </a:folHlink>
    </a:clrScheme>
    <a:fontScheme name="Sheets">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17" Type="http://schemas.openxmlformats.org/officeDocument/2006/relationships/hyperlink" Target="https://etitc.edu.co/es/page/mecanica" TargetMode="External"/><Relationship Id="rId671" Type="http://schemas.openxmlformats.org/officeDocument/2006/relationships/hyperlink" Target="https://udistritaleduco-my.sharepoint.com/:x:/g/personal/efrodriguezr_udistrital_edu_co/IQAM323M2Y_tR6qAQw3nVGdUAT-RGRL7YfUJqikb-Cohvj4?e=CKKR0s" TargetMode="External"/><Relationship Id="rId769" Type="http://schemas.openxmlformats.org/officeDocument/2006/relationships/hyperlink" Target="../../../../:f:/g/personal/ingtopografica_udistrital_edu_co/Et-rDxGtucRCrG1nCnazcyMBh1xJ4sAk9J7Pxey8ABszcg?email=incoming-students%40udistrital.edu.co&amp;e=mkduJ2" TargetMode="External"/><Relationship Id="rId976" Type="http://schemas.openxmlformats.org/officeDocument/2006/relationships/hyperlink" Target="https://ftecnologica.udistrital.edu.co/ingenieria-telematica/sites/ing-telematica/files/syllabus/2023-09/CONTENIDOS%20INGENIERIA%20231%20de%202012-3.pdf" TargetMode="External"/><Relationship Id="rId21" Type="http://schemas.openxmlformats.org/officeDocument/2006/relationships/hyperlink" Target="http://cienciaytecnologia.upn.edu.co/licenciatura-en-fisica/" TargetMode="External"/><Relationship Id="rId324" Type="http://schemas.openxmlformats.org/officeDocument/2006/relationships/hyperlink" Target="https://etitc.edu.co/es/page/sistemas" TargetMode="External"/><Relationship Id="rId531" Type="http://schemas.openxmlformats.org/officeDocument/2006/relationships/hyperlink" Target="https://fnaturales.udistrital.edu.co/matematicas/index.php/programa/syllabus" TargetMode="External"/><Relationship Id="rId629" Type="http://schemas.openxmlformats.org/officeDocument/2006/relationships/hyperlink" Target="https://udistritaleduco-my.sharepoint.com/:x:/g/personal/efrodriguezr_udistrital_edu_co/IQCNrjPg4fkRRb9QPZUifl23AaaJjtck7X06MWPwpFI3GHs?e=1LSz1L" TargetMode="External"/><Relationship Id="rId170" Type="http://schemas.openxmlformats.org/officeDocument/2006/relationships/hyperlink" Target="https://etitc.edu.co/es/page/mecanica" TargetMode="External"/><Relationship Id="rId836" Type="http://schemas.openxmlformats.org/officeDocument/2006/relationships/hyperlink" Target="https://udistritaleduco-my.sharepoint.com/:u:/g/personal/com_social_periodismo_udistrital_edu_co/ER4m8HWHvmFNi01rNrISluoBUpwBRPsuANDyxBmoIOLQDA?e=AaJdhP" TargetMode="External"/><Relationship Id="rId268" Type="http://schemas.openxmlformats.org/officeDocument/2006/relationships/hyperlink" Target="https://etitc.edu.co/es/page/sistemas" TargetMode="External"/><Relationship Id="rId475" Type="http://schemas.openxmlformats.org/officeDocument/2006/relationships/hyperlink" Target="https://udistritaleduco-my.sharepoint.com/:x:/g/personal/biologia_udistrital_edu_co/EQ-gP1P89YtFpswPH1ZK-ysBmhzwFHs65jSq3buknngfxQ?e=KizEon" TargetMode="External"/><Relationship Id="rId682" Type="http://schemas.openxmlformats.org/officeDocument/2006/relationships/hyperlink" Target="https://udistritaleduco-my.sharepoint.com/:x:/g/personal/efrodriguezr_udistrital_edu_co/IQAmJcdQVgTnQYVIfYK87-8EAUjP_HSjkIcHlJvixloQuiE?e=ICKGH0" TargetMode="External"/><Relationship Id="rId903" Type="http://schemas.openxmlformats.org/officeDocument/2006/relationships/hyperlink" Target="https://drive.google.com/drive/folders/14z6RCJj_4tIlnFjrfy7cJwZxCUhzKj5M" TargetMode="External"/><Relationship Id="rId32" Type="http://schemas.openxmlformats.org/officeDocument/2006/relationships/hyperlink" Target="https://etitc.edu.co/es/page/electromecanica" TargetMode="External"/><Relationship Id="rId128" Type="http://schemas.openxmlformats.org/officeDocument/2006/relationships/hyperlink" Target="https://etitc.edu.co/es/page/mecanica" TargetMode="External"/><Relationship Id="rId335" Type="http://schemas.openxmlformats.org/officeDocument/2006/relationships/hyperlink" Target="https://etitc.edu.co/es/page/sistemas" TargetMode="External"/><Relationship Id="rId542" Type="http://schemas.openxmlformats.org/officeDocument/2006/relationships/hyperlink" Target="https://fartes.udistrital.edu.co/artes-musicales/index.php/programa/syllabus/ensambles" TargetMode="External"/><Relationship Id="rId181" Type="http://schemas.openxmlformats.org/officeDocument/2006/relationships/hyperlink" Target="https://etitc.edu.co/es/page/procesosindustriales" TargetMode="External"/><Relationship Id="rId402" Type="http://schemas.openxmlformats.org/officeDocument/2006/relationships/hyperlink" Target="https://udistritaleduco-my.sharepoint.com/:b:/g/personal/admambiental_udistrital_edu_co/EZCz4ets9NdFl0mxZPHmJ8oBMBq7dRlkH7H6qhuChxjicA?e=RwLec5" TargetMode="External"/><Relationship Id="rId847" Type="http://schemas.openxmlformats.org/officeDocument/2006/relationships/hyperlink" Target="https://udistritaleduco-my.sharepoint.com/:u:/g/personal/com_social_periodismo_udistrital_edu_co/ER4m8HWHvmFNi01rNrISluoBUpwBRPsuANDyxBmoIOLQDA?e=AaJdhP" TargetMode="External"/><Relationship Id="rId279" Type="http://schemas.openxmlformats.org/officeDocument/2006/relationships/hyperlink" Target="https://etitc.edu.co/es/page/sistemas" TargetMode="External"/><Relationship Id="rId486" Type="http://schemas.openxmlformats.org/officeDocument/2006/relationships/hyperlink" Target="../../../../:u:/g/personal/ingambiental_udistrital_edu_co/IQBVCx4eyrK1QbFoH3EbmaqpAbhb8luKc0P_9uTUiwUekSw?e=OzMgzP" TargetMode="External"/><Relationship Id="rId693" Type="http://schemas.openxmlformats.org/officeDocument/2006/relationships/hyperlink" Target="https://udistritaleduco-my.sharepoint.com/:x:/g/personal/efrodriguezr_udistrital_edu_co/IQAM323M2Y_tR6qAQw3nVGdUAT-RGRL7YfUJqikb-Cohvj4?e=CKKR0s" TargetMode="External"/><Relationship Id="rId707" Type="http://schemas.openxmlformats.org/officeDocument/2006/relationships/hyperlink" Target="https://udistritaleduco-my.sharepoint.com/:x:/g/personal/efrodriguezr_udistrital_edu_co/IQAmS7bdM280SbmLQPKi_YKFAVbpLLnd16A8zqKy8U8Q4qE?e=XMS3Rx" TargetMode="External"/><Relationship Id="rId914" Type="http://schemas.openxmlformats.org/officeDocument/2006/relationships/hyperlink" Target="http://licartistica.udistrital.edu.co:8080/inicio" TargetMode="External"/><Relationship Id="rId43" Type="http://schemas.openxmlformats.org/officeDocument/2006/relationships/hyperlink" Target="https://etitc.edu.co/es/page/electromecanica" TargetMode="External"/><Relationship Id="rId139" Type="http://schemas.openxmlformats.org/officeDocument/2006/relationships/hyperlink" Target="https://etitc.edu.co/es/page/mecanica" TargetMode="External"/><Relationship Id="rId346" Type="http://schemas.openxmlformats.org/officeDocument/2006/relationships/hyperlink" Target="https://etitc.edu.co/es/page/mecatronica" TargetMode="External"/><Relationship Id="rId553" Type="http://schemas.openxmlformats.org/officeDocument/2006/relationships/hyperlink" Target="https://udistritaleduco-my.sharepoint.com/:x:/g/personal/efrodriguezr_udistrital_edu_co/IQAmS7bdM280SbmLQPKi_YKFAVbpLLnd16A8zqKy8U8Q4qE?e=XMS3Rx" TargetMode="External"/><Relationship Id="rId760" Type="http://schemas.openxmlformats.org/officeDocument/2006/relationships/hyperlink" Target="https://udistritaleduco-my.sharepoint.com/:x:/g/personal/liceduhlc_udistrital_edu_co/EWKR04HSZxFGhApWzElcfKwBJy-4HIAG4qyhSdVEJr3jJg?e=Rdf6Kg" TargetMode="External"/><Relationship Id="rId192" Type="http://schemas.openxmlformats.org/officeDocument/2006/relationships/hyperlink" Target="https://etitc.edu.co/es/page/procesosindustriales" TargetMode="External"/><Relationship Id="rId206" Type="http://schemas.openxmlformats.org/officeDocument/2006/relationships/hyperlink" Target="https://etitc.edu.co/es/page/procesosindustriales" TargetMode="External"/><Relationship Id="rId413" Type="http://schemas.openxmlformats.org/officeDocument/2006/relationships/hyperlink" Target="../../../:b:/g/personal/admdeportiva_udistrital_edu_co/Ec9rMcsa90dKgjq3_ih-_aoB7GQdj1GeMvrxVWP95A5xqA" TargetMode="External"/><Relationship Id="rId858" Type="http://schemas.openxmlformats.org/officeDocument/2006/relationships/hyperlink" Target="https://fnaturales.udistrital.edu.co/quimica/index.php/programa/syllabus" TargetMode="External"/><Relationship Id="rId497" Type="http://schemas.openxmlformats.org/officeDocument/2006/relationships/hyperlink" Target="https://udistritaleduco-my.sharepoint.com/:b:/g/personal/licpedagogiainfantil_udistrital_edu_co/EXtSsC9Q48VCncvniQFE_KMB95kXNG7vF321IdvLjNmb6w?e=XwKeP7" TargetMode="External"/><Relationship Id="rId620" Type="http://schemas.openxmlformats.org/officeDocument/2006/relationships/hyperlink" Target="https://udistritaleduco-my.sharepoint.com/:x:/g/personal/efrodriguezr_udistrital_edu_co/IQCr0Cv_Vi5wRYq2HbzbJMB4Afj79GSaz7budUikHppbEFA?e=TdX8HI" TargetMode="External"/><Relationship Id="rId718" Type="http://schemas.openxmlformats.org/officeDocument/2006/relationships/hyperlink" Target="https://udistritaleduco-my.sharepoint.com/:x:/g/personal/efrodriguezr_udistrital_edu_co/IQDd4gBujupHSaH55rYlsCZUAR2fLdEz4sUrO7h2RVdW8HU?e=cKykNR" TargetMode="External"/><Relationship Id="rId925" Type="http://schemas.openxmlformats.org/officeDocument/2006/relationships/hyperlink" Target="http://ingelectronica.udistrital.edu.co:8080/mision-vision-objetivos" TargetMode="External"/><Relationship Id="rId357" Type="http://schemas.openxmlformats.org/officeDocument/2006/relationships/hyperlink" Target="https://etitc.edu.co/es/page/mecatronica" TargetMode="External"/><Relationship Id="rId54" Type="http://schemas.openxmlformats.org/officeDocument/2006/relationships/hyperlink" Target="https://etitc.edu.co/es/page/electromecanica" TargetMode="External"/><Relationship Id="rId217" Type="http://schemas.openxmlformats.org/officeDocument/2006/relationships/hyperlink" Target="https://etitc.edu.co/es/page/procesosindustriales" TargetMode="External"/><Relationship Id="rId564" Type="http://schemas.openxmlformats.org/officeDocument/2006/relationships/hyperlink" Target="https://udistritaleduco-my.sharepoint.com/:x:/g/personal/efrodriguezr_udistrital_edu_co/IQDd4gBujupHSaH55rYlsCZUAR2fLdEz4sUrO7h2RVdW8HU?e=cKykNR" TargetMode="External"/><Relationship Id="rId771" Type="http://schemas.openxmlformats.org/officeDocument/2006/relationships/hyperlink" Target="http://www1.udistrital.edu.co:8080/documents/14211/362c1040-fa58-477b-81c1-b1536865dedc" TargetMode="External"/><Relationship Id="rId869" Type="http://schemas.openxmlformats.org/officeDocument/2006/relationships/hyperlink" Target="https://fnaturales.udistrital.edu.co/quimica/index.php/programa/syllabus" TargetMode="External"/><Relationship Id="rId424" Type="http://schemas.openxmlformats.org/officeDocument/2006/relationships/hyperlink" Target="../../../:b:/g/personal/admdeportiva_udistrital_edu_co/ETC7nJqTJntAtDfQ9VenoOYBld0ZbhZo6d8a8S1nYcaKeA" TargetMode="External"/><Relationship Id="rId631" Type="http://schemas.openxmlformats.org/officeDocument/2006/relationships/hyperlink" Target="https://udistritaleduco-my.sharepoint.com/:x:/g/personal/efrodriguezr_udistrital_edu_co/IQCXnkg0SnajQpdp3Q8XI09HAWiL6tJnUkdqfvnhRH-4t7c?e=CLXObY" TargetMode="External"/><Relationship Id="rId729" Type="http://schemas.openxmlformats.org/officeDocument/2006/relationships/hyperlink" Target="https://udistritaleduco-my.sharepoint.com/:x:/g/personal/efrodriguezr_udistrital_edu_co/IQAmS7bdM280SbmLQPKi_YKFAVbpLLnd16A8zqKy8U8Q4qE?e=XMS3Rx" TargetMode="External"/><Relationship Id="rId270" Type="http://schemas.openxmlformats.org/officeDocument/2006/relationships/hyperlink" Target="https://etitc.edu.co/es/page/sistemas" TargetMode="External"/><Relationship Id="rId936" Type="http://schemas.openxmlformats.org/officeDocument/2006/relationships/hyperlink" Target="http://ingelectronica.udistrital.edu.co:8080/mision-vision-objetivos" TargetMode="External"/><Relationship Id="rId65" Type="http://schemas.openxmlformats.org/officeDocument/2006/relationships/hyperlink" Target="https://etitc.edu.co/es/page/electromecanica" TargetMode="External"/><Relationship Id="rId130" Type="http://schemas.openxmlformats.org/officeDocument/2006/relationships/hyperlink" Target="https://etitc.edu.co/es/page/mecanica" TargetMode="External"/><Relationship Id="rId368" Type="http://schemas.openxmlformats.org/officeDocument/2006/relationships/hyperlink" Target="https://etitc.edu.co/es/page/mecatronica" TargetMode="External"/><Relationship Id="rId575" Type="http://schemas.openxmlformats.org/officeDocument/2006/relationships/hyperlink" Target="https://udistritaleduco-my.sharepoint.com/:x:/g/personal/efrodriguezr_udistrital_edu_co/IQAmS7bdM280SbmLQPKi_YKFAVbpLLnd16A8zqKy8U8Q4qE?e=XMS3Rx" TargetMode="External"/><Relationship Id="rId782" Type="http://schemas.openxmlformats.org/officeDocument/2006/relationships/hyperlink" Target="http://www1.udistrital.edu.co:8080/documents/14211/362c1040-fa58-477b-81c1-b1536865dedc" TargetMode="External"/><Relationship Id="rId228" Type="http://schemas.openxmlformats.org/officeDocument/2006/relationships/hyperlink" Target="https://etitc.edu.co/es/page/procesosindustriales" TargetMode="External"/><Relationship Id="rId435" Type="http://schemas.openxmlformats.org/officeDocument/2006/relationships/hyperlink" Target="https://udistritaleduco-my.sharepoint.com/:b:/g/personal/artes-danzario_udistrital_edu_co/EQPdrelZ-oNKqOGTcrwmVqIBX5iXznC-BapHWbGtoF-Fqw?e=hjKQt3" TargetMode="External"/><Relationship Id="rId642" Type="http://schemas.openxmlformats.org/officeDocument/2006/relationships/hyperlink" Target="https://udistritaleduco-my.sharepoint.com/:x:/g/personal/efrodriguezr_udistrital_edu_co/IQCr0Cv_Vi5wRYq2HbzbJMB4Afj79GSaz7budUikHppbEFA?e=TdX8HI" TargetMode="External"/><Relationship Id="rId281" Type="http://schemas.openxmlformats.org/officeDocument/2006/relationships/hyperlink" Target="https://etitc.edu.co/es/page/sistemas" TargetMode="External"/><Relationship Id="rId502" Type="http://schemas.openxmlformats.org/officeDocument/2006/relationships/hyperlink" Target="https://udistritaleduco-my.sharepoint.com/:b:/g/personal/licpedagogiainfantil_udistrital_edu_co/Ed70PCRZzcRLi-xNCxlJXI8Ba8dj-1_7rLhms_FELDfVaA?e=fapsms" TargetMode="External"/><Relationship Id="rId947" Type="http://schemas.openxmlformats.org/officeDocument/2006/relationships/hyperlink" Target="https://udistritaleduco-my.sharepoint.com/:b:/g/personal/lsocial_udistrital_edu_co/EcVs9FP6KvtCqi8g-kFot84BDPPPeXHPU-vC0PoJAilqQw?e=jSslDb" TargetMode="External"/><Relationship Id="rId76" Type="http://schemas.openxmlformats.org/officeDocument/2006/relationships/hyperlink" Target="https://etitc.edu.co/es/page/electromecanica" TargetMode="External"/><Relationship Id="rId141" Type="http://schemas.openxmlformats.org/officeDocument/2006/relationships/hyperlink" Target="https://etitc.edu.co/es/page/mecanica" TargetMode="External"/><Relationship Id="rId379" Type="http://schemas.openxmlformats.org/officeDocument/2006/relationships/hyperlink" Target="https://etitc.edu.co/es/page/mecatronica" TargetMode="External"/><Relationship Id="rId586" Type="http://schemas.openxmlformats.org/officeDocument/2006/relationships/hyperlink" Target="https://udistritaleduco-my.sharepoint.com/:x:/g/personal/efrodriguezr_udistrital_edu_co/IQDd4gBujupHSaH55rYlsCZUAR2fLdEz4sUrO7h2RVdW8HU?e=cKykNR" TargetMode="External"/><Relationship Id="rId793" Type="http://schemas.openxmlformats.org/officeDocument/2006/relationships/hyperlink" Target="http://www1.udistrital.edu.co:8080/documents/14211/a563ed1e-6ce2-4176-a3c2-bdc5d99fe282" TargetMode="External"/><Relationship Id="rId807" Type="http://schemas.openxmlformats.org/officeDocument/2006/relationships/hyperlink" Target="https://udistritaleduco-my.sharepoint.com/:u:/g/personal/com_social_periodismo_udistrital_edu_co/ER4m8HWHvmFNi01rNrISluoBUpwBRPsuANDyxBmoIOLQDA?e=AaJdhP" TargetMode="External"/><Relationship Id="rId7" Type="http://schemas.openxmlformats.org/officeDocument/2006/relationships/hyperlink" Target="https://drive.google.com/file/d/1R6DYlcLroQ1Xyx-ftcbiO39y2Ya29URX/view?usp=drive_link" TargetMode="External"/><Relationship Id="rId239" Type="http://schemas.openxmlformats.org/officeDocument/2006/relationships/hyperlink" Target="https://etitc.edu.co/es/page/sistemas" TargetMode="External"/><Relationship Id="rId446" Type="http://schemas.openxmlformats.org/officeDocument/2006/relationships/hyperlink" Target="https://udistritaleduco-my.sharepoint.com/:b:/g/personal/artes-danzario_udistrital_edu_co/EQFRmAw49shDvsBNyK912qcBqLFMNs-5v2V_4s-JbHVRzw?e=s9hLRc" TargetMode="External"/><Relationship Id="rId653" Type="http://schemas.openxmlformats.org/officeDocument/2006/relationships/hyperlink" Target="https://udistritaleduco-my.sharepoint.com/:x:/g/personal/efrodriguezr_udistrital_edu_co/IQCXnkg0SnajQpdp3Q8XI09HAWiL6tJnUkdqfvnhRH-4t7c?e=CLXObY" TargetMode="External"/><Relationship Id="rId292" Type="http://schemas.openxmlformats.org/officeDocument/2006/relationships/hyperlink" Target="https://etitc.edu.co/es/page/sistemas" TargetMode="External"/><Relationship Id="rId306" Type="http://schemas.openxmlformats.org/officeDocument/2006/relationships/hyperlink" Target="https://etitc.edu.co/es/page/sistemas" TargetMode="External"/><Relationship Id="rId860" Type="http://schemas.openxmlformats.org/officeDocument/2006/relationships/hyperlink" Target="https://fnaturales.udistrital.edu.co/quimica/index.php/programa/syllabus" TargetMode="External"/><Relationship Id="rId958" Type="http://schemas.openxmlformats.org/officeDocument/2006/relationships/hyperlink" Target="https://udistritaleduco-my.sharepoint.com/:b:/g/personal/lsocial_udistrital_edu_co/ERODai_GemtBt2ECcHJB3asB27dhdL-XofegEWMDfJgilw?e=8q9xdf" TargetMode="External"/><Relationship Id="rId87" Type="http://schemas.openxmlformats.org/officeDocument/2006/relationships/hyperlink" Target="https://etitc.edu.co/es/page/electromecanica" TargetMode="External"/><Relationship Id="rId513" Type="http://schemas.openxmlformats.org/officeDocument/2006/relationships/hyperlink" Target="https://udistritaleduco-my.sharepoint.com/:b:/g/personal/licpedagogiainfantil_udistrital_edu_co/EWOSmHp-YxVHvlmNM3WDVu4BRMP2zIfYkFrUQGmwV0GOYQ?e=cGkcbe" TargetMode="External"/><Relationship Id="rId597" Type="http://schemas.openxmlformats.org/officeDocument/2006/relationships/hyperlink" Target="https://udistritaleduco-my.sharepoint.com/:x:/g/personal/efrodriguezr_udistrital_edu_co/IQAmS7bdM280SbmLQPKi_YKFAVbpLLnd16A8zqKy8U8Q4qE?e=XMS3Rx" TargetMode="External"/><Relationship Id="rId720" Type="http://schemas.openxmlformats.org/officeDocument/2006/relationships/hyperlink" Target="https://udistritaleduco-my.sharepoint.com/:x:/g/personal/efrodriguezr_udistrital_edu_co/IQDNo3iXoKbFRrJ4y0vvANlhAX1tdvnjneEjhSfqpF6YUy4?e=IJjRX8" TargetMode="External"/><Relationship Id="rId818" Type="http://schemas.openxmlformats.org/officeDocument/2006/relationships/hyperlink" Target="https://udistritaleduco-my.sharepoint.com/:u:/g/personal/com_social_periodismo_udistrital_edu_co/ER4m8HWHvmFNi01rNrISluoBUpwBRPsuANDyxBmoIOLQDA?e=AaJdhP" TargetMode="External"/><Relationship Id="rId152" Type="http://schemas.openxmlformats.org/officeDocument/2006/relationships/hyperlink" Target="https://etitc.edu.co/es/page/mecanica" TargetMode="External"/><Relationship Id="rId457" Type="http://schemas.openxmlformats.org/officeDocument/2006/relationships/hyperlink" Target="https://udistritaleduco-my.sharepoint.com/:b:/g/personal/artes-danzario_udistrital_edu_co/ERYwBaQu0pRIpKFPQ1fTIlQBggWm8ikhvh7BpoOmEZOqsg?e=AU6IWv" TargetMode="External"/><Relationship Id="rId664" Type="http://schemas.openxmlformats.org/officeDocument/2006/relationships/hyperlink" Target="https://udistritaleduco-my.sharepoint.com/:x:/g/personal/efrodriguezr_udistrital_edu_co/IQCr0Cv_Vi5wRYq2HbzbJMB4Afj79GSaz7budUikHppbEFA?e=TdX8HI" TargetMode="External"/><Relationship Id="rId871" Type="http://schemas.openxmlformats.org/officeDocument/2006/relationships/hyperlink" Target="https://fnaturales.udistrital.edu.co/quimica/index.php/programa/syllabus" TargetMode="External"/><Relationship Id="rId969" Type="http://schemas.openxmlformats.org/officeDocument/2006/relationships/hyperlink" Target="https://udistritaleduco-my.sharepoint.com/:b:/g/personal/lsocial_udistrital_edu_co/ET6AQbSbyMlJuSkX-hhBZVQBfCmozoRWvk9bx0VoyUB7gA?e=5UAfEh" TargetMode="External"/><Relationship Id="rId14" Type="http://schemas.openxmlformats.org/officeDocument/2006/relationships/hyperlink" Target="http://cienciaytecnologia.upn.edu.co/licenciatura-en-fisica/" TargetMode="External"/><Relationship Id="rId317" Type="http://schemas.openxmlformats.org/officeDocument/2006/relationships/hyperlink" Target="https://etitc.edu.co/es/page/sistemas" TargetMode="External"/><Relationship Id="rId524" Type="http://schemas.openxmlformats.org/officeDocument/2006/relationships/hyperlink" Target="https://udistritaleduco-my.sharepoint.com/:w:/g/personal/licpedagogiainfantil_udistrital_edu_co/ESuAWcI_xy9LgAOCm2PnFgkBh4K_cg86024Yc8tlr91LlA?e=NPr3Xy" TargetMode="External"/><Relationship Id="rId731" Type="http://schemas.openxmlformats.org/officeDocument/2006/relationships/hyperlink" Target="https://udistritaleduco-my.sharepoint.com/:x:/g/personal/efrodriguezr_udistrital_edu_co/IQAGkXKX7XDnSJSHM-0lpo2LATh-e3GHQSApR0msdcPm6vA?e=oKudaU" TargetMode="External"/><Relationship Id="rId98" Type="http://schemas.openxmlformats.org/officeDocument/2006/relationships/hyperlink" Target="https://etitc.edu.co/es/page/electromecanica" TargetMode="External"/><Relationship Id="rId163" Type="http://schemas.openxmlformats.org/officeDocument/2006/relationships/hyperlink" Target="https://etitc.edu.co/es/page/mecanica" TargetMode="External"/><Relationship Id="rId370" Type="http://schemas.openxmlformats.org/officeDocument/2006/relationships/hyperlink" Target="https://etitc.edu.co/es/page/mecatronica" TargetMode="External"/><Relationship Id="rId829" Type="http://schemas.openxmlformats.org/officeDocument/2006/relationships/hyperlink" Target="https://udistritaleduco-my.sharepoint.com/:u:/g/personal/com_social_periodismo_udistrital_edu_co/ER4m8HWHvmFNi01rNrISluoBUpwBRPsuANDyxBmoIOLQDA?e=AaJdhP" TargetMode="External"/><Relationship Id="rId230" Type="http://schemas.openxmlformats.org/officeDocument/2006/relationships/hyperlink" Target="https://etitc.edu.co/es/page/procesosindustriales" TargetMode="External"/><Relationship Id="rId468" Type="http://schemas.openxmlformats.org/officeDocument/2006/relationships/hyperlink" Target="https://udistritaleduco-my.sharepoint.com/:x:/g/personal/biologia_udistrital_edu_co/Eaz2QTalDoZLpWpc7ItJ8YoBOYVuLoQv8TM6yUTQJsELSQ?e=9f6fel" TargetMode="External"/><Relationship Id="rId675" Type="http://schemas.openxmlformats.org/officeDocument/2006/relationships/hyperlink" Target="https://udistritaleduco-my.sharepoint.com/:x:/g/personal/efrodriguezr_udistrital_edu_co/IQCXnkg0SnajQpdp3Q8XI09HAWiL6tJnUkdqfvnhRH-4t7c?e=CLXObY" TargetMode="External"/><Relationship Id="rId882" Type="http://schemas.openxmlformats.org/officeDocument/2006/relationships/hyperlink" Target="https://drive.google.com/drive/folders/14z6RCJj_4tIlnFjrfy7cJwZxCUhzKj5M" TargetMode="External"/><Relationship Id="rId25" Type="http://schemas.openxmlformats.org/officeDocument/2006/relationships/hyperlink" Target="http://cienciaytecnologia.upn.edu.co/licenciatura-en-fisica/" TargetMode="External"/><Relationship Id="rId328" Type="http://schemas.openxmlformats.org/officeDocument/2006/relationships/hyperlink" Target="https://etitc.edu.co/es/page/sistemas" TargetMode="External"/><Relationship Id="rId535" Type="http://schemas.openxmlformats.org/officeDocument/2006/relationships/hyperlink" Target="https://fartes.udistrital.edu.co/artes-musicales/index.php/programa/syllabus/sistemas-musicales" TargetMode="External"/><Relationship Id="rId742" Type="http://schemas.openxmlformats.org/officeDocument/2006/relationships/hyperlink" Target="https://udistritaleduco-my.sharepoint.com/:x:/g/personal/artes-musicales_udistrital_edu_co/IQBOST2gd5pQQq7p-r1G4eGFAZRLrKtSKOXoPlgYVn2ISxE?e=mVZ8Wq" TargetMode="External"/><Relationship Id="rId174" Type="http://schemas.openxmlformats.org/officeDocument/2006/relationships/hyperlink" Target="https://etitc.edu.co/es/page/procesosindustriales" TargetMode="External"/><Relationship Id="rId381" Type="http://schemas.openxmlformats.org/officeDocument/2006/relationships/hyperlink" Target="https://etitc.edu.co/es/page/mecatronica" TargetMode="External"/><Relationship Id="rId602" Type="http://schemas.openxmlformats.org/officeDocument/2006/relationships/hyperlink" Target="https://udistritaleduco-my.sharepoint.com/:x:/g/personal/efrodriguezr_udistrital_edu_co/IQCzIikWz-bzQaoMqbtb3m9WASE8TP86r6FT4TAiiyhjIXw?e=UImeYp" TargetMode="External"/><Relationship Id="rId241" Type="http://schemas.openxmlformats.org/officeDocument/2006/relationships/hyperlink" Target="https://etitc.edu.co/es/page/sistemas" TargetMode="External"/><Relationship Id="rId479" Type="http://schemas.openxmlformats.org/officeDocument/2006/relationships/hyperlink" Target="https://udistritaleduco-my.sharepoint.com/:x:/g/personal/biologia_udistrital_edu_co/ERpmSf9Wg5pBgtfkLKN5ImcBVYFg5J-EBNIkUQtq6pYpjQ?e=HTyrrE" TargetMode="External"/><Relationship Id="rId686" Type="http://schemas.openxmlformats.org/officeDocument/2006/relationships/hyperlink" Target="https://udistritaleduco-my.sharepoint.com/:x:/g/personal/efrodriguezr_udistrital_edu_co/IQCr0Cv_Vi5wRYq2HbzbJMB4Afj79GSaz7budUikHppbEFA?e=TdX8HI" TargetMode="External"/><Relationship Id="rId893" Type="http://schemas.openxmlformats.org/officeDocument/2006/relationships/hyperlink" Target="https://drive.google.com/drive/folders/14z6RCJj_4tIlnFjrfy7cJwZxCUhzKj5M" TargetMode="External"/><Relationship Id="rId907" Type="http://schemas.openxmlformats.org/officeDocument/2006/relationships/hyperlink" Target="https://drive.google.com/drive/folders/14z6RCJj_4tIlnFjrfy7cJwZxCUhzKj5M" TargetMode="External"/><Relationship Id="rId36" Type="http://schemas.openxmlformats.org/officeDocument/2006/relationships/hyperlink" Target="https://etitc.edu.co/es/page/electromecanica" TargetMode="External"/><Relationship Id="rId339" Type="http://schemas.openxmlformats.org/officeDocument/2006/relationships/hyperlink" Target="https://etitc.edu.co/es/page/mecatronica" TargetMode="External"/><Relationship Id="rId546" Type="http://schemas.openxmlformats.org/officeDocument/2006/relationships/hyperlink" Target="https://udistritaleduco-my.sharepoint.com/:x:/g/personal/efrodriguezr_udistrital_edu_co/IQDzrpsTbTyLTp3VkPHpgygsASlN_X5VQsuvtnVezjvCYqg?e=DntR8G" TargetMode="External"/><Relationship Id="rId753" Type="http://schemas.openxmlformats.org/officeDocument/2006/relationships/hyperlink" Target="https://udistritaleduco-my.sharepoint.com/:x:/g/personal/liceduhlc_udistrital_edu_co/ERlpn7HA0DtDkdrhsyuyx0ABaOMvdWaXM91W6hPQjZwmiw?e=ywTbjM" TargetMode="External"/><Relationship Id="rId101" Type="http://schemas.openxmlformats.org/officeDocument/2006/relationships/hyperlink" Target="https://etitc.edu.co/es/page/electromecanica" TargetMode="External"/><Relationship Id="rId185" Type="http://schemas.openxmlformats.org/officeDocument/2006/relationships/hyperlink" Target="https://etitc.edu.co/es/page/procesosindustriales" TargetMode="External"/><Relationship Id="rId406" Type="http://schemas.openxmlformats.org/officeDocument/2006/relationships/hyperlink" Target="../../../:b:/g/personal/admdeportiva_udistrital_edu_co/EVh6o7ZNFcNKl6p-83h_kzkB4nO9EG78JK6rWh0flCbwRA" TargetMode="External"/><Relationship Id="rId960" Type="http://schemas.openxmlformats.org/officeDocument/2006/relationships/hyperlink" Target="https://udistritaleduco-my.sharepoint.com/:b:/g/personal/lsocial_udistrital_edu_co/EZGWdbfIzORLgeO4xWs5lgkBQQ2vHTC6go2QtZwHbf966w?e=d8o2BF" TargetMode="External"/><Relationship Id="rId392" Type="http://schemas.openxmlformats.org/officeDocument/2006/relationships/hyperlink" Target="https://udistritaleduco-my.sharepoint.com/:b:/g/personal/admambiental_udistrital_edu_co/EVNsizN1hvNHl08v5hDjvqIBBolAEBP2iRVaXm52pNJB-w?e=SZmx5L" TargetMode="External"/><Relationship Id="rId613" Type="http://schemas.openxmlformats.org/officeDocument/2006/relationships/hyperlink" Target="https://udistritaleduco-my.sharepoint.com/:x:/g/personal/efrodriguezr_udistrital_edu_co/IQAo-PI_YhaaTYtkL1cTXifDAePYj1KGT10FuxbidEI_yws?e=iCL9UW" TargetMode="External"/><Relationship Id="rId697" Type="http://schemas.openxmlformats.org/officeDocument/2006/relationships/hyperlink" Target="https://udistritaleduco-my.sharepoint.com/:x:/g/personal/efrodriguezr_udistrital_edu_co/IQCXnkg0SnajQpdp3Q8XI09HAWiL6tJnUkdqfvnhRH-4t7c?e=CLXObY" TargetMode="External"/><Relationship Id="rId820" Type="http://schemas.openxmlformats.org/officeDocument/2006/relationships/hyperlink" Target="https://udistritaleduco-my.sharepoint.com/:u:/g/personal/com_social_periodismo_udistrital_edu_co/ER4m8HWHvmFNi01rNrISluoBUpwBRPsuANDyxBmoIOLQDA?e=AaJdhP" TargetMode="External"/><Relationship Id="rId918" Type="http://schemas.openxmlformats.org/officeDocument/2006/relationships/hyperlink" Target="http://licartistica.udistrital.edu.co:8080/inicio" TargetMode="External"/><Relationship Id="rId252" Type="http://schemas.openxmlformats.org/officeDocument/2006/relationships/hyperlink" Target="https://etitc.edu.co/es/page/sistemas" TargetMode="External"/><Relationship Id="rId47" Type="http://schemas.openxmlformats.org/officeDocument/2006/relationships/hyperlink" Target="https://etitc.edu.co/es/page/electromecanica" TargetMode="External"/><Relationship Id="rId112" Type="http://schemas.openxmlformats.org/officeDocument/2006/relationships/hyperlink" Target="https://etitc.edu.co/es/page/mecanica" TargetMode="External"/><Relationship Id="rId557" Type="http://schemas.openxmlformats.org/officeDocument/2006/relationships/hyperlink" Target="https://udistritaleduco-my.sharepoint.com/:x:/g/personal/efrodriguezr_udistrital_edu_co/IQDaUuCfX6VoRqsml9n_gWONAUVwytGwALnSjqSZSI3LeHk?e=ncZ5eI" TargetMode="External"/><Relationship Id="rId764" Type="http://schemas.openxmlformats.org/officeDocument/2006/relationships/hyperlink" Target="https://udistritaleduco-my.sharepoint.com/:x:/g/personal/liceduhlc_udistrital_edu_co/EZojPzBCdYVMoLkrebsOEHEBAKWmw_PP0Ezoib-dMsPMUA?e=zjeoEa" TargetMode="External"/><Relationship Id="rId971" Type="http://schemas.openxmlformats.org/officeDocument/2006/relationships/hyperlink" Target="https://udistritaleduco-my.sharepoint.com/:b:/g/personal/lsocial_udistrital_edu_co/EWbZj-DdTzBIojDs_fsyCQsBLZBtDeMlh4rUhvWpb3y9wg?e=kZLa5Y" TargetMode="External"/><Relationship Id="rId196" Type="http://schemas.openxmlformats.org/officeDocument/2006/relationships/hyperlink" Target="https://etitc.edu.co/es/page/procesosindustriales" TargetMode="External"/><Relationship Id="rId417" Type="http://schemas.openxmlformats.org/officeDocument/2006/relationships/hyperlink" Target="../../../:b:/g/personal/admdeportiva_udistrital_edu_co/EVrM11086jNHi7sBxJE5m0gBB9tQ00iTsIG2FlHqEuteVw" TargetMode="External"/><Relationship Id="rId624" Type="http://schemas.openxmlformats.org/officeDocument/2006/relationships/hyperlink" Target="https://udistritaleduco-my.sharepoint.com/:x:/g/personal/efrodriguezr_udistrital_edu_co/IQCzIikWz-bzQaoMqbtb3m9WASE8TP86r6FT4TAiiyhjIXw?e=UImeYp" TargetMode="External"/><Relationship Id="rId831" Type="http://schemas.openxmlformats.org/officeDocument/2006/relationships/hyperlink" Target="https://udistritaleduco-my.sharepoint.com/:u:/g/personal/com_social_periodismo_udistrital_edu_co/ER4m8HWHvmFNi01rNrISluoBUpwBRPsuANDyxBmoIOLQDA?e=AaJdhP" TargetMode="External"/><Relationship Id="rId263" Type="http://schemas.openxmlformats.org/officeDocument/2006/relationships/hyperlink" Target="https://etitc.edu.co/es/page/sistemas" TargetMode="External"/><Relationship Id="rId470" Type="http://schemas.openxmlformats.org/officeDocument/2006/relationships/hyperlink" Target="https://udistritaleduco-my.sharepoint.com/:x:/g/personal/biologia_udistrital_edu_co/EbDZrSZPwV5NvkJykrxhfM8BvGPyuhhqMABHaWiRF_6mlw?e=jdeeYR" TargetMode="External"/><Relationship Id="rId929" Type="http://schemas.openxmlformats.org/officeDocument/2006/relationships/hyperlink" Target="http://ingelectronica.udistrital.edu.co:8080/mision-vision-objetivos" TargetMode="External"/><Relationship Id="rId58" Type="http://schemas.openxmlformats.org/officeDocument/2006/relationships/hyperlink" Target="https://etitc.edu.co/es/page/electromecanica" TargetMode="External"/><Relationship Id="rId123" Type="http://schemas.openxmlformats.org/officeDocument/2006/relationships/hyperlink" Target="https://etitc.edu.co/es/page/mecanica" TargetMode="External"/><Relationship Id="rId330" Type="http://schemas.openxmlformats.org/officeDocument/2006/relationships/hyperlink" Target="https://etitc.edu.co/es/page/sistemas" TargetMode="External"/><Relationship Id="rId568" Type="http://schemas.openxmlformats.org/officeDocument/2006/relationships/hyperlink" Target="https://udistritaleduco-my.sharepoint.com/:x:/g/personal/efrodriguezr_udistrital_edu_co/IQDzrpsTbTyLTp3VkPHpgygsASlN_X5VQsuvtnVezjvCYqg?e=DntR8G" TargetMode="External"/><Relationship Id="rId775" Type="http://schemas.openxmlformats.org/officeDocument/2006/relationships/hyperlink" Target="http://www1.udistrital.edu.co:8080/documents/14211/362c1040-fa58-477b-81c1-b1536865dedc" TargetMode="External"/><Relationship Id="rId982" Type="http://schemas.openxmlformats.org/officeDocument/2006/relationships/hyperlink" Target="../../../../../../:b:/g/personal/ingsanitaria_udistrital_edu_co/ESLwzyXYVxRBroofPhalFYsBWq5eDofOrfKK_kZL4NiK5g?e=0vW35x" TargetMode="External"/><Relationship Id="rId428" Type="http://schemas.openxmlformats.org/officeDocument/2006/relationships/hyperlink" Target="https://udistritaleduco-my.sharepoint.com/:b:/g/personal/artes-danzario_udistrital_edu_co/Ef2KfarCKfBEk7H-u9LB7GABZgqZ_FtwQzyfRRuBbE5QuA?e=CnAb9I" TargetMode="External"/><Relationship Id="rId635" Type="http://schemas.openxmlformats.org/officeDocument/2006/relationships/hyperlink" Target="https://udistritaleduco-my.sharepoint.com/:x:/g/personal/efrodriguezr_udistrital_edu_co/IQAo-PI_YhaaTYtkL1cTXifDAePYj1KGT10FuxbidEI_yws?e=iCL9UW" TargetMode="External"/><Relationship Id="rId842" Type="http://schemas.openxmlformats.org/officeDocument/2006/relationships/hyperlink" Target="https://udistritaleduco-my.sharepoint.com/:u:/g/personal/com_social_periodismo_udistrital_edu_co/ER4m8HWHvmFNi01rNrISluoBUpwBRPsuANDyxBmoIOLQDA?e=AaJdhP" TargetMode="External"/><Relationship Id="rId274" Type="http://schemas.openxmlformats.org/officeDocument/2006/relationships/hyperlink" Target="https://etitc.edu.co/es/page/sistemas" TargetMode="External"/><Relationship Id="rId481" Type="http://schemas.openxmlformats.org/officeDocument/2006/relationships/hyperlink" Target="https://udistritaleduco-my.sharepoint.com/:x:/g/personal/biologia_udistrital_edu_co/EZPD8aqQXz9Eqe28V5_3NbgBRHY6JFhNjdsXQ_jY20O1ng?e=wVV6Il" TargetMode="External"/><Relationship Id="rId702" Type="http://schemas.openxmlformats.org/officeDocument/2006/relationships/hyperlink" Target="https://udistritaleduco-my.sharepoint.com/:x:/g/personal/efrodriguezr_udistrital_edu_co/IQCDGoukqIqKQZlWPUOgOJofASHSxa0xDiDHne6EazQWY-E?e=gO3swP" TargetMode="External"/><Relationship Id="rId69" Type="http://schemas.openxmlformats.org/officeDocument/2006/relationships/hyperlink" Target="https://etitc.edu.co/es/page/electromecanica" TargetMode="External"/><Relationship Id="rId134" Type="http://schemas.openxmlformats.org/officeDocument/2006/relationships/hyperlink" Target="https://etitc.edu.co/es/page/mecanica" TargetMode="External"/><Relationship Id="rId579" Type="http://schemas.openxmlformats.org/officeDocument/2006/relationships/hyperlink" Target="https://udistritaleduco-my.sharepoint.com/:x:/g/personal/efrodriguezr_udistrital_edu_co/IQDaUuCfX6VoRqsml9n_gWONAUVwytGwALnSjqSZSI3LeHk?e=ncZ5eI" TargetMode="External"/><Relationship Id="rId786" Type="http://schemas.openxmlformats.org/officeDocument/2006/relationships/hyperlink" Target="http://www1.udistrital.edu.co:8080/documents/14211/362c1040-fa58-477b-81c1-b1536865dedc" TargetMode="External"/><Relationship Id="rId341" Type="http://schemas.openxmlformats.org/officeDocument/2006/relationships/hyperlink" Target="https://etitc.edu.co/es/page/mecatronica" TargetMode="External"/><Relationship Id="rId439" Type="http://schemas.openxmlformats.org/officeDocument/2006/relationships/hyperlink" Target="https://udistritaleduco-my.sharepoint.com/:b:/g/personal/artes-danzario_udistrital_edu_co/EefupRfpKMlIv1yeeM9e8g8BSS4il6UNJiLaj1lIP-Tjzw?e=1JDsAi" TargetMode="External"/><Relationship Id="rId646" Type="http://schemas.openxmlformats.org/officeDocument/2006/relationships/hyperlink" Target="https://udistritaleduco-my.sharepoint.com/:x:/g/personal/efrodriguezr_udistrital_edu_co/IQCzIikWz-bzQaoMqbtb3m9WASE8TP86r6FT4TAiiyhjIXw?e=UImeYp" TargetMode="External"/><Relationship Id="rId201" Type="http://schemas.openxmlformats.org/officeDocument/2006/relationships/hyperlink" Target="https://etitc.edu.co/es/page/procesosindustriales" TargetMode="External"/><Relationship Id="rId285" Type="http://schemas.openxmlformats.org/officeDocument/2006/relationships/hyperlink" Target="https://etitc.edu.co/es/page/sistemas" TargetMode="External"/><Relationship Id="rId506" Type="http://schemas.openxmlformats.org/officeDocument/2006/relationships/hyperlink" Target="https://udistritaleduco-my.sharepoint.com/:w:/g/personal/licpedagogiainfantil_udistrital_edu_co/ERuXoQEEGTRPqoGOWc13G8YBgai3NUwCgzk691Gro6GMqA?e=IkCjlw" TargetMode="External"/><Relationship Id="rId853" Type="http://schemas.openxmlformats.org/officeDocument/2006/relationships/hyperlink" Target="https://fnaturales.udistrital.edu.co/quimica/index.php/programa/syllabus" TargetMode="External"/><Relationship Id="rId492" Type="http://schemas.openxmlformats.org/officeDocument/2006/relationships/hyperlink" Target="https://udistritaleduco-my.sharepoint.com/:x:/g/personal/licbiologia_udistrital_edu_co/IQCdsB5g9eqdSb89vxZRUuQ6AXDwjWeNUiZT7B6cu0abqmk?e=YJirVc" TargetMode="External"/><Relationship Id="rId713" Type="http://schemas.openxmlformats.org/officeDocument/2006/relationships/hyperlink" Target="https://udistritaleduco-my.sharepoint.com/:x:/g/personal/efrodriguezr_udistrital_edu_co/IQD9idupq7GoQKRQJdqXAZWWASK8-jA3OZt3T1DmXByUu7Q?e=UT5ZDw" TargetMode="External"/><Relationship Id="rId797" Type="http://schemas.openxmlformats.org/officeDocument/2006/relationships/hyperlink" Target="http://www1.udistrital.edu.co:8080/documents/14211/a563ed1e-6ce2-4176-a3c2-bdc5d99fe282" TargetMode="External"/><Relationship Id="rId920" Type="http://schemas.openxmlformats.org/officeDocument/2006/relationships/hyperlink" Target="http://licartistica.udistrital.edu.co:8080/inicio" TargetMode="External"/><Relationship Id="rId145" Type="http://schemas.openxmlformats.org/officeDocument/2006/relationships/hyperlink" Target="https://etitc.edu.co/es/page/mecanica" TargetMode="External"/><Relationship Id="rId352" Type="http://schemas.openxmlformats.org/officeDocument/2006/relationships/hyperlink" Target="https://etitc.edu.co/es/page/mecatronica" TargetMode="External"/><Relationship Id="rId212" Type="http://schemas.openxmlformats.org/officeDocument/2006/relationships/hyperlink" Target="https://etitc.edu.co/es/page/procesosindustriales" TargetMode="External"/><Relationship Id="rId657" Type="http://schemas.openxmlformats.org/officeDocument/2006/relationships/hyperlink" Target="https://udistritaleduco-my.sharepoint.com/:x:/g/personal/efrodriguezr_udistrital_edu_co/IQAo-PI_YhaaTYtkL1cTXifDAePYj1KGT10FuxbidEI_yws?e=iCL9UW" TargetMode="External"/><Relationship Id="rId864" Type="http://schemas.openxmlformats.org/officeDocument/2006/relationships/hyperlink" Target="https://fnaturales.udistrital.edu.co/quimica/index.php/programa/syllabus" TargetMode="External"/><Relationship Id="rId296" Type="http://schemas.openxmlformats.org/officeDocument/2006/relationships/hyperlink" Target="https://etitc.edu.co/es/page/sistemas" TargetMode="External"/><Relationship Id="rId517" Type="http://schemas.openxmlformats.org/officeDocument/2006/relationships/hyperlink" Target="https://udistritaleduco-my.sharepoint.com/:b:/g/personal/licpedagogiainfantil_udistrital_edu_co/Ef5z7a_4QvxNk7RDz-VGQg4Brozacz0luXWxQv6Uhkm8dw?e=xenPe2" TargetMode="External"/><Relationship Id="rId724" Type="http://schemas.openxmlformats.org/officeDocument/2006/relationships/hyperlink" Target="https://udistritaleduco-my.sharepoint.com/:x:/g/personal/efrodriguezr_udistrital_edu_co/IQCDGoukqIqKQZlWPUOgOJofASHSxa0xDiDHne6EazQWY-E?e=gO3swP" TargetMode="External"/><Relationship Id="rId931" Type="http://schemas.openxmlformats.org/officeDocument/2006/relationships/hyperlink" Target="http://ingelectronica.udistrital.edu.co:8080/mision-vision-objetivos" TargetMode="External"/><Relationship Id="rId60" Type="http://schemas.openxmlformats.org/officeDocument/2006/relationships/hyperlink" Target="https://etitc.edu.co/es/page/electromecanica" TargetMode="External"/><Relationship Id="rId156" Type="http://schemas.openxmlformats.org/officeDocument/2006/relationships/hyperlink" Target="https://etitc.edu.co/es/page/mecanica" TargetMode="External"/><Relationship Id="rId363" Type="http://schemas.openxmlformats.org/officeDocument/2006/relationships/hyperlink" Target="https://etitc.edu.co/es/page/mecatronica" TargetMode="External"/><Relationship Id="rId570" Type="http://schemas.openxmlformats.org/officeDocument/2006/relationships/hyperlink" Target="https://udistritaleduco-my.sharepoint.com/:x:/g/personal/efrodriguezr_udistrital_edu_co/IQCDGoukqIqKQZlWPUOgOJofASHSxa0xDiDHne6EazQWY-E?e=gO3swP" TargetMode="External"/><Relationship Id="rId223" Type="http://schemas.openxmlformats.org/officeDocument/2006/relationships/hyperlink" Target="https://etitc.edu.co/es/page/procesosindustriales" TargetMode="External"/><Relationship Id="rId430" Type="http://schemas.openxmlformats.org/officeDocument/2006/relationships/hyperlink" Target="https://udistritaleduco-my.sharepoint.com/:b:/g/personal/artes-danzario_udistrital_edu_co/EWfB4oxn2PxLn-e_jRmO13kBDgch-yXiDAskXWCMSLu7RA?e=sv5E7G" TargetMode="External"/><Relationship Id="rId668" Type="http://schemas.openxmlformats.org/officeDocument/2006/relationships/hyperlink" Target="https://udistritaleduco-my.sharepoint.com/:x:/g/personal/efrodriguezr_udistrital_edu_co/IQCzIikWz-bzQaoMqbtb3m9WASE8TP86r6FT4TAiiyhjIXw?e=UImeYp" TargetMode="External"/><Relationship Id="rId875" Type="http://schemas.openxmlformats.org/officeDocument/2006/relationships/hyperlink" Target="https://udistritaleduco-my.sharepoint.com/:f:/g/personal/lic-lenguas_udistrital_edu_co/Ej8VQ_JUrntLq7Wf9ercoYABsle-OamMOjcRplZD1TsT-A?e=Dup9qq" TargetMode="External"/><Relationship Id="rId18" Type="http://schemas.openxmlformats.org/officeDocument/2006/relationships/hyperlink" Target="http://cienciaytecnologia.upn.edu.co/licenciatura-en-fisica/" TargetMode="External"/><Relationship Id="rId528" Type="http://schemas.openxmlformats.org/officeDocument/2006/relationships/hyperlink" Target="https://udistritaleduco-my.sharepoint.com/:b:/g/personal/licpedagogiainfantil_udistrital_edu_co/ESy34gBIZSREqaONOiweuIgBdCBTM-_okY3A80sKKVIapA?e=0bfcq3" TargetMode="External"/><Relationship Id="rId735" Type="http://schemas.openxmlformats.org/officeDocument/2006/relationships/hyperlink" Target="https://udistritaleduco-my.sharepoint.com/:x:/g/personal/efrodriguezr_udistrital_edu_co/IQD9idupq7GoQKRQJdqXAZWWASK8-jA3OZt3T1DmXByUu7Q?e=UT5ZDw" TargetMode="External"/><Relationship Id="rId942" Type="http://schemas.openxmlformats.org/officeDocument/2006/relationships/hyperlink" Target="https://udistritaleduco-my.sharepoint.com/:b:/g/personal/lsocial_udistrital_edu_co/EfttXbwYgjpHga-krtEDWMcBTV7_9rDg-yQrBZVtigjz6g?e=Zm97bl" TargetMode="External"/><Relationship Id="rId167" Type="http://schemas.openxmlformats.org/officeDocument/2006/relationships/hyperlink" Target="https://etitc.edu.co/es/page/mecanica" TargetMode="External"/><Relationship Id="rId374" Type="http://schemas.openxmlformats.org/officeDocument/2006/relationships/hyperlink" Target="https://etitc.edu.co/es/page/mecatronica" TargetMode="External"/><Relationship Id="rId581" Type="http://schemas.openxmlformats.org/officeDocument/2006/relationships/hyperlink" Target="https://udistritaleduco-my.sharepoint.com/:x:/g/personal/efrodriguezr_udistrital_edu_co/IQD9idupq7GoQKRQJdqXAZWWASK8-jA3OZt3T1DmXByUu7Q?e=UT5ZDw" TargetMode="External"/><Relationship Id="rId71" Type="http://schemas.openxmlformats.org/officeDocument/2006/relationships/hyperlink" Target="https://etitc.edu.co/es/page/electromecanica" TargetMode="External"/><Relationship Id="rId234" Type="http://schemas.openxmlformats.org/officeDocument/2006/relationships/hyperlink" Target="https://etitc.edu.co/es/page/procesosindustriales" TargetMode="External"/><Relationship Id="rId679" Type="http://schemas.openxmlformats.org/officeDocument/2006/relationships/hyperlink" Target="https://udistritaleduco-my.sharepoint.com/:x:/g/personal/efrodriguezr_udistrital_edu_co/IQAo-PI_YhaaTYtkL1cTXifDAePYj1KGT10FuxbidEI_yws?e=iCL9UW" TargetMode="External"/><Relationship Id="rId802" Type="http://schemas.openxmlformats.org/officeDocument/2006/relationships/hyperlink" Target="https://udistritaleduco-my.sharepoint.com/:u:/g/personal/com_social_periodismo_udistrital_edu_co/ER4m8HWHvmFNi01rNrISluoBUpwBRPsuANDyxBmoIOLQDA?e=AaJdhP" TargetMode="External"/><Relationship Id="rId886" Type="http://schemas.openxmlformats.org/officeDocument/2006/relationships/hyperlink" Target="https://drive.google.com/drive/folders/14z6RCJj_4tIlnFjrfy7cJwZxCUhzKj5M" TargetMode="External"/><Relationship Id="rId2" Type="http://schemas.openxmlformats.org/officeDocument/2006/relationships/hyperlink" Target="https://drive.google.com/file/d/1Q8GJWIptO8zCJV9s803rQIi_dEYJN-Yq/view?usp=drive_link" TargetMode="External"/><Relationship Id="rId29" Type="http://schemas.openxmlformats.org/officeDocument/2006/relationships/hyperlink" Target="https://www.universidadmayor.edu.co/" TargetMode="External"/><Relationship Id="rId441" Type="http://schemas.openxmlformats.org/officeDocument/2006/relationships/hyperlink" Target="https://udistritaleduco-my.sharepoint.com/:b:/g/personal/artes-danzario_udistrital_edu_co/EekikAvWkmtPtheWeAta5bUBOLVkI6-iHT8Y05iKcJrrbA?e=EsqaTY" TargetMode="External"/><Relationship Id="rId539" Type="http://schemas.openxmlformats.org/officeDocument/2006/relationships/hyperlink" Target="https://fartes.udistrital.edu.co/artes-musicales/index.php/programa/syllabus/sistemas-musicales" TargetMode="External"/><Relationship Id="rId746" Type="http://schemas.openxmlformats.org/officeDocument/2006/relationships/hyperlink" Target="https://udistritaleduco-my.sharepoint.com/:w:/g/personal/fisica_udistrital_edu_co/EVdAef3a2uJe_tfrTeCi6M8Bd4JicNif-wqVrowRgni1Gw?e=ACSSJG" TargetMode="External"/><Relationship Id="rId178" Type="http://schemas.openxmlformats.org/officeDocument/2006/relationships/hyperlink" Target="https://etitc.edu.co/es/page/procesosindustriales" TargetMode="External"/><Relationship Id="rId301" Type="http://schemas.openxmlformats.org/officeDocument/2006/relationships/hyperlink" Target="https://etitc.edu.co/es/page/sistemas" TargetMode="External"/><Relationship Id="rId953" Type="http://schemas.openxmlformats.org/officeDocument/2006/relationships/hyperlink" Target="https://udistritaleduco-my.sharepoint.com/:b:/g/personal/lsocial_udistrital_edu_co/EXOOsTko5m9HhupAP8LUR7oBy-2uAwr39P5GycWvNV_rsQ?e=OpHafW" TargetMode="External"/><Relationship Id="rId82" Type="http://schemas.openxmlformats.org/officeDocument/2006/relationships/hyperlink" Target="https://etitc.edu.co/es/page/electromecanica" TargetMode="External"/><Relationship Id="rId385" Type="http://schemas.openxmlformats.org/officeDocument/2006/relationships/hyperlink" Target="https://etitc.edu.co/es/page/mecatronica" TargetMode="External"/><Relationship Id="rId592" Type="http://schemas.openxmlformats.org/officeDocument/2006/relationships/hyperlink" Target="https://udistritaleduco-my.sharepoint.com/:x:/g/personal/efrodriguezr_udistrital_edu_co/IQCDGoukqIqKQZlWPUOgOJofASHSxa0xDiDHne6EazQWY-E?e=gO3swP" TargetMode="External"/><Relationship Id="rId606" Type="http://schemas.openxmlformats.org/officeDocument/2006/relationships/hyperlink" Target="https://udistritaleduco-my.sharepoint.com/:x:/g/personal/efrodriguezr_udistrital_edu_co/IQBFRRjZ2M_vRYXFSNWRveB5ARfTT2nriO3lmklaAKIshEk?e=hLtfef" TargetMode="External"/><Relationship Id="rId813" Type="http://schemas.openxmlformats.org/officeDocument/2006/relationships/hyperlink" Target="https://udistritaleduco-my.sharepoint.com/:u:/g/personal/com_social_periodismo_udistrital_edu_co/ER4m8HWHvmFNi01rNrISluoBUpwBRPsuANDyxBmoIOLQDA?e=AaJdhP" TargetMode="External"/><Relationship Id="rId245" Type="http://schemas.openxmlformats.org/officeDocument/2006/relationships/hyperlink" Target="https://etitc.edu.co/es/page/sistemas" TargetMode="External"/><Relationship Id="rId452" Type="http://schemas.openxmlformats.org/officeDocument/2006/relationships/hyperlink" Target="https://udistritaleduco-my.sharepoint.com/:b:/g/personal/artes-danzario_udistrital_edu_co/EaSgkJJfuzFJhC20I18Tr7kB-m0EiBWDCfLZ6Vw1ibgySA?e=HYXZe7" TargetMode="External"/><Relationship Id="rId897" Type="http://schemas.openxmlformats.org/officeDocument/2006/relationships/hyperlink" Target="https://drive.google.com/drive/folders/14z6RCJj_4tIlnFjrfy7cJwZxCUhzKj5M" TargetMode="External"/><Relationship Id="rId105" Type="http://schemas.openxmlformats.org/officeDocument/2006/relationships/hyperlink" Target="https://etitc.edu.co/es/page/mecanica" TargetMode="External"/><Relationship Id="rId312" Type="http://schemas.openxmlformats.org/officeDocument/2006/relationships/hyperlink" Target="https://etitc.edu.co/es/page/sistemas" TargetMode="External"/><Relationship Id="rId757" Type="http://schemas.openxmlformats.org/officeDocument/2006/relationships/hyperlink" Target="https://udistritaleduco-my.sharepoint.com/:x:/g/personal/liceduhlc_udistrital_edu_co/EYNXDuVMH3RLrUZhBKtKp1kBnTfKUwh-_n9YxO82zsy-oA?e=Lm7raN" TargetMode="External"/><Relationship Id="rId964" Type="http://schemas.openxmlformats.org/officeDocument/2006/relationships/hyperlink" Target="https://udistritaleduco-my.sharepoint.com/:b:/g/personal/lsocial_udistrital_edu_co/ESYlElK30wxLs1t-SAHpcVABKt4ybCnoXhpTt9EKHBnqIQ?e=4QBUd2" TargetMode="External"/><Relationship Id="rId93" Type="http://schemas.openxmlformats.org/officeDocument/2006/relationships/hyperlink" Target="https://etitc.edu.co/es/page/electromecanica" TargetMode="External"/><Relationship Id="rId189" Type="http://schemas.openxmlformats.org/officeDocument/2006/relationships/hyperlink" Target="https://etitc.edu.co/es/page/procesosindustriales" TargetMode="External"/><Relationship Id="rId396" Type="http://schemas.openxmlformats.org/officeDocument/2006/relationships/hyperlink" Target="https://udistritaleduco-my.sharepoint.com/:b:/g/personal/admambiental_udistrital_edu_co/EXBlZbjMoD1Fv10VUj76Fg4B2FFCHyiOPNNH46dTvTAn8w?e=OzObfM" TargetMode="External"/><Relationship Id="rId617" Type="http://schemas.openxmlformats.org/officeDocument/2006/relationships/hyperlink" Target="https://udistritaleduco-my.sharepoint.com/:x:/g/personal/efrodriguezr_udistrital_edu_co/IQCsIPq_yt_6So3-zR6OH4LTAVnaoz4IkW24fkHuqHpIgWQ?e=u4aCOU" TargetMode="External"/><Relationship Id="rId824" Type="http://schemas.openxmlformats.org/officeDocument/2006/relationships/hyperlink" Target="https://udistritaleduco-my.sharepoint.com/:u:/g/personal/com_social_periodismo_udistrital_edu_co/ER4m8HWHvmFNi01rNrISluoBUpwBRPsuANDyxBmoIOLQDA?e=AaJdhP" TargetMode="External"/><Relationship Id="rId256" Type="http://schemas.openxmlformats.org/officeDocument/2006/relationships/hyperlink" Target="https://etitc.edu.co/es/page/sistemas" TargetMode="External"/><Relationship Id="rId463" Type="http://schemas.openxmlformats.org/officeDocument/2006/relationships/hyperlink" Target="https://udistritaleduco-my.sharepoint.com/:b:/g/personal/artes-danzario_udistrital_edu_co/EQwtUWHUrthFne61QJJpouEB8TPDN4SovwUWGmwkT-eELg?e=147Ez9" TargetMode="External"/><Relationship Id="rId670" Type="http://schemas.openxmlformats.org/officeDocument/2006/relationships/hyperlink" Target="https://udistritaleduco-my.sharepoint.com/:x:/g/personal/efrodriguezr_udistrital_edu_co/IQCNL-K-MsYDQK7hosB1Ph4qAdGwydqitOmZtpfcO8cKJFA?e=TjNv3q" TargetMode="External"/><Relationship Id="rId116" Type="http://schemas.openxmlformats.org/officeDocument/2006/relationships/hyperlink" Target="https://etitc.edu.co/es/page/mecanica" TargetMode="External"/><Relationship Id="rId323" Type="http://schemas.openxmlformats.org/officeDocument/2006/relationships/hyperlink" Target="https://etitc.edu.co/es/page/sistemas" TargetMode="External"/><Relationship Id="rId530" Type="http://schemas.openxmlformats.org/officeDocument/2006/relationships/hyperlink" Target="https://udistritaleduco-my.sharepoint.com/:b:/g/personal/licpedagogiainfantil_udistrital_edu_co/EZ5jg9M-0UJDsOq5nrXp7wcB7yiKHfwUNdySuOvQtPs-IQ?e=UNQfB7" TargetMode="External"/><Relationship Id="rId768" Type="http://schemas.openxmlformats.org/officeDocument/2006/relationships/hyperlink" Target="../../../../:f:/g/personal/ingtopografica_udistrital_edu_co/Et-rDxGtucRCrG1nCnazcyMBh1xJ4sAk9J7Pxey8ABszcg?email=incoming-students%40udistrital.edu.co&amp;e=mkduJ2" TargetMode="External"/><Relationship Id="rId975" Type="http://schemas.openxmlformats.org/officeDocument/2006/relationships/hyperlink" Target="https://ftecnologica.udistrital.edu.co/ingenieria-telematica/sites/ing-telematica/files/syllabus/2023-09/CONTENIDOS%20INGENIERIA%20231%20de%202012-3.pdf" TargetMode="External"/><Relationship Id="rId20" Type="http://schemas.openxmlformats.org/officeDocument/2006/relationships/hyperlink" Target="http://cienciaytecnologia.upn.edu.co/licenciatura-en-fisica/" TargetMode="External"/><Relationship Id="rId628" Type="http://schemas.openxmlformats.org/officeDocument/2006/relationships/hyperlink" Target="https://udistritaleduco-my.sharepoint.com/:x:/g/personal/efrodriguezr_udistrital_edu_co/IQBFRRjZ2M_vRYXFSNWRveB5ARfTT2nriO3lmklaAKIshEk?e=hLtfef" TargetMode="External"/><Relationship Id="rId835" Type="http://schemas.openxmlformats.org/officeDocument/2006/relationships/hyperlink" Target="https://udistritaleduco-my.sharepoint.com/:u:/g/personal/com_social_periodismo_udistrital_edu_co/ER4m8HWHvmFNi01rNrISluoBUpwBRPsuANDyxBmoIOLQDA?e=AaJdhP" TargetMode="External"/><Relationship Id="rId267" Type="http://schemas.openxmlformats.org/officeDocument/2006/relationships/hyperlink" Target="https://etitc.edu.co/es/page/sistemas" TargetMode="External"/><Relationship Id="rId474" Type="http://schemas.openxmlformats.org/officeDocument/2006/relationships/hyperlink" Target="https://udistritaleduco-my.sharepoint.com/:x:/g/personal/biologia_udistrital_edu_co/EVfT7cLJi05CvyDmZp_DJFMBc76fCpcL2H4lOz-HvFxMyw?e=M8uIOZ" TargetMode="External"/><Relationship Id="rId127" Type="http://schemas.openxmlformats.org/officeDocument/2006/relationships/hyperlink" Target="https://etitc.edu.co/es/page/mecanica" TargetMode="External"/><Relationship Id="rId681" Type="http://schemas.openxmlformats.org/officeDocument/2006/relationships/hyperlink" Target="https://udistritaleduco-my.sharepoint.com/:x:/g/personal/efrodriguezr_udistrital_edu_co/IQAKn3zx991kRJzbk2SnTuLmAWypmWEFEOWuGhABEmkBQ7c?e=dOrmVq" TargetMode="External"/><Relationship Id="rId779" Type="http://schemas.openxmlformats.org/officeDocument/2006/relationships/hyperlink" Target="http://www1.udistrital.edu.co:8080/documents/14211/362c1040-fa58-477b-81c1-b1536865dedc" TargetMode="External"/><Relationship Id="rId902" Type="http://schemas.openxmlformats.org/officeDocument/2006/relationships/hyperlink" Target="https://drive.google.com/drive/folders/14z6RCJj_4tIlnFjrfy7cJwZxCUhzKj5M" TargetMode="External"/><Relationship Id="rId31" Type="http://schemas.openxmlformats.org/officeDocument/2006/relationships/hyperlink" Target="https://etitc.edu.co/es/page/electromecanica" TargetMode="External"/><Relationship Id="rId334" Type="http://schemas.openxmlformats.org/officeDocument/2006/relationships/hyperlink" Target="https://etitc.edu.co/es/page/sistemas" TargetMode="External"/><Relationship Id="rId541" Type="http://schemas.openxmlformats.org/officeDocument/2006/relationships/hyperlink" Target="https://fartes.udistrital.edu.co/artes-musicales/index.php/programa/syllabus/ensambles" TargetMode="External"/><Relationship Id="rId639" Type="http://schemas.openxmlformats.org/officeDocument/2006/relationships/hyperlink" Target="https://udistritaleduco-my.sharepoint.com/:x:/g/personal/efrodriguezr_udistrital_edu_co/IQCsIPq_yt_6So3-zR6OH4LTAVnaoz4IkW24fkHuqHpIgWQ?e=u4aCOU" TargetMode="External"/><Relationship Id="rId180" Type="http://schemas.openxmlformats.org/officeDocument/2006/relationships/hyperlink" Target="https://etitc.edu.co/es/page/procesosindustriales" TargetMode="External"/><Relationship Id="rId278" Type="http://schemas.openxmlformats.org/officeDocument/2006/relationships/hyperlink" Target="https://etitc.edu.co/es/page/sistemas" TargetMode="External"/><Relationship Id="rId401" Type="http://schemas.openxmlformats.org/officeDocument/2006/relationships/hyperlink" Target="https://udistritaleduco-my.sharepoint.com/:b:/g/personal/admambiental_udistrital_edu_co/EZKA6BwyhR5DlFhE-HGlduwB3ERrYcRp4u_GlpYGfHlH8w?e=vvHbhm" TargetMode="External"/><Relationship Id="rId846" Type="http://schemas.openxmlformats.org/officeDocument/2006/relationships/hyperlink" Target="https://udistritaleduco-my.sharepoint.com/:u:/g/personal/com_social_periodismo_udistrital_edu_co/ER4m8HWHvmFNi01rNrISluoBUpwBRPsuANDyxBmoIOLQDA?e=AaJdhP" TargetMode="External"/><Relationship Id="rId485" Type="http://schemas.openxmlformats.org/officeDocument/2006/relationships/hyperlink" Target="../../../../:u:/g/personal/ingambiental_udistrital_edu_co/IQBVCx4eyrK1QbFoH3EbmaqpAbhb8luKc0P_9uTUiwUekSw?e=OzMgzP" TargetMode="External"/><Relationship Id="rId692" Type="http://schemas.openxmlformats.org/officeDocument/2006/relationships/hyperlink" Target="https://udistritaleduco-my.sharepoint.com/:x:/g/personal/efrodriguezr_udistrital_edu_co/IQCNL-K-MsYDQK7hosB1Ph4qAdGwydqitOmZtpfcO8cKJFA?e=TjNv3q" TargetMode="External"/><Relationship Id="rId706" Type="http://schemas.openxmlformats.org/officeDocument/2006/relationships/hyperlink" Target="https://udistritaleduco-my.sharepoint.com/:x:/g/personal/efrodriguezr_udistrital_edu_co/IQAR9D1DZxDASamSUfR1tEayAWY2yEypeyqz0BmWxB5Yjow?e=uhhb1c" TargetMode="External"/><Relationship Id="rId913" Type="http://schemas.openxmlformats.org/officeDocument/2006/relationships/hyperlink" Target="http://licartistica.udistrital.edu.co:8080/inicio" TargetMode="External"/><Relationship Id="rId42" Type="http://schemas.openxmlformats.org/officeDocument/2006/relationships/hyperlink" Target="https://etitc.edu.co/es/page/electromecanica" TargetMode="External"/><Relationship Id="rId138" Type="http://schemas.openxmlformats.org/officeDocument/2006/relationships/hyperlink" Target="https://etitc.edu.co/es/page/mecanica" TargetMode="External"/><Relationship Id="rId345" Type="http://schemas.openxmlformats.org/officeDocument/2006/relationships/hyperlink" Target="https://etitc.edu.co/es/page/mecatronica" TargetMode="External"/><Relationship Id="rId552" Type="http://schemas.openxmlformats.org/officeDocument/2006/relationships/hyperlink" Target="https://udistritaleduco-my.sharepoint.com/:x:/g/personal/efrodriguezr_udistrital_edu_co/IQAR9D1DZxDASamSUfR1tEayAWY2yEypeyqz0BmWxB5Yjow?e=uhhb1c" TargetMode="External"/><Relationship Id="rId191" Type="http://schemas.openxmlformats.org/officeDocument/2006/relationships/hyperlink" Target="https://etitc.edu.co/es/page/procesosindustriales" TargetMode="External"/><Relationship Id="rId205" Type="http://schemas.openxmlformats.org/officeDocument/2006/relationships/hyperlink" Target="https://etitc.edu.co/es/page/procesosindustriales" TargetMode="External"/><Relationship Id="rId412" Type="http://schemas.openxmlformats.org/officeDocument/2006/relationships/hyperlink" Target="../../../:b:/g/personal/admdeportiva_udistrital_edu_co/EW82ooU50ztFrPAdYmunxzcB52C_XZVtXpQPZm1Aq7QTCA" TargetMode="External"/><Relationship Id="rId857" Type="http://schemas.openxmlformats.org/officeDocument/2006/relationships/hyperlink" Target="https://fnaturales.udistrital.edu.co/quimica/index.php/programa/syllabus" TargetMode="External"/><Relationship Id="rId289" Type="http://schemas.openxmlformats.org/officeDocument/2006/relationships/hyperlink" Target="https://etitc.edu.co/es/page/sistemas" TargetMode="External"/><Relationship Id="rId496" Type="http://schemas.openxmlformats.org/officeDocument/2006/relationships/hyperlink" Target="https://udistritaleduco-my.sharepoint.com/:x:/g/personal/licbiologia_udistrital_edu_co/IQD5o3VQCO0aRafZ4R6TCJC1ARarR_CKHXTmSLvLKZK5olY?e=5yqRWS" TargetMode="External"/><Relationship Id="rId717" Type="http://schemas.openxmlformats.org/officeDocument/2006/relationships/hyperlink" Target="https://udistritaleduco-my.sharepoint.com/:x:/g/personal/efrodriguezr_udistrital_edu_co/IQCNrjPg4fkRRb9QPZUifl23AaaJjtck7X06MWPwpFI3GHs?e=1LSz1L" TargetMode="External"/><Relationship Id="rId924" Type="http://schemas.openxmlformats.org/officeDocument/2006/relationships/hyperlink" Target="http://ingelectronica.udistrital.edu.co:8080/mision-vision-objetivos" TargetMode="External"/><Relationship Id="rId53" Type="http://schemas.openxmlformats.org/officeDocument/2006/relationships/hyperlink" Target="https://etitc.edu.co/es/page/electromecanica" TargetMode="External"/><Relationship Id="rId149" Type="http://schemas.openxmlformats.org/officeDocument/2006/relationships/hyperlink" Target="https://etitc.edu.co/es/page/mecanica" TargetMode="External"/><Relationship Id="rId356" Type="http://schemas.openxmlformats.org/officeDocument/2006/relationships/hyperlink" Target="https://etitc.edu.co/es/page/mecatronica" TargetMode="External"/><Relationship Id="rId563" Type="http://schemas.openxmlformats.org/officeDocument/2006/relationships/hyperlink" Target="https://udistritaleduco-my.sharepoint.com/:x:/g/personal/efrodriguezr_udistrital_edu_co/IQCNrjPg4fkRRb9QPZUifl23AaaJjtck7X06MWPwpFI3GHs?e=1LSz1L" TargetMode="External"/><Relationship Id="rId770" Type="http://schemas.openxmlformats.org/officeDocument/2006/relationships/hyperlink" Target="http://www1.udistrital.edu.co:8080/documents/14211/362c1040-fa58-477b-81c1-b1536865dedc" TargetMode="External"/><Relationship Id="rId216" Type="http://schemas.openxmlformats.org/officeDocument/2006/relationships/hyperlink" Target="https://etitc.edu.co/es/page/procesosindustriales" TargetMode="External"/><Relationship Id="rId423" Type="http://schemas.openxmlformats.org/officeDocument/2006/relationships/hyperlink" Target="../../../:b:/g/personal/admdeportiva_udistrital_edu_co/EVFpNQv_jaNNtAsbPBMA6cUBdJ0K6yJt8ypyvCeIITLDxg" TargetMode="External"/><Relationship Id="rId868" Type="http://schemas.openxmlformats.org/officeDocument/2006/relationships/hyperlink" Target="https://fnaturales.udistrital.edu.co/quimica/index.php/programa/syllabus" TargetMode="External"/><Relationship Id="rId630" Type="http://schemas.openxmlformats.org/officeDocument/2006/relationships/hyperlink" Target="https://udistritaleduco-my.sharepoint.com/:x:/g/personal/efrodriguezr_udistrital_edu_co/IQDd4gBujupHSaH55rYlsCZUAR2fLdEz4sUrO7h2RVdW8HU?e=cKykNR" TargetMode="External"/><Relationship Id="rId728" Type="http://schemas.openxmlformats.org/officeDocument/2006/relationships/hyperlink" Target="https://udistritaleduco-my.sharepoint.com/:x:/g/personal/efrodriguezr_udistrital_edu_co/IQAR9D1DZxDASamSUfR1tEayAWY2yEypeyqz0BmWxB5Yjow?e=uhhb1c" TargetMode="External"/><Relationship Id="rId935" Type="http://schemas.openxmlformats.org/officeDocument/2006/relationships/hyperlink" Target="http://ingelectronica.udistrital.edu.co:8080/mision-vision-objetivos" TargetMode="External"/><Relationship Id="rId64" Type="http://schemas.openxmlformats.org/officeDocument/2006/relationships/hyperlink" Target="https://etitc.edu.co/es/page/electromecanica" TargetMode="External"/><Relationship Id="rId367" Type="http://schemas.openxmlformats.org/officeDocument/2006/relationships/hyperlink" Target="https://etitc.edu.co/es/page/mecatronica" TargetMode="External"/><Relationship Id="rId574" Type="http://schemas.openxmlformats.org/officeDocument/2006/relationships/hyperlink" Target="https://udistritaleduco-my.sharepoint.com/:x:/g/personal/efrodriguezr_udistrital_edu_co/IQAR9D1DZxDASamSUfR1tEayAWY2yEypeyqz0BmWxB5Yjow?e=uhhb1c" TargetMode="External"/><Relationship Id="rId227" Type="http://schemas.openxmlformats.org/officeDocument/2006/relationships/hyperlink" Target="https://etitc.edu.co/es/page/procesosindustriales" TargetMode="External"/><Relationship Id="rId781" Type="http://schemas.openxmlformats.org/officeDocument/2006/relationships/hyperlink" Target="http://www1.udistrital.edu.co:8080/documents/14211/362c1040-fa58-477b-81c1-b1536865dedc" TargetMode="External"/><Relationship Id="rId879" Type="http://schemas.openxmlformats.org/officeDocument/2006/relationships/hyperlink" Target="https://drive.google.com/drive/folders/14z6RCJj_4tIlnFjrfy7cJwZxCUhzKj5M" TargetMode="External"/><Relationship Id="rId434" Type="http://schemas.openxmlformats.org/officeDocument/2006/relationships/hyperlink" Target="https://udistritaleduco-my.sharepoint.com/:b:/g/personal/artes-danzario_udistrital_edu_co/ETOHxQ2pxCROqecIXdjV7ccBH7OTotgS-DrW1zitcBzvew?e=HG6qR8" TargetMode="External"/><Relationship Id="rId641" Type="http://schemas.openxmlformats.org/officeDocument/2006/relationships/hyperlink" Target="https://udistritaleduco-my.sharepoint.com/:x:/g/personal/efrodriguezr_udistrital_edu_co/IQAmS7bdM280SbmLQPKi_YKFAVbpLLnd16A8zqKy8U8Q4qE?e=XMS3Rx" TargetMode="External"/><Relationship Id="rId739" Type="http://schemas.openxmlformats.org/officeDocument/2006/relationships/hyperlink" Target="https://udistritaleduco-my.sharepoint.com/:x:/g/personal/efrodriguezr_udistrital_edu_co/IQCNrjPg4fkRRb9QPZUifl23AaaJjtck7X06MWPwpFI3GHs?e=1LSz1L" TargetMode="External"/><Relationship Id="rId280" Type="http://schemas.openxmlformats.org/officeDocument/2006/relationships/hyperlink" Target="https://etitc.edu.co/es/page/sistemas" TargetMode="External"/><Relationship Id="rId501" Type="http://schemas.openxmlformats.org/officeDocument/2006/relationships/hyperlink" Target="https://udistritaleduco-my.sharepoint.com/:b:/g/personal/licpedagogiainfantil_udistrital_edu_co/EQ5GlGAFOmRDta3uKO4pvPMB3JG1qfPBB_tgDmg1wFGDfA?e=BAv4mH" TargetMode="External"/><Relationship Id="rId946" Type="http://schemas.openxmlformats.org/officeDocument/2006/relationships/hyperlink" Target="https://udistritaleduco-my.sharepoint.com/:b:/g/personal/lsocial_udistrital_edu_co/EUJ4bDtkk05JnQDGg9a3_PsBOeUmGYRyskiHqSQ6InlkEA?e=3WOWE4" TargetMode="External"/><Relationship Id="rId75" Type="http://schemas.openxmlformats.org/officeDocument/2006/relationships/hyperlink" Target="https://etitc.edu.co/es/page/electromecanica" TargetMode="External"/><Relationship Id="rId140" Type="http://schemas.openxmlformats.org/officeDocument/2006/relationships/hyperlink" Target="https://etitc.edu.co/es/page/mecanica" TargetMode="External"/><Relationship Id="rId378" Type="http://schemas.openxmlformats.org/officeDocument/2006/relationships/hyperlink" Target="https://etitc.edu.co/es/page/mecatronica" TargetMode="External"/><Relationship Id="rId585" Type="http://schemas.openxmlformats.org/officeDocument/2006/relationships/hyperlink" Target="https://udistritaleduco-my.sharepoint.com/:x:/g/personal/efrodriguezr_udistrital_edu_co/IQCNrjPg4fkRRb9QPZUifl23AaaJjtck7X06MWPwpFI3GHs?e=1LSz1L" TargetMode="External"/><Relationship Id="rId792" Type="http://schemas.openxmlformats.org/officeDocument/2006/relationships/hyperlink" Target="http://www1.udistrital.edu.co:8080/documents/14211/a563ed1e-6ce2-4176-a3c2-bdc5d99fe282" TargetMode="External"/><Relationship Id="rId806" Type="http://schemas.openxmlformats.org/officeDocument/2006/relationships/hyperlink" Target="https://udistritaleduco-my.sharepoint.com/:u:/g/personal/com_social_periodismo_udistrital_edu_co/ER4m8HWHvmFNi01rNrISluoBUpwBRPsuANDyxBmoIOLQDA?e=AaJdhP" TargetMode="External"/><Relationship Id="rId6" Type="http://schemas.openxmlformats.org/officeDocument/2006/relationships/hyperlink" Target="https://drive.google.com/file/d/10lhdV8yBu_sy2LfGL-CFYJhmHnMQSI_u/view?usp=drive_link" TargetMode="External"/><Relationship Id="rId238" Type="http://schemas.openxmlformats.org/officeDocument/2006/relationships/hyperlink" Target="https://etitc.edu.co/es/page/procesosindustriales" TargetMode="External"/><Relationship Id="rId445" Type="http://schemas.openxmlformats.org/officeDocument/2006/relationships/hyperlink" Target="https://udistritaleduco-my.sharepoint.com/:b:/g/personal/artes-danzario_udistrital_edu_co/EfmLyTwdvHZDmduth3YcPs0Ba5V_5JMttpeVc6hrO_c1kQ?e=oAdeYy" TargetMode="External"/><Relationship Id="rId652" Type="http://schemas.openxmlformats.org/officeDocument/2006/relationships/hyperlink" Target="https://udistritaleduco-my.sharepoint.com/:x:/g/personal/efrodriguezr_udistrital_edu_co/IQDd4gBujupHSaH55rYlsCZUAR2fLdEz4sUrO7h2RVdW8HU?e=cKykNR" TargetMode="External"/><Relationship Id="rId291" Type="http://schemas.openxmlformats.org/officeDocument/2006/relationships/hyperlink" Target="https://etitc.edu.co/es/page/sistemas" TargetMode="External"/><Relationship Id="rId305" Type="http://schemas.openxmlformats.org/officeDocument/2006/relationships/hyperlink" Target="https://etitc.edu.co/es/page/sistemas" TargetMode="External"/><Relationship Id="rId512" Type="http://schemas.openxmlformats.org/officeDocument/2006/relationships/hyperlink" Target="https://udistritaleduco-my.sharepoint.com/:w:/g/personal/licpedagogiainfantil_udistrital_edu_co/EciapJNfEo9GqXeNNxXn6_MBZ4Sm24QqFCfOw8dIlrhPmA?e=zKfi02" TargetMode="External"/><Relationship Id="rId957" Type="http://schemas.openxmlformats.org/officeDocument/2006/relationships/hyperlink" Target="https://udistritaleduco-my.sharepoint.com/:b:/g/personal/lsocial_udistrital_edu_co/Eb4UJylFKypFsnx7vIcU0FEBHXfQp50zqTGSmhEm3MdleQ?e=peGiTt" TargetMode="External"/><Relationship Id="rId86" Type="http://schemas.openxmlformats.org/officeDocument/2006/relationships/hyperlink" Target="https://etitc.edu.co/es/page/electromecanica" TargetMode="External"/><Relationship Id="rId151" Type="http://schemas.openxmlformats.org/officeDocument/2006/relationships/hyperlink" Target="https://etitc.edu.co/es/page/mecanica" TargetMode="External"/><Relationship Id="rId389" Type="http://schemas.openxmlformats.org/officeDocument/2006/relationships/hyperlink" Target="https://udistritaleduco-my.sharepoint.com/:b:/g/personal/admambiental_udistrital_edu_co/EfGAFEjDFDVMjTwsK3O1IIMBIz1Fmjaxr3yZrIeWKgJKAg?e=hyOeoh" TargetMode="External"/><Relationship Id="rId596" Type="http://schemas.openxmlformats.org/officeDocument/2006/relationships/hyperlink" Target="https://udistritaleduco-my.sharepoint.com/:x:/g/personal/efrodriguezr_udistrital_edu_co/IQAR9D1DZxDASamSUfR1tEayAWY2yEypeyqz0BmWxB5Yjow?e=uhhb1c" TargetMode="External"/><Relationship Id="rId817" Type="http://schemas.openxmlformats.org/officeDocument/2006/relationships/hyperlink" Target="https://udistritaleduco-my.sharepoint.com/:u:/g/personal/com_social_periodismo_udistrital_edu_co/ER4m8HWHvmFNi01rNrISluoBUpwBRPsuANDyxBmoIOLQDA?e=AaJdhP" TargetMode="External"/><Relationship Id="rId249" Type="http://schemas.openxmlformats.org/officeDocument/2006/relationships/hyperlink" Target="https://etitc.edu.co/es/page/sistemas" TargetMode="External"/><Relationship Id="rId456" Type="http://schemas.openxmlformats.org/officeDocument/2006/relationships/hyperlink" Target="https://udistritaleduco-my.sharepoint.com/:b:/g/personal/artes-danzario_udistrital_edu_co/EaLT7iAO-ElBo9Bdj5t4-bYB3qgP-3B2IxYyKm-BKcextQ?e=o9VutW" TargetMode="External"/><Relationship Id="rId663" Type="http://schemas.openxmlformats.org/officeDocument/2006/relationships/hyperlink" Target="https://udistritaleduco-my.sharepoint.com/:x:/g/personal/efrodriguezr_udistrital_edu_co/IQAmS7bdM280SbmLQPKi_YKFAVbpLLnd16A8zqKy8U8Q4qE?e=XMS3Rx" TargetMode="External"/><Relationship Id="rId870" Type="http://schemas.openxmlformats.org/officeDocument/2006/relationships/hyperlink" Target="https://fnaturales.udistrital.edu.co/quimica/index.php/programa/syllabus" TargetMode="External"/><Relationship Id="rId13" Type="http://schemas.openxmlformats.org/officeDocument/2006/relationships/hyperlink" Target="http://cienciaytecnologia.upn.edu.co/licenciatura-en-fisica/" TargetMode="External"/><Relationship Id="rId109" Type="http://schemas.openxmlformats.org/officeDocument/2006/relationships/hyperlink" Target="https://etitc.edu.co/es/page/mecanica" TargetMode="External"/><Relationship Id="rId316" Type="http://schemas.openxmlformats.org/officeDocument/2006/relationships/hyperlink" Target="https://etitc.edu.co/es/page/sistemas" TargetMode="External"/><Relationship Id="rId523" Type="http://schemas.openxmlformats.org/officeDocument/2006/relationships/hyperlink" Target="https://udistritaleduco-my.sharepoint.com/:b:/g/personal/licpedagogiainfantil_udistrital_edu_co/EeDERyYLXRdKnxF5e_cBlysBfAVkebU_5920ZW2eim7LKQ?e=W2WYdE" TargetMode="External"/><Relationship Id="rId968" Type="http://schemas.openxmlformats.org/officeDocument/2006/relationships/hyperlink" Target="https://udistritaleduco-my.sharepoint.com/:b:/g/personal/lsocial_udistrital_edu_co/EU0rubTXPJVLpCn80PZNoKYB7svTHCoAdnLCMnDVJitwBw?e=STsTLy" TargetMode="External"/><Relationship Id="rId97" Type="http://schemas.openxmlformats.org/officeDocument/2006/relationships/hyperlink" Target="https://etitc.edu.co/es/page/electromecanica" TargetMode="External"/><Relationship Id="rId730" Type="http://schemas.openxmlformats.org/officeDocument/2006/relationships/hyperlink" Target="https://udistritaleduco-my.sharepoint.com/:x:/g/personal/efrodriguezr_udistrital_edu_co/IQCr0Cv_Vi5wRYq2HbzbJMB4Afj79GSaz7budUikHppbEFA?e=TdX8HI" TargetMode="External"/><Relationship Id="rId828" Type="http://schemas.openxmlformats.org/officeDocument/2006/relationships/hyperlink" Target="https://udistritaleduco-my.sharepoint.com/:u:/g/personal/com_social_periodismo_udistrital_edu_co/ER4m8HWHvmFNi01rNrISluoBUpwBRPsuANDyxBmoIOLQDA?e=AaJdhP" TargetMode="External"/><Relationship Id="rId162" Type="http://schemas.openxmlformats.org/officeDocument/2006/relationships/hyperlink" Target="https://etitc.edu.co/es/page/mecanica" TargetMode="External"/><Relationship Id="rId467" Type="http://schemas.openxmlformats.org/officeDocument/2006/relationships/hyperlink" Target="https://udistritaleduco-my.sharepoint.com/:x:/g/personal/biologia_udistrital_edu_co/EXZKlmYVeFpNt9FY_ZVHtqIBo0YaX7IidCuOSGAzPlKsOQ?e=zmnAAj" TargetMode="External"/><Relationship Id="rId674" Type="http://schemas.openxmlformats.org/officeDocument/2006/relationships/hyperlink" Target="https://udistritaleduco-my.sharepoint.com/:x:/g/personal/efrodriguezr_udistrital_edu_co/IQDd4gBujupHSaH55rYlsCZUAR2fLdEz4sUrO7h2RVdW8HU?e=cKykNR" TargetMode="External"/><Relationship Id="rId881" Type="http://schemas.openxmlformats.org/officeDocument/2006/relationships/hyperlink" Target="https://drive.google.com/drive/folders/14z6RCJj_4tIlnFjrfy7cJwZxCUhzKj5M" TargetMode="External"/><Relationship Id="rId979" Type="http://schemas.openxmlformats.org/officeDocument/2006/relationships/hyperlink" Target="https://udistritaleduco.sharepoint.com/:b:/s/SISTEMASDEINFORMACINGEOGRFICA181-101/ESbKtuoEJSVGpdU6HDUsQKkBvB9rudlGog2d27b88RDWvw?e=ndhgxr" TargetMode="External"/><Relationship Id="rId24" Type="http://schemas.openxmlformats.org/officeDocument/2006/relationships/hyperlink" Target="http://cienciaytecnologia.upn.edu.co/licenciatura-en-fisica/" TargetMode="External"/><Relationship Id="rId327" Type="http://schemas.openxmlformats.org/officeDocument/2006/relationships/hyperlink" Target="https://etitc.edu.co/es/page/sistemas" TargetMode="External"/><Relationship Id="rId534" Type="http://schemas.openxmlformats.org/officeDocument/2006/relationships/hyperlink" Target="https://comunidad.udistrital.edu.co/subcurriculoapv/syllabus/" TargetMode="External"/><Relationship Id="rId741" Type="http://schemas.openxmlformats.org/officeDocument/2006/relationships/hyperlink" Target="https://udistritaleduco-my.sharepoint.com/:x:/g/personal/efrodriguezr_udistrital_edu_co/IQCXnkg0SnajQpdp3Q8XI09HAWiL6tJnUkdqfvnhRH-4t7c?e=CLXObY" TargetMode="External"/><Relationship Id="rId839" Type="http://schemas.openxmlformats.org/officeDocument/2006/relationships/hyperlink" Target="https://udistritaleduco-my.sharepoint.com/:u:/g/personal/com_social_periodismo_udistrital_edu_co/ER4m8HWHvmFNi01rNrISluoBUpwBRPsuANDyxBmoIOLQDA?e=AaJdhP" TargetMode="External"/><Relationship Id="rId173" Type="http://schemas.openxmlformats.org/officeDocument/2006/relationships/hyperlink" Target="https://etitc.edu.co/es/page/procesosindustriales" TargetMode="External"/><Relationship Id="rId380" Type="http://schemas.openxmlformats.org/officeDocument/2006/relationships/hyperlink" Target="https://etitc.edu.co/es/page/mecatronica" TargetMode="External"/><Relationship Id="rId601" Type="http://schemas.openxmlformats.org/officeDocument/2006/relationships/hyperlink" Target="https://udistritaleduco-my.sharepoint.com/:x:/g/personal/efrodriguezr_udistrital_edu_co/IQDaUuCfX6VoRqsml9n_gWONAUVwytGwALnSjqSZSI3LeHk?e=ncZ5eI" TargetMode="External"/><Relationship Id="rId240" Type="http://schemas.openxmlformats.org/officeDocument/2006/relationships/hyperlink" Target="https://etitc.edu.co/es/page/sistemas" TargetMode="External"/><Relationship Id="rId478" Type="http://schemas.openxmlformats.org/officeDocument/2006/relationships/hyperlink" Target="https://udistritaleduco-my.sharepoint.com/:x:/g/personal/biologia_udistrital_edu_co/EQnm9PdURkNOvrerHCKb0sIBu1NnyA08vIwfU7OtCfWTzA?e=GC0FC8" TargetMode="External"/><Relationship Id="rId685" Type="http://schemas.openxmlformats.org/officeDocument/2006/relationships/hyperlink" Target="https://udistritaleduco-my.sharepoint.com/:x:/g/personal/efrodriguezr_udistrital_edu_co/IQAmS7bdM280SbmLQPKi_YKFAVbpLLnd16A8zqKy8U8Q4qE?e=XMS3Rx" TargetMode="External"/><Relationship Id="rId892" Type="http://schemas.openxmlformats.org/officeDocument/2006/relationships/hyperlink" Target="https://drive.google.com/drive/folders/14z6RCJj_4tIlnFjrfy7cJwZxCUhzKj5M" TargetMode="External"/><Relationship Id="rId906" Type="http://schemas.openxmlformats.org/officeDocument/2006/relationships/hyperlink" Target="https://drive.google.com/drive/folders/14z6RCJj_4tIlnFjrfy7cJwZxCUhzKj5M" TargetMode="External"/><Relationship Id="rId35" Type="http://schemas.openxmlformats.org/officeDocument/2006/relationships/hyperlink" Target="https://etitc.edu.co/es/page/electromecanica" TargetMode="External"/><Relationship Id="rId100" Type="http://schemas.openxmlformats.org/officeDocument/2006/relationships/hyperlink" Target="https://etitc.edu.co/es/page/electromecanica" TargetMode="External"/><Relationship Id="rId338" Type="http://schemas.openxmlformats.org/officeDocument/2006/relationships/hyperlink" Target="https://etitc.edu.co/es/page/sistemas" TargetMode="External"/><Relationship Id="rId545" Type="http://schemas.openxmlformats.org/officeDocument/2006/relationships/hyperlink" Target="https://udistritaleduco-my.sharepoint.com/:b:/g/personal/artes-musicales_udistrital_edu_co/IQDcLDUa6GcCRatoMvVteYMVAcvTccIpTHAFm6AIPaHcurQ?e=tqYWb9" TargetMode="External"/><Relationship Id="rId752" Type="http://schemas.openxmlformats.org/officeDocument/2006/relationships/hyperlink" Target="https://udistritaleduco-my.sharepoint.com/:x:/g/personal/liceduhlc_udistrital_edu_co/EZ4JHJpFhT9Kt4tjSQpehvMBOyiorfWcGEqThf07WLrqdw?e=tcVRJY" TargetMode="External"/><Relationship Id="rId184" Type="http://schemas.openxmlformats.org/officeDocument/2006/relationships/hyperlink" Target="https://etitc.edu.co/es/page/procesosindustriales" TargetMode="External"/><Relationship Id="rId391" Type="http://schemas.openxmlformats.org/officeDocument/2006/relationships/hyperlink" Target="https://udistritaleduco-my.sharepoint.com/:b:/g/personal/admambiental_udistrital_edu_co/EWlpJivjcoZAtfmT0FjCOh4B-ifb0i8MJwrewuAKdQENeg?e=hbiffV" TargetMode="External"/><Relationship Id="rId405" Type="http://schemas.openxmlformats.org/officeDocument/2006/relationships/hyperlink" Target="../../../:b:/g/personal/admdeportiva_udistrital_edu_co/EcR6TEnw4OxIvOk_qSprcxkBcNlLv5XY2nwHly9osrLcsQ" TargetMode="External"/><Relationship Id="rId612" Type="http://schemas.openxmlformats.org/officeDocument/2006/relationships/hyperlink" Target="https://udistritaleduco-my.sharepoint.com/:x:/g/personal/efrodriguezr_udistrital_edu_co/IQDzrpsTbTyLTp3VkPHpgygsASlN_X5VQsuvtnVezjvCYqg?e=DntR8G" TargetMode="External"/><Relationship Id="rId251" Type="http://schemas.openxmlformats.org/officeDocument/2006/relationships/hyperlink" Target="https://etitc.edu.co/es/page/sistemas" TargetMode="External"/><Relationship Id="rId489" Type="http://schemas.openxmlformats.org/officeDocument/2006/relationships/hyperlink" Target="https://udistritaleduco-my.sharepoint.com/:x:/g/personal/licbiologia_udistrital_edu_co/IQBzBTMKam3wQ7YPlpkqVgKBAXCL-GPTr-jAJY6ubDkd8Sk?e=KTffPl" TargetMode="External"/><Relationship Id="rId696" Type="http://schemas.openxmlformats.org/officeDocument/2006/relationships/hyperlink" Target="https://udistritaleduco-my.sharepoint.com/:x:/g/personal/efrodriguezr_udistrital_edu_co/IQDd4gBujupHSaH55rYlsCZUAR2fLdEz4sUrO7h2RVdW8HU?e=cKykNR" TargetMode="External"/><Relationship Id="rId917" Type="http://schemas.openxmlformats.org/officeDocument/2006/relationships/hyperlink" Target="http://licartistica.udistrital.edu.co:8080/inicio" TargetMode="External"/><Relationship Id="rId46" Type="http://schemas.openxmlformats.org/officeDocument/2006/relationships/hyperlink" Target="https://etitc.edu.co/es/page/electromecanica" TargetMode="External"/><Relationship Id="rId349" Type="http://schemas.openxmlformats.org/officeDocument/2006/relationships/hyperlink" Target="https://etitc.edu.co/es/page/mecatronica" TargetMode="External"/><Relationship Id="rId556" Type="http://schemas.openxmlformats.org/officeDocument/2006/relationships/hyperlink" Target="https://udistritaleduco-my.sharepoint.com/:x:/g/personal/efrodriguezr_udistrital_edu_co/IQAvje_qgJ_xQI21bUSPY5wgAakU9yLmy4SQTJOt-9uo57k?e=e9hxOV" TargetMode="External"/><Relationship Id="rId763" Type="http://schemas.openxmlformats.org/officeDocument/2006/relationships/hyperlink" Target="https://udistritaleduco-my.sharepoint.com/:x:/g/personal/liceduhlc_udistrital_edu_co/EdzSGBW5lsdIk-4Ukb0AOpkBQu9-xA3tlIvi2cXD32kTNg?e=efmz2f" TargetMode="External"/><Relationship Id="rId111" Type="http://schemas.openxmlformats.org/officeDocument/2006/relationships/hyperlink" Target="https://etitc.edu.co/es/page/mecanica" TargetMode="External"/><Relationship Id="rId195" Type="http://schemas.openxmlformats.org/officeDocument/2006/relationships/hyperlink" Target="https://etitc.edu.co/es/page/procesosindustriales" TargetMode="External"/><Relationship Id="rId209" Type="http://schemas.openxmlformats.org/officeDocument/2006/relationships/hyperlink" Target="https://etitc.edu.co/es/page/procesosindustriales" TargetMode="External"/><Relationship Id="rId416" Type="http://schemas.openxmlformats.org/officeDocument/2006/relationships/hyperlink" Target="../../../:b:/g/personal/admdeportiva_udistrital_edu_co/EQBsRq5whH1NsgkxGHpaqaUBW8eO9nV6cB0QPmwAsKgfdg" TargetMode="External"/><Relationship Id="rId970" Type="http://schemas.openxmlformats.org/officeDocument/2006/relationships/hyperlink" Target="https://udistritaleduco-my.sharepoint.com/:b:/g/personal/lsocial_udistrital_edu_co/Ec1w_9GpLzhFgvlb2xn8cdUBI8ovgMdu-FDvIhqZucS8ow?e=URwKaf" TargetMode="External"/><Relationship Id="rId623" Type="http://schemas.openxmlformats.org/officeDocument/2006/relationships/hyperlink" Target="https://udistritaleduco-my.sharepoint.com/:x:/g/personal/efrodriguezr_udistrital_edu_co/IQDaUuCfX6VoRqsml9n_gWONAUVwytGwALnSjqSZSI3LeHk?e=ncZ5eI" TargetMode="External"/><Relationship Id="rId830" Type="http://schemas.openxmlformats.org/officeDocument/2006/relationships/hyperlink" Target="https://udistritaleduco-my.sharepoint.com/:u:/g/personal/com_social_periodismo_udistrital_edu_co/ER4m8HWHvmFNi01rNrISluoBUpwBRPsuANDyxBmoIOLQDA?e=AaJdhP" TargetMode="External"/><Relationship Id="rId928" Type="http://schemas.openxmlformats.org/officeDocument/2006/relationships/hyperlink" Target="http://ingelectronica.udistrital.edu.co:8080/mision-vision-objetivos" TargetMode="External"/><Relationship Id="rId57" Type="http://schemas.openxmlformats.org/officeDocument/2006/relationships/hyperlink" Target="https://etitc.edu.co/es/page/electromecanica" TargetMode="External"/><Relationship Id="rId262" Type="http://schemas.openxmlformats.org/officeDocument/2006/relationships/hyperlink" Target="https://etitc.edu.co/es/page/sistemas" TargetMode="External"/><Relationship Id="rId567" Type="http://schemas.openxmlformats.org/officeDocument/2006/relationships/hyperlink" Target="https://udistritaleduco-my.sharepoint.com/:x:/g/personal/efrodriguezr_udistrital_edu_co/IQCB1uKyvV-VSZM1rfjlL7aaAdbTBCMTRM5SqCUZLVKSxSk?e=KLxas6" TargetMode="External"/><Relationship Id="rId122" Type="http://schemas.openxmlformats.org/officeDocument/2006/relationships/hyperlink" Target="https://etitc.edu.co/es/page/mecanica" TargetMode="External"/><Relationship Id="rId774" Type="http://schemas.openxmlformats.org/officeDocument/2006/relationships/hyperlink" Target="http://www1.udistrital.edu.co:8080/documents/14211/362c1040-fa58-477b-81c1-b1536865dedc" TargetMode="External"/><Relationship Id="rId981" Type="http://schemas.openxmlformats.org/officeDocument/2006/relationships/hyperlink" Target="../../../../../../:b:/g/personal/jflopezl_udistrital_edu_co/ETD_ojaNbrxAloDnjRcFafwBPCSBzQ9mO2HrSUbPtTfXyA?e=Ts5Sps" TargetMode="External"/><Relationship Id="rId427" Type="http://schemas.openxmlformats.org/officeDocument/2006/relationships/hyperlink" Target="https://udistritaleduco-my.sharepoint.com/:b:/g/personal/artes-danzario_udistrital_edu_co/EbCpxp9Z8eRPtMJ78xkmdFkBOAw59EHteHHeFGYeQPDeKA?e=MvVzyq" TargetMode="External"/><Relationship Id="rId634" Type="http://schemas.openxmlformats.org/officeDocument/2006/relationships/hyperlink" Target="https://udistritaleduco-my.sharepoint.com/:x:/g/personal/efrodriguezr_udistrital_edu_co/IQDzrpsTbTyLTp3VkPHpgygsASlN_X5VQsuvtnVezjvCYqg?e=DntR8G" TargetMode="External"/><Relationship Id="rId841" Type="http://schemas.openxmlformats.org/officeDocument/2006/relationships/hyperlink" Target="https://udistritaleduco-my.sharepoint.com/:u:/g/personal/com_social_periodismo_udistrital_edu_co/ER4m8HWHvmFNi01rNrISluoBUpwBRPsuANDyxBmoIOLQDA?e=AaJdhP" TargetMode="External"/><Relationship Id="rId273" Type="http://schemas.openxmlformats.org/officeDocument/2006/relationships/hyperlink" Target="https://etitc.edu.co/es/page/sistemas" TargetMode="External"/><Relationship Id="rId480" Type="http://schemas.openxmlformats.org/officeDocument/2006/relationships/hyperlink" Target="https://udistritaleduco-my.sharepoint.com/:x:/g/personal/biologia_udistrital_edu_co/ES9gZlvzSKFFtqWv4_dd9h0B0xfEjqer2SoaGM9taKVK3g?e=w9PKqp" TargetMode="External"/><Relationship Id="rId701" Type="http://schemas.openxmlformats.org/officeDocument/2006/relationships/hyperlink" Target="https://udistritaleduco-my.sharepoint.com/:x:/g/personal/efrodriguezr_udistrital_edu_co/IQAo-PI_YhaaTYtkL1cTXifDAePYj1KGT10FuxbidEI_yws?e=iCL9UW" TargetMode="External"/><Relationship Id="rId939" Type="http://schemas.openxmlformats.org/officeDocument/2006/relationships/hyperlink" Target="http://ingelectronica.udistrital.edu.co:8080/mision-vision-objetivos" TargetMode="External"/><Relationship Id="rId68" Type="http://schemas.openxmlformats.org/officeDocument/2006/relationships/hyperlink" Target="https://etitc.edu.co/es/page/electromecanica" TargetMode="External"/><Relationship Id="rId133" Type="http://schemas.openxmlformats.org/officeDocument/2006/relationships/hyperlink" Target="https://etitc.edu.co/es/page/mecanica" TargetMode="External"/><Relationship Id="rId340" Type="http://schemas.openxmlformats.org/officeDocument/2006/relationships/hyperlink" Target="https://etitc.edu.co/es/page/mecatronica" TargetMode="External"/><Relationship Id="rId578" Type="http://schemas.openxmlformats.org/officeDocument/2006/relationships/hyperlink" Target="https://udistritaleduco-my.sharepoint.com/:x:/g/personal/efrodriguezr_udistrital_edu_co/IQAvje_qgJ_xQI21bUSPY5wgAakU9yLmy4SQTJOt-9uo57k?e=e9hxOV" TargetMode="External"/><Relationship Id="rId785" Type="http://schemas.openxmlformats.org/officeDocument/2006/relationships/hyperlink" Target="http://www1.udistrital.edu.co:8080/documents/14211/362c1040-fa58-477b-81c1-b1536865dedc" TargetMode="External"/><Relationship Id="rId200" Type="http://schemas.openxmlformats.org/officeDocument/2006/relationships/hyperlink" Target="https://etitc.edu.co/es/page/procesosindustriales" TargetMode="External"/><Relationship Id="rId438" Type="http://schemas.openxmlformats.org/officeDocument/2006/relationships/hyperlink" Target="https://udistritaleduco-my.sharepoint.com/:b:/g/personal/artes-danzario_udistrital_edu_co/EVkCtFYKNolDv-00mKWF8TwB8dkZPi59VsKuCLMXYbxjXw?e=1YAM0Z" TargetMode="External"/><Relationship Id="rId645" Type="http://schemas.openxmlformats.org/officeDocument/2006/relationships/hyperlink" Target="https://udistritaleduco-my.sharepoint.com/:x:/g/personal/efrodriguezr_udistrital_edu_co/IQDaUuCfX6VoRqsml9n_gWONAUVwytGwALnSjqSZSI3LeHk?e=ncZ5eI" TargetMode="External"/><Relationship Id="rId852" Type="http://schemas.openxmlformats.org/officeDocument/2006/relationships/hyperlink" Target="https://fnaturales.udistrital.edu.co/quimica/index.php/programa/syllabus" TargetMode="External"/><Relationship Id="rId284" Type="http://schemas.openxmlformats.org/officeDocument/2006/relationships/hyperlink" Target="https://etitc.edu.co/es/page/sistemas" TargetMode="External"/><Relationship Id="rId491" Type="http://schemas.openxmlformats.org/officeDocument/2006/relationships/hyperlink" Target="https://udistritaleduco-my.sharepoint.com/:x:/g/personal/licbiologia_udistrital_edu_co/IQDMY9ZKARf5RL7WzYpEIR3AAfHtdUs4RGjlEEn-cNuu5IE?e=dbxvF3" TargetMode="External"/><Relationship Id="rId505" Type="http://schemas.openxmlformats.org/officeDocument/2006/relationships/hyperlink" Target="https://udistritaleduco-my.sharepoint.com/:b:/g/personal/licpedagogiainfantil_udistrital_edu_co/EYbdzVKxZotPmtlcupX8wIoBg0PI5c2aLGQjzILwLPyIyw?e=b86N8y" TargetMode="External"/><Relationship Id="rId712" Type="http://schemas.openxmlformats.org/officeDocument/2006/relationships/hyperlink" Target="https://udistritaleduco-my.sharepoint.com/:x:/g/personal/efrodriguezr_udistrital_edu_co/IQCzIikWz-bzQaoMqbtb3m9WASE8TP86r6FT4TAiiyhjIXw?e=UImeYp" TargetMode="External"/><Relationship Id="rId79" Type="http://schemas.openxmlformats.org/officeDocument/2006/relationships/hyperlink" Target="https://etitc.edu.co/es/page/electromecanica" TargetMode="External"/><Relationship Id="rId144" Type="http://schemas.openxmlformats.org/officeDocument/2006/relationships/hyperlink" Target="https://etitc.edu.co/es/page/mecanica" TargetMode="External"/><Relationship Id="rId589" Type="http://schemas.openxmlformats.org/officeDocument/2006/relationships/hyperlink" Target="https://udistritaleduco-my.sharepoint.com/:x:/g/personal/efrodriguezr_udistrital_edu_co/IQCB1uKyvV-VSZM1rfjlL7aaAdbTBCMTRM5SqCUZLVKSxSk?e=KLxas6" TargetMode="External"/><Relationship Id="rId796" Type="http://schemas.openxmlformats.org/officeDocument/2006/relationships/hyperlink" Target="http://www1.udistrital.edu.co:8080/documents/14211/a563ed1e-6ce2-4176-a3c2-bdc5d99fe282" TargetMode="External"/><Relationship Id="rId351" Type="http://schemas.openxmlformats.org/officeDocument/2006/relationships/hyperlink" Target="https://etitc.edu.co/es/page/mecatronica" TargetMode="External"/><Relationship Id="rId449" Type="http://schemas.openxmlformats.org/officeDocument/2006/relationships/hyperlink" Target="https://udistritaleduco-my.sharepoint.com/:b:/g/personal/artes-danzario_udistrital_edu_co/ESCLQ0kvP8RCkN7QUlD-0CgB24eLEitwKdtEDoKQtniv9w?e=MhgEl3" TargetMode="External"/><Relationship Id="rId656" Type="http://schemas.openxmlformats.org/officeDocument/2006/relationships/hyperlink" Target="https://udistritaleduco-my.sharepoint.com/:x:/g/personal/efrodriguezr_udistrital_edu_co/IQDzrpsTbTyLTp3VkPHpgygsASlN_X5VQsuvtnVezjvCYqg?e=DntR8G" TargetMode="External"/><Relationship Id="rId863" Type="http://schemas.openxmlformats.org/officeDocument/2006/relationships/hyperlink" Target="https://fnaturales.udistrital.edu.co/quimica/index.php/programa/syllabus" TargetMode="External"/><Relationship Id="rId211" Type="http://schemas.openxmlformats.org/officeDocument/2006/relationships/hyperlink" Target="https://etitc.edu.co/es/page/procesosindustriales" TargetMode="External"/><Relationship Id="rId295" Type="http://schemas.openxmlformats.org/officeDocument/2006/relationships/hyperlink" Target="https://etitc.edu.co/es/page/sistemas" TargetMode="External"/><Relationship Id="rId309" Type="http://schemas.openxmlformats.org/officeDocument/2006/relationships/hyperlink" Target="https://etitc.edu.co/es/page/sistemas" TargetMode="External"/><Relationship Id="rId516" Type="http://schemas.openxmlformats.org/officeDocument/2006/relationships/hyperlink" Target="https://udistritaleduco-my.sharepoint.com/:b:/g/personal/licpedagogiainfantil_udistrital_edu_co/EczrNc08SPlFnjYgIr1ZGTQBHEIf1wwfUMGZKmf1MZmrow?e=sc1NjN" TargetMode="External"/><Relationship Id="rId723" Type="http://schemas.openxmlformats.org/officeDocument/2006/relationships/hyperlink" Target="https://udistritaleduco-my.sharepoint.com/:x:/g/personal/efrodriguezr_udistrital_edu_co/IQAo-PI_YhaaTYtkL1cTXifDAePYj1KGT10FuxbidEI_yws?e=iCL9UW" TargetMode="External"/><Relationship Id="rId930" Type="http://schemas.openxmlformats.org/officeDocument/2006/relationships/hyperlink" Target="http://ingelectronica.udistrital.edu.co:8080/mision-vision-objetivos" TargetMode="External"/><Relationship Id="rId155" Type="http://schemas.openxmlformats.org/officeDocument/2006/relationships/hyperlink" Target="https://etitc.edu.co/es/page/mecanica" TargetMode="External"/><Relationship Id="rId362" Type="http://schemas.openxmlformats.org/officeDocument/2006/relationships/hyperlink" Target="https://etitc.edu.co/es/page/mecatronica" TargetMode="External"/><Relationship Id="rId222" Type="http://schemas.openxmlformats.org/officeDocument/2006/relationships/hyperlink" Target="https://etitc.edu.co/es/page/procesosindustriales" TargetMode="External"/><Relationship Id="rId667" Type="http://schemas.openxmlformats.org/officeDocument/2006/relationships/hyperlink" Target="https://udistritaleduco-my.sharepoint.com/:x:/g/personal/efrodriguezr_udistrital_edu_co/IQDaUuCfX6VoRqsml9n_gWONAUVwytGwALnSjqSZSI3LeHk?e=ncZ5eI" TargetMode="External"/><Relationship Id="rId874" Type="http://schemas.openxmlformats.org/officeDocument/2006/relationships/hyperlink" Target="https://udistritaleduco-my.sharepoint.com/:f:/g/personal/lic-lenguas_udistrital_edu_co/Ej8VQ_JUrntLq7Wf9ercoYABsle-OamMOjcRplZD1TsT-A?e=Dup9qq" TargetMode="External"/><Relationship Id="rId17" Type="http://schemas.openxmlformats.org/officeDocument/2006/relationships/hyperlink" Target="http://cienciaytecnologia.upn.edu.co/licenciatura-en-fisica/" TargetMode="External"/><Relationship Id="rId527" Type="http://schemas.openxmlformats.org/officeDocument/2006/relationships/hyperlink" Target="https://udistritaleduco-my.sharepoint.com/:b:/g/personal/licpedagogiainfantil_udistrital_edu_co/EWtUw6t1brBGmANLUGoqIBQBqdesPE1mQOsc-VKpZoBXJQ?e=8vK9xy" TargetMode="External"/><Relationship Id="rId734" Type="http://schemas.openxmlformats.org/officeDocument/2006/relationships/hyperlink" Target="https://udistritaleduco-my.sharepoint.com/:x:/g/personal/efrodriguezr_udistrital_edu_co/IQCzIikWz-bzQaoMqbtb3m9WASE8TP86r6FT4TAiiyhjIXw?e=UImeYp" TargetMode="External"/><Relationship Id="rId941" Type="http://schemas.openxmlformats.org/officeDocument/2006/relationships/hyperlink" Target="http://ingelectronica.udistrital.edu.co:8080/mision-vision-objetivos" TargetMode="External"/><Relationship Id="rId70" Type="http://schemas.openxmlformats.org/officeDocument/2006/relationships/hyperlink" Target="https://etitc.edu.co/es/page/electromecanica" TargetMode="External"/><Relationship Id="rId166" Type="http://schemas.openxmlformats.org/officeDocument/2006/relationships/hyperlink" Target="https://etitc.edu.co/es/page/mecanica" TargetMode="External"/><Relationship Id="rId373" Type="http://schemas.openxmlformats.org/officeDocument/2006/relationships/hyperlink" Target="https://etitc.edu.co/es/page/mecatronica" TargetMode="External"/><Relationship Id="rId580" Type="http://schemas.openxmlformats.org/officeDocument/2006/relationships/hyperlink" Target="https://udistritaleduco-my.sharepoint.com/:x:/g/personal/efrodriguezr_udistrital_edu_co/IQCzIikWz-bzQaoMqbtb3m9WASE8TP86r6FT4TAiiyhjIXw?e=UImeYp" TargetMode="External"/><Relationship Id="rId801" Type="http://schemas.openxmlformats.org/officeDocument/2006/relationships/hyperlink" Target="http://www1.udistrital.edu.co:8080/documents/14211/a563ed1e-6ce2-4176-a3c2-bdc5d99fe282" TargetMode="External"/><Relationship Id="rId1" Type="http://schemas.openxmlformats.org/officeDocument/2006/relationships/hyperlink" Target="https://drive.google.com/file/d/1w3AAr2Wyt5lFKOtqH4ZS6on_rFRVYI7P/view?usp=drive_link" TargetMode="External"/><Relationship Id="rId233" Type="http://schemas.openxmlformats.org/officeDocument/2006/relationships/hyperlink" Target="https://etitc.edu.co/es/page/procesosindustriales" TargetMode="External"/><Relationship Id="rId440" Type="http://schemas.openxmlformats.org/officeDocument/2006/relationships/hyperlink" Target="https://udistritaleduco-my.sharepoint.com/:b:/g/personal/artes-danzario_udistrital_edu_co/EQSXj6wxRYdHmmidImAG3cgBXV4TyQM2pT0jw5sszYHXXQ?e=eB0hYx" TargetMode="External"/><Relationship Id="rId678" Type="http://schemas.openxmlformats.org/officeDocument/2006/relationships/hyperlink" Target="https://udistritaleduco-my.sharepoint.com/:x:/g/personal/efrodriguezr_udistrital_edu_co/IQDzrpsTbTyLTp3VkPHpgygsASlN_X5VQsuvtnVezjvCYqg?e=DntR8G" TargetMode="External"/><Relationship Id="rId885" Type="http://schemas.openxmlformats.org/officeDocument/2006/relationships/hyperlink" Target="https://drive.google.com/drive/folders/14z6RCJj_4tIlnFjrfy7cJwZxCUhzKj5M" TargetMode="External"/><Relationship Id="rId28" Type="http://schemas.openxmlformats.org/officeDocument/2006/relationships/hyperlink" Target="https://cienciaytecnologia.upn.edu.co/departamento-de-tecnologia/licenciatura-en-electronica/" TargetMode="External"/><Relationship Id="rId300" Type="http://schemas.openxmlformats.org/officeDocument/2006/relationships/hyperlink" Target="https://etitc.edu.co/es/page/sistemas" TargetMode="External"/><Relationship Id="rId538" Type="http://schemas.openxmlformats.org/officeDocument/2006/relationships/hyperlink" Target="https://fartes.udistrital.edu.co/artes-musicales/index.php/programa/syllabus/sistemas-musicales" TargetMode="External"/><Relationship Id="rId745" Type="http://schemas.openxmlformats.org/officeDocument/2006/relationships/hyperlink" Target="https://udistritaleduco-my.sharepoint.com/:x:/g/personal/fisica_udistrital_edu_co/EXDDklhjJwZOlKOyfl_cAvcBFgkdQOkWg8PgFcIxU8JDKg?e=xBedSM" TargetMode="External"/><Relationship Id="rId952" Type="http://schemas.openxmlformats.org/officeDocument/2006/relationships/hyperlink" Target="https://udistritaleduco-my.sharepoint.com/:b:/g/personal/lsocial_udistrital_edu_co/EVnLJPqjP9RLp7yhwpduVGoBKrpgbZA9tozQSxuvEj0vxg?e=PjgYrO" TargetMode="External"/><Relationship Id="rId81" Type="http://schemas.openxmlformats.org/officeDocument/2006/relationships/hyperlink" Target="https://etitc.edu.co/es/page/electromecanica" TargetMode="External"/><Relationship Id="rId177" Type="http://schemas.openxmlformats.org/officeDocument/2006/relationships/hyperlink" Target="https://etitc.edu.co/es/page/procesosindustriales" TargetMode="External"/><Relationship Id="rId384" Type="http://schemas.openxmlformats.org/officeDocument/2006/relationships/hyperlink" Target="https://etitc.edu.co/es/page/mecatronica" TargetMode="External"/><Relationship Id="rId591" Type="http://schemas.openxmlformats.org/officeDocument/2006/relationships/hyperlink" Target="https://udistritaleduco-my.sharepoint.com/:x:/g/personal/efrodriguezr_udistrital_edu_co/IQAo-PI_YhaaTYtkL1cTXifDAePYj1KGT10FuxbidEI_yws?e=iCL9UW" TargetMode="External"/><Relationship Id="rId605" Type="http://schemas.openxmlformats.org/officeDocument/2006/relationships/hyperlink" Target="https://udistritaleduco-my.sharepoint.com/:x:/g/personal/efrodriguezr_udistrital_edu_co/IQAM323M2Y_tR6qAQw3nVGdUAT-RGRL7YfUJqikb-Cohvj4?e=CKKR0s" TargetMode="External"/><Relationship Id="rId812" Type="http://schemas.openxmlformats.org/officeDocument/2006/relationships/hyperlink" Target="https://udistritaleduco-my.sharepoint.com/:u:/g/personal/com_social_periodismo_udistrital_edu_co/ER4m8HWHvmFNi01rNrISluoBUpwBRPsuANDyxBmoIOLQDA?e=AaJdhP" TargetMode="External"/><Relationship Id="rId244" Type="http://schemas.openxmlformats.org/officeDocument/2006/relationships/hyperlink" Target="https://etitc.edu.co/es/page/sistemas" TargetMode="External"/><Relationship Id="rId689" Type="http://schemas.openxmlformats.org/officeDocument/2006/relationships/hyperlink" Target="https://udistritaleduco-my.sharepoint.com/:x:/g/personal/efrodriguezr_udistrital_edu_co/IQDaUuCfX6VoRqsml9n_gWONAUVwytGwALnSjqSZSI3LeHk?e=ncZ5eI" TargetMode="External"/><Relationship Id="rId896" Type="http://schemas.openxmlformats.org/officeDocument/2006/relationships/hyperlink" Target="https://drive.google.com/drive/folders/14z6RCJj_4tIlnFjrfy7cJwZxCUhzKj5M" TargetMode="External"/><Relationship Id="rId39" Type="http://schemas.openxmlformats.org/officeDocument/2006/relationships/hyperlink" Target="https://etitc.edu.co/es/page/electromecanica" TargetMode="External"/><Relationship Id="rId451" Type="http://schemas.openxmlformats.org/officeDocument/2006/relationships/hyperlink" Target="https://udistritaleduco-my.sharepoint.com/:b:/g/personal/artes-danzario_udistrital_edu_co/EVyyefcsqZNBvDe0wlVDv4EBxRGwykS5YuKVvpOfW_VzFg?e=AKB3yU" TargetMode="External"/><Relationship Id="rId549" Type="http://schemas.openxmlformats.org/officeDocument/2006/relationships/hyperlink" Target="https://udistritaleduco-my.sharepoint.com/:x:/g/personal/efrodriguezr_udistrital_edu_co/IQAKn3zx991kRJzbk2SnTuLmAWypmWEFEOWuGhABEmkBQ7c?e=dOrmVq" TargetMode="External"/><Relationship Id="rId756" Type="http://schemas.openxmlformats.org/officeDocument/2006/relationships/hyperlink" Target="https://udistritaleduco-my.sharepoint.com/:x:/g/personal/liceduhlc_udistrital_edu_co/EZFgmdbAfbxLu-zZ65DJdgEB1cjkivyAfFgoZUNaspU20w?e=1LSP37" TargetMode="External"/><Relationship Id="rId104" Type="http://schemas.openxmlformats.org/officeDocument/2006/relationships/hyperlink" Target="https://etitc.edu.co/es/page/electromecanica" TargetMode="External"/><Relationship Id="rId188" Type="http://schemas.openxmlformats.org/officeDocument/2006/relationships/hyperlink" Target="https://etitc.edu.co/es/page/procesosindustriales" TargetMode="External"/><Relationship Id="rId311" Type="http://schemas.openxmlformats.org/officeDocument/2006/relationships/hyperlink" Target="https://etitc.edu.co/es/page/sistemas" TargetMode="External"/><Relationship Id="rId395" Type="http://schemas.openxmlformats.org/officeDocument/2006/relationships/hyperlink" Target="https://udistritaleduco-my.sharepoint.com/:b:/g/personal/admambiental_udistrital_edu_co/EQ5F_HvAFBNJhzUTBEdSvzIB7D-y2JD-KmyK24Z-litdBQ?e=nLMqvJ" TargetMode="External"/><Relationship Id="rId409" Type="http://schemas.openxmlformats.org/officeDocument/2006/relationships/hyperlink" Target="../../../:b:/g/personal/admdeportiva_udistrital_edu_co/EWqG-Z8R5I5Nov9Y6gupEn8BWmgmdS-Kc8N_xNMNb47Frg" TargetMode="External"/><Relationship Id="rId963" Type="http://schemas.openxmlformats.org/officeDocument/2006/relationships/hyperlink" Target="https://udistritaleduco-my.sharepoint.com/:b:/g/personal/lsocial_udistrital_edu_co/Efh8lx8kAhRHnpxsU88tM9UBqHBaK7pcSUkE05qGYnWoKQ?e=x8pSv4" TargetMode="External"/><Relationship Id="rId92" Type="http://schemas.openxmlformats.org/officeDocument/2006/relationships/hyperlink" Target="https://etitc.edu.co/es/page/electromecanica" TargetMode="External"/><Relationship Id="rId616" Type="http://schemas.openxmlformats.org/officeDocument/2006/relationships/hyperlink" Target="https://udistritaleduco-my.sharepoint.com/:x:/g/personal/efrodriguezr_udistrital_edu_co/IQAmJcdQVgTnQYVIfYK87-8EAUjP_HSjkIcHlJvixloQuiE?e=ICKGH0" TargetMode="External"/><Relationship Id="rId823" Type="http://schemas.openxmlformats.org/officeDocument/2006/relationships/hyperlink" Target="https://udistritaleduco-my.sharepoint.com/:u:/g/personal/com_social_periodismo_udistrital_edu_co/ER4m8HWHvmFNi01rNrISluoBUpwBRPsuANDyxBmoIOLQDA?e=AaJdhP" TargetMode="External"/><Relationship Id="rId255" Type="http://schemas.openxmlformats.org/officeDocument/2006/relationships/hyperlink" Target="https://etitc.edu.co/es/page/sistemas" TargetMode="External"/><Relationship Id="rId462" Type="http://schemas.openxmlformats.org/officeDocument/2006/relationships/hyperlink" Target="https://udistritaleduco-my.sharepoint.com/:b:/g/personal/artes-danzario_udistrital_edu_co/EWR5oiPg9n1Jq05fW7yYwEcBYQZkCB8Voc1uVOKqDTx_mA?e=Pzlxjh" TargetMode="External"/><Relationship Id="rId115" Type="http://schemas.openxmlformats.org/officeDocument/2006/relationships/hyperlink" Target="https://etitc.edu.co/es/page/mecanica" TargetMode="External"/><Relationship Id="rId322" Type="http://schemas.openxmlformats.org/officeDocument/2006/relationships/hyperlink" Target="https://etitc.edu.co/es/page/sistemas" TargetMode="External"/><Relationship Id="rId767" Type="http://schemas.openxmlformats.org/officeDocument/2006/relationships/hyperlink" Target="https://ftecnologica.udistrital.edu.co/ingenieria-telematica/sites/ing-telematica/files/syllabus/2023-09/CONTENIDOS%20INGENIERIA%20231%20de%202012-3.pdf" TargetMode="External"/><Relationship Id="rId974" Type="http://schemas.openxmlformats.org/officeDocument/2006/relationships/hyperlink" Target="https://ftecnologica.udistrital.edu.co/ingenieria-telematica/sites/ing-telematica/files/syllabus/2023-09/CONTENIDOS%20INGENIERIA%20231%20de%202012-3.pdf" TargetMode="External"/><Relationship Id="rId199" Type="http://schemas.openxmlformats.org/officeDocument/2006/relationships/hyperlink" Target="https://etitc.edu.co/es/page/procesosindustriales" TargetMode="External"/><Relationship Id="rId627" Type="http://schemas.openxmlformats.org/officeDocument/2006/relationships/hyperlink" Target="https://udistritaleduco-my.sharepoint.com/:x:/g/personal/efrodriguezr_udistrital_edu_co/IQAM323M2Y_tR6qAQw3nVGdUAT-RGRL7YfUJqikb-Cohvj4?e=CKKR0s" TargetMode="External"/><Relationship Id="rId834" Type="http://schemas.openxmlformats.org/officeDocument/2006/relationships/hyperlink" Target="https://udistritaleduco-my.sharepoint.com/:u:/g/personal/com_social_periodismo_udistrital_edu_co/ER4m8HWHvmFNi01rNrISluoBUpwBRPsuANDyxBmoIOLQDA?e=AaJdhP" TargetMode="External"/><Relationship Id="rId19" Type="http://schemas.openxmlformats.org/officeDocument/2006/relationships/hyperlink" Target="http://cienciaytecnologia.upn.edu.co/licenciatura-en-fisica/" TargetMode="External"/><Relationship Id="rId224" Type="http://schemas.openxmlformats.org/officeDocument/2006/relationships/hyperlink" Target="https://etitc.edu.co/es/page/procesosindustriales" TargetMode="External"/><Relationship Id="rId266" Type="http://schemas.openxmlformats.org/officeDocument/2006/relationships/hyperlink" Target="https://etitc.edu.co/es/page/sistemas" TargetMode="External"/><Relationship Id="rId431" Type="http://schemas.openxmlformats.org/officeDocument/2006/relationships/hyperlink" Target="https://udistritaleduco-my.sharepoint.com/:b:/g/personal/artes-danzario_udistrital_edu_co/EX5dwz9Mip1Mg5lcvGlsnXoB-QT26TXHQRyNstYWBMAEig?e=jJMsnX" TargetMode="External"/><Relationship Id="rId473" Type="http://schemas.openxmlformats.org/officeDocument/2006/relationships/hyperlink" Target="https://udistritaleduco-my.sharepoint.com/:x:/g/personal/biologia_udistrital_edu_co/Efqijb02QwBAkJIq-Fur9-cB0r4OR1mqlG5pMpWmbRONxw?e=bLHIqk" TargetMode="External"/><Relationship Id="rId529" Type="http://schemas.openxmlformats.org/officeDocument/2006/relationships/hyperlink" Target="https://udistritaleduco-my.sharepoint.com/:w:/g/personal/licpedagogiainfantil_udistrital_edu_co/EemPBQYsLHdDthDJukWd8cABBoHDxlPswHlYNYezi3B-2A?e=q2jr2L" TargetMode="External"/><Relationship Id="rId680" Type="http://schemas.openxmlformats.org/officeDocument/2006/relationships/hyperlink" Target="https://udistritaleduco-my.sharepoint.com/:x:/g/personal/efrodriguezr_udistrital_edu_co/IQCDGoukqIqKQZlWPUOgOJofASHSxa0xDiDHne6EazQWY-E?e=gO3swP" TargetMode="External"/><Relationship Id="rId736" Type="http://schemas.openxmlformats.org/officeDocument/2006/relationships/hyperlink" Target="https://udistritaleduco-my.sharepoint.com/:x:/g/personal/efrodriguezr_udistrital_edu_co/IQCNL-K-MsYDQK7hosB1Ph4qAdGwydqitOmZtpfcO8cKJFA?e=TjNv3q" TargetMode="External"/><Relationship Id="rId901" Type="http://schemas.openxmlformats.org/officeDocument/2006/relationships/hyperlink" Target="https://drive.google.com/drive/folders/14z6RCJj_4tIlnFjrfy7cJwZxCUhzKj5M" TargetMode="External"/><Relationship Id="rId30" Type="http://schemas.openxmlformats.org/officeDocument/2006/relationships/hyperlink" Target="https://www.universidadmayor.edu.co/" TargetMode="External"/><Relationship Id="rId126" Type="http://schemas.openxmlformats.org/officeDocument/2006/relationships/hyperlink" Target="https://etitc.edu.co/es/page/mecanica" TargetMode="External"/><Relationship Id="rId168" Type="http://schemas.openxmlformats.org/officeDocument/2006/relationships/hyperlink" Target="https://etitc.edu.co/es/page/mecanica" TargetMode="External"/><Relationship Id="rId333" Type="http://schemas.openxmlformats.org/officeDocument/2006/relationships/hyperlink" Target="https://etitc.edu.co/es/page/sistemas" TargetMode="External"/><Relationship Id="rId540" Type="http://schemas.openxmlformats.org/officeDocument/2006/relationships/hyperlink" Target="https://fartes.udistrital.edu.co/artes-musicales/sites/artes-musicales/files/syllabus/2025-08/2020%20syllabus%20MUSICAS%20REGIONALES%20I%20LLanero%20paci%C2%A6%C3%BCfico.pdf" TargetMode="External"/><Relationship Id="rId778" Type="http://schemas.openxmlformats.org/officeDocument/2006/relationships/hyperlink" Target="http://www1.udistrital.edu.co:8080/documents/14211/362c1040-fa58-477b-81c1-b1536865dedc" TargetMode="External"/><Relationship Id="rId943" Type="http://schemas.openxmlformats.org/officeDocument/2006/relationships/hyperlink" Target="https://udistritaleduco-my.sharepoint.com/:b:/g/personal/lsocial_udistrital_edu_co/EanBPrwqiWlAqZXQdsF-GmABiDlB39K_MoppdB0vSY3gbQ?e=kXdkwQ" TargetMode="External"/><Relationship Id="rId72" Type="http://schemas.openxmlformats.org/officeDocument/2006/relationships/hyperlink" Target="https://etitc.edu.co/es/page/electromecanica" TargetMode="External"/><Relationship Id="rId375" Type="http://schemas.openxmlformats.org/officeDocument/2006/relationships/hyperlink" Target="https://etitc.edu.co/es/page/mecatronica" TargetMode="External"/><Relationship Id="rId582" Type="http://schemas.openxmlformats.org/officeDocument/2006/relationships/hyperlink" Target="https://udistritaleduco-my.sharepoint.com/:x:/g/personal/efrodriguezr_udistrital_edu_co/IQCNL-K-MsYDQK7hosB1Ph4qAdGwydqitOmZtpfcO8cKJFA?e=TjNv3q" TargetMode="External"/><Relationship Id="rId638" Type="http://schemas.openxmlformats.org/officeDocument/2006/relationships/hyperlink" Target="https://udistritaleduco-my.sharepoint.com/:x:/g/personal/efrodriguezr_udistrital_edu_co/IQAmJcdQVgTnQYVIfYK87-8EAUjP_HSjkIcHlJvixloQuiE?e=ICKGH0" TargetMode="External"/><Relationship Id="rId803" Type="http://schemas.openxmlformats.org/officeDocument/2006/relationships/hyperlink" Target="https://udistritaleduco-my.sharepoint.com/:u:/g/personal/com_social_periodismo_udistrital_edu_co/ER4m8HWHvmFNi01rNrISluoBUpwBRPsuANDyxBmoIOLQDA?e=AaJdhP" TargetMode="External"/><Relationship Id="rId845" Type="http://schemas.openxmlformats.org/officeDocument/2006/relationships/hyperlink" Target="https://udistritaleduco-my.sharepoint.com/:u:/g/personal/com_social_periodismo_udistrital_edu_co/ER4m8HWHvmFNi01rNrISluoBUpwBRPsuANDyxBmoIOLQDA?e=AaJdhP" TargetMode="External"/><Relationship Id="rId3" Type="http://schemas.openxmlformats.org/officeDocument/2006/relationships/hyperlink" Target="https://drive.google.com/file/d/1RJX519EEuRjdbGhWDIw5iI4giplpZSqd/view?usp=drive_link" TargetMode="External"/><Relationship Id="rId235" Type="http://schemas.openxmlformats.org/officeDocument/2006/relationships/hyperlink" Target="https://etitc.edu.co/es/page/procesosindustriales" TargetMode="External"/><Relationship Id="rId277" Type="http://schemas.openxmlformats.org/officeDocument/2006/relationships/hyperlink" Target="https://etitc.edu.co/es/page/sistemas" TargetMode="External"/><Relationship Id="rId400" Type="http://schemas.openxmlformats.org/officeDocument/2006/relationships/hyperlink" Target="https://udistritaleduco-my.sharepoint.com/:b:/g/personal/admambiental_udistrital_edu_co/EUIN-gKFs3FGoMlCJYX8liYBoiRrxcuEMMwtVz_83z50AA?e=cVf0Bv" TargetMode="External"/><Relationship Id="rId442" Type="http://schemas.openxmlformats.org/officeDocument/2006/relationships/hyperlink" Target="https://udistritaleduco-my.sharepoint.com/:b:/g/personal/artes-danzario_udistrital_edu_co/ES5lT3JJv49InJoOuKQI8eABf0ej0Yjjj83KxMINfJgBzQ?e=Ypnrij" TargetMode="External"/><Relationship Id="rId484" Type="http://schemas.openxmlformats.org/officeDocument/2006/relationships/hyperlink" Target="https://udistritaleduco-my.sharepoint.com/:x:/g/personal/biologia_udistrital_edu_co/EQ1837Bv55FNvO7D7gtyy4YBj8ELe1jXmqcp94KM8S4meA?e=Ln1Hnw" TargetMode="External"/><Relationship Id="rId705" Type="http://schemas.openxmlformats.org/officeDocument/2006/relationships/hyperlink" Target="https://udistritaleduco-my.sharepoint.com/:x:/g/personal/efrodriguezr_udistrital_edu_co/IQCsIPq_yt_6So3-zR6OH4LTAVnaoz4IkW24fkHuqHpIgWQ?e=u4aCOU" TargetMode="External"/><Relationship Id="rId887" Type="http://schemas.openxmlformats.org/officeDocument/2006/relationships/hyperlink" Target="https://drive.google.com/drive/folders/14z6RCJj_4tIlnFjrfy7cJwZxCUhzKj5M" TargetMode="External"/><Relationship Id="rId137" Type="http://schemas.openxmlformats.org/officeDocument/2006/relationships/hyperlink" Target="https://etitc.edu.co/es/page/mecanica" TargetMode="External"/><Relationship Id="rId302" Type="http://schemas.openxmlformats.org/officeDocument/2006/relationships/hyperlink" Target="https://etitc.edu.co/es/page/sistemas" TargetMode="External"/><Relationship Id="rId344" Type="http://schemas.openxmlformats.org/officeDocument/2006/relationships/hyperlink" Target="https://etitc.edu.co/es/page/mecatronica" TargetMode="External"/><Relationship Id="rId691" Type="http://schemas.openxmlformats.org/officeDocument/2006/relationships/hyperlink" Target="https://udistritaleduco-my.sharepoint.com/:x:/g/personal/efrodriguezr_udistrital_edu_co/IQD9idupq7GoQKRQJdqXAZWWASK8-jA3OZt3T1DmXByUu7Q?e=UT5ZDw" TargetMode="External"/><Relationship Id="rId747" Type="http://schemas.openxmlformats.org/officeDocument/2006/relationships/hyperlink" Target="https://udistritaleduco-my.sharepoint.com/:w:/g/personal/fisica_udistrital_edu_co/EV0h26IrdRRaNr7g997QPZ0BdHDt__kOth_duCgzONm3lA?e=jAKgWH" TargetMode="External"/><Relationship Id="rId789" Type="http://schemas.openxmlformats.org/officeDocument/2006/relationships/hyperlink" Target="http://www1.udistrital.edu.co:8080/documents/14211/362c1040-fa58-477b-81c1-b1536865dedc" TargetMode="External"/><Relationship Id="rId912" Type="http://schemas.openxmlformats.org/officeDocument/2006/relationships/hyperlink" Target="http://licartistica.udistrital.edu.co:8080/inicio" TargetMode="External"/><Relationship Id="rId954" Type="http://schemas.openxmlformats.org/officeDocument/2006/relationships/hyperlink" Target="https://udistritaleduco-my.sharepoint.com/:b:/g/personal/lsocial_udistrital_edu_co/EVHztzEIXStCvwrij7a9tVUBDhe8W7ApLs8f5ChZxz1qqw?e=KQDTmE" TargetMode="External"/><Relationship Id="rId41" Type="http://schemas.openxmlformats.org/officeDocument/2006/relationships/hyperlink" Target="https://etitc.edu.co/es/page/electromecanica" TargetMode="External"/><Relationship Id="rId83" Type="http://schemas.openxmlformats.org/officeDocument/2006/relationships/hyperlink" Target="https://etitc.edu.co/es/page/electromecanica" TargetMode="External"/><Relationship Id="rId179" Type="http://schemas.openxmlformats.org/officeDocument/2006/relationships/hyperlink" Target="https://etitc.edu.co/es/page/procesosindustriales" TargetMode="External"/><Relationship Id="rId386" Type="http://schemas.openxmlformats.org/officeDocument/2006/relationships/hyperlink" Target="https://etitc.edu.co/es/page/mecatronica" TargetMode="External"/><Relationship Id="rId551" Type="http://schemas.openxmlformats.org/officeDocument/2006/relationships/hyperlink" Target="https://udistritaleduco-my.sharepoint.com/:x:/g/personal/efrodriguezr_udistrital_edu_co/IQCsIPq_yt_6So3-zR6OH4LTAVnaoz4IkW24fkHuqHpIgWQ?e=u4aCOU" TargetMode="External"/><Relationship Id="rId593" Type="http://schemas.openxmlformats.org/officeDocument/2006/relationships/hyperlink" Target="https://udistritaleduco-my.sharepoint.com/:x:/g/personal/efrodriguezr_udistrital_edu_co/IQAKn3zx991kRJzbk2SnTuLmAWypmWEFEOWuGhABEmkBQ7c?e=dOrmVq" TargetMode="External"/><Relationship Id="rId607" Type="http://schemas.openxmlformats.org/officeDocument/2006/relationships/hyperlink" Target="https://udistritaleduco-my.sharepoint.com/:x:/g/personal/efrodriguezr_udistrital_edu_co/IQCNrjPg4fkRRb9QPZUifl23AaaJjtck7X06MWPwpFI3GHs?e=1LSz1L" TargetMode="External"/><Relationship Id="rId649" Type="http://schemas.openxmlformats.org/officeDocument/2006/relationships/hyperlink" Target="https://udistritaleduco-my.sharepoint.com/:x:/g/personal/efrodriguezr_udistrital_edu_co/IQAM323M2Y_tR6qAQw3nVGdUAT-RGRL7YfUJqikb-Cohvj4?e=CKKR0s" TargetMode="External"/><Relationship Id="rId814" Type="http://schemas.openxmlformats.org/officeDocument/2006/relationships/hyperlink" Target="https://udistritaleduco-my.sharepoint.com/:u:/g/personal/com_social_periodismo_udistrital_edu_co/ER4m8HWHvmFNi01rNrISluoBUpwBRPsuANDyxBmoIOLQDA?e=AaJdhP" TargetMode="External"/><Relationship Id="rId856" Type="http://schemas.openxmlformats.org/officeDocument/2006/relationships/hyperlink" Target="https://fnaturales.udistrital.edu.co/quimica/index.php/programa/syllabus" TargetMode="External"/><Relationship Id="rId190" Type="http://schemas.openxmlformats.org/officeDocument/2006/relationships/hyperlink" Target="https://etitc.edu.co/es/page/procesosindustriales" TargetMode="External"/><Relationship Id="rId204" Type="http://schemas.openxmlformats.org/officeDocument/2006/relationships/hyperlink" Target="https://etitc.edu.co/es/page/procesosindustriales" TargetMode="External"/><Relationship Id="rId246" Type="http://schemas.openxmlformats.org/officeDocument/2006/relationships/hyperlink" Target="https://etitc.edu.co/es/page/sistemas" TargetMode="External"/><Relationship Id="rId288" Type="http://schemas.openxmlformats.org/officeDocument/2006/relationships/hyperlink" Target="https://etitc.edu.co/es/page/sistemas" TargetMode="External"/><Relationship Id="rId411" Type="http://schemas.openxmlformats.org/officeDocument/2006/relationships/hyperlink" Target="../../../:b:/g/personal/admdeportiva_udistrital_edu_co/ER-77oIum-REsEgoxXs6SsUBHqH9EowGMNons6ujgKSf7g" TargetMode="External"/><Relationship Id="rId453" Type="http://schemas.openxmlformats.org/officeDocument/2006/relationships/hyperlink" Target="https://udistritaleduco-my.sharepoint.com/:b:/g/personal/artes-danzario_udistrital_edu_co/EXw-FCcqpa9AmiAS3HWMurkBl-kIueMRL202hUuvMyRYUQ?e=wkqakk" TargetMode="External"/><Relationship Id="rId509" Type="http://schemas.openxmlformats.org/officeDocument/2006/relationships/hyperlink" Target="https://udistritaleduco-my.sharepoint.com/:w:/g/personal/licpedagogiainfantil_udistrital_edu_co/EUlOhZTbOeRCqxayFdL7Ey4B9m_XXXiMbWhIUXF8XMZ3xw?e=C7JmtT" TargetMode="External"/><Relationship Id="rId660" Type="http://schemas.openxmlformats.org/officeDocument/2006/relationships/hyperlink" Target="https://udistritaleduco-my.sharepoint.com/:x:/g/personal/efrodriguezr_udistrital_edu_co/IQAmJcdQVgTnQYVIfYK87-8EAUjP_HSjkIcHlJvixloQuiE?e=ICKGH0" TargetMode="External"/><Relationship Id="rId898" Type="http://schemas.openxmlformats.org/officeDocument/2006/relationships/hyperlink" Target="https://drive.google.com/drive/folders/14z6RCJj_4tIlnFjrfy7cJwZxCUhzKj5M" TargetMode="External"/><Relationship Id="rId106" Type="http://schemas.openxmlformats.org/officeDocument/2006/relationships/hyperlink" Target="https://etitc.edu.co/es/page/mecanica" TargetMode="External"/><Relationship Id="rId313" Type="http://schemas.openxmlformats.org/officeDocument/2006/relationships/hyperlink" Target="https://etitc.edu.co/es/page/sistemas" TargetMode="External"/><Relationship Id="rId495" Type="http://schemas.openxmlformats.org/officeDocument/2006/relationships/hyperlink" Target="https://udistritaleduco-my.sharepoint.com/:x:/g/personal/licbiologia_udistrital_edu_co/IQDVQySBNoh0QY5ue3Ksvh8DARvr00_Dw2301XyvJ_p0ZIg?e=1hgZIL" TargetMode="External"/><Relationship Id="rId716" Type="http://schemas.openxmlformats.org/officeDocument/2006/relationships/hyperlink" Target="https://udistritaleduco-my.sharepoint.com/:x:/g/personal/efrodriguezr_udistrital_edu_co/IQBFRRjZ2M_vRYXFSNWRveB5ARfTT2nriO3lmklaAKIshEk?e=hLtfef" TargetMode="External"/><Relationship Id="rId758" Type="http://schemas.openxmlformats.org/officeDocument/2006/relationships/hyperlink" Target="https://udistritaleduco-my.sharepoint.com/:x:/g/personal/liceduhlc_udistrital_edu_co/Ed7hVt_C5IhMrwM5zS3HZIgBgLdUt9ieH_x6i-AP8eeRzA?e=wvteMg" TargetMode="External"/><Relationship Id="rId923" Type="http://schemas.openxmlformats.org/officeDocument/2006/relationships/hyperlink" Target="http://ingelectronica.udistrital.edu.co:8080/mision-vision-objetivos" TargetMode="External"/><Relationship Id="rId965" Type="http://schemas.openxmlformats.org/officeDocument/2006/relationships/hyperlink" Target="https://udistritaleduco-my.sharepoint.com/:b:/g/personal/lsocial_udistrital_edu_co/EY2kHjqsEyRBmLT0fDOtZtwBRa6JOeTeInAD7QiHPIlr7w?e=m6uj0z" TargetMode="External"/><Relationship Id="rId10" Type="http://schemas.openxmlformats.org/officeDocument/2006/relationships/hyperlink" Target="http://cienciaytecnologia.upn.edu.co/licenciatura-en-fisica/" TargetMode="External"/><Relationship Id="rId52" Type="http://schemas.openxmlformats.org/officeDocument/2006/relationships/hyperlink" Target="https://etitc.edu.co/es/page/electromecanica" TargetMode="External"/><Relationship Id="rId94" Type="http://schemas.openxmlformats.org/officeDocument/2006/relationships/hyperlink" Target="https://etitc.edu.co/es/page/electromecanica" TargetMode="External"/><Relationship Id="rId148" Type="http://schemas.openxmlformats.org/officeDocument/2006/relationships/hyperlink" Target="https://etitc.edu.co/es/page/mecanica" TargetMode="External"/><Relationship Id="rId355" Type="http://schemas.openxmlformats.org/officeDocument/2006/relationships/hyperlink" Target="https://etitc.edu.co/es/page/mecatronica" TargetMode="External"/><Relationship Id="rId397" Type="http://schemas.openxmlformats.org/officeDocument/2006/relationships/hyperlink" Target="https://udistritaleduco-my.sharepoint.com/:b:/g/personal/admambiental_udistrital_edu_co/ER9zEwwz1TxOuKJj1y0XqSUBVWdwFudZc6MxM0YUIsJ8ug?e=azWHjh" TargetMode="External"/><Relationship Id="rId520" Type="http://schemas.openxmlformats.org/officeDocument/2006/relationships/hyperlink" Target="https://udistritaleduco-my.sharepoint.com/:b:/g/personal/licpedagogiainfantil_udistrital_edu_co/EfT7XvPTQedMgFKdazm1brIBkP7AfegHCnYTxOwYEYcDOg?e=DKxNRc1" TargetMode="External"/><Relationship Id="rId562" Type="http://schemas.openxmlformats.org/officeDocument/2006/relationships/hyperlink" Target="https://udistritaleduco-my.sharepoint.com/:x:/g/personal/efrodriguezr_udistrital_edu_co/IQBFRRjZ2M_vRYXFSNWRveB5ARfTT2nriO3lmklaAKIshEk?e=hLtfef" TargetMode="External"/><Relationship Id="rId618" Type="http://schemas.openxmlformats.org/officeDocument/2006/relationships/hyperlink" Target="https://udistritaleduco-my.sharepoint.com/:x:/g/personal/efrodriguezr_udistrital_edu_co/IQAR9D1DZxDASamSUfR1tEayAWY2yEypeyqz0BmWxB5Yjow?e=uhhb1c" TargetMode="External"/><Relationship Id="rId825" Type="http://schemas.openxmlformats.org/officeDocument/2006/relationships/hyperlink" Target="https://udistritaleduco-my.sharepoint.com/:u:/g/personal/com_social_periodismo_udistrital_edu_co/ER4m8HWHvmFNi01rNrISluoBUpwBRPsuANDyxBmoIOLQDA?e=AaJdhP" TargetMode="External"/><Relationship Id="rId215" Type="http://schemas.openxmlformats.org/officeDocument/2006/relationships/hyperlink" Target="https://etitc.edu.co/es/page/procesosindustriales" TargetMode="External"/><Relationship Id="rId257" Type="http://schemas.openxmlformats.org/officeDocument/2006/relationships/hyperlink" Target="https://etitc.edu.co/es/page/sistemas" TargetMode="External"/><Relationship Id="rId422" Type="http://schemas.openxmlformats.org/officeDocument/2006/relationships/hyperlink" Target="../../../:b:/g/personal/admdeportiva_udistrital_edu_co/ET9bHO0_3-hBvkzz1bhRviEBnWkwIVRaXkTzL__B10uPSQ" TargetMode="External"/><Relationship Id="rId464" Type="http://schemas.openxmlformats.org/officeDocument/2006/relationships/hyperlink" Target="https://udistritaleduco-my.sharepoint.com/:b:/g/personal/artes-danzario_udistrital_edu_co/EXZUf5OyKQFAvuAmwdZ314EBuBKcPZg6bYhItJeukUvmYQ?e=kOT1DJ" TargetMode="External"/><Relationship Id="rId867" Type="http://schemas.openxmlformats.org/officeDocument/2006/relationships/hyperlink" Target="https://fnaturales.udistrital.edu.co/quimica/index.php/programa/syllabus" TargetMode="External"/><Relationship Id="rId299" Type="http://schemas.openxmlformats.org/officeDocument/2006/relationships/hyperlink" Target="https://etitc.edu.co/es/page/sistemas" TargetMode="External"/><Relationship Id="rId727" Type="http://schemas.openxmlformats.org/officeDocument/2006/relationships/hyperlink" Target="https://udistritaleduco-my.sharepoint.com/:x:/g/personal/efrodriguezr_udistrital_edu_co/IQCsIPq_yt_6So3-zR6OH4LTAVnaoz4IkW24fkHuqHpIgWQ?e=u4aCOU" TargetMode="External"/><Relationship Id="rId934" Type="http://schemas.openxmlformats.org/officeDocument/2006/relationships/hyperlink" Target="http://ingelectronica.udistrital.edu.co:8080/mision-vision-objetivos" TargetMode="External"/><Relationship Id="rId63" Type="http://schemas.openxmlformats.org/officeDocument/2006/relationships/hyperlink" Target="https://etitc.edu.co/es/page/electromecanica" TargetMode="External"/><Relationship Id="rId159" Type="http://schemas.openxmlformats.org/officeDocument/2006/relationships/hyperlink" Target="https://etitc.edu.co/es/page/mecanica" TargetMode="External"/><Relationship Id="rId366" Type="http://schemas.openxmlformats.org/officeDocument/2006/relationships/hyperlink" Target="https://etitc.edu.co/es/page/mecatronica" TargetMode="External"/><Relationship Id="rId573" Type="http://schemas.openxmlformats.org/officeDocument/2006/relationships/hyperlink" Target="https://udistritaleduco-my.sharepoint.com/:x:/g/personal/efrodriguezr_udistrital_edu_co/IQCsIPq_yt_6So3-zR6OH4LTAVnaoz4IkW24fkHuqHpIgWQ?e=u4aCOU" TargetMode="External"/><Relationship Id="rId780" Type="http://schemas.openxmlformats.org/officeDocument/2006/relationships/hyperlink" Target="http://www1.udistrital.edu.co:8080/documents/14211/362c1040-fa58-477b-81c1-b1536865dedc" TargetMode="External"/><Relationship Id="rId226" Type="http://schemas.openxmlformats.org/officeDocument/2006/relationships/hyperlink" Target="https://etitc.edu.co/es/page/procesosindustriales" TargetMode="External"/><Relationship Id="rId433" Type="http://schemas.openxmlformats.org/officeDocument/2006/relationships/hyperlink" Target="https://udistritaleduco-my.sharepoint.com/:b:/g/personal/artes-danzario_udistrital_edu_co/EdOcYHXocjBKjPCXd5Q57F8BVUaYnevVr-kMKpkH_z6wqA?e=xqGNKk" TargetMode="External"/><Relationship Id="rId878" Type="http://schemas.openxmlformats.org/officeDocument/2006/relationships/hyperlink" Target="https://drive.google.com/drive/folders/14z6RCJj_4tIlnFjrfy7cJwZxCUhzKj5M" TargetMode="External"/><Relationship Id="rId640" Type="http://schemas.openxmlformats.org/officeDocument/2006/relationships/hyperlink" Target="https://udistritaleduco-my.sharepoint.com/:x:/g/personal/efrodriguezr_udistrital_edu_co/IQAR9D1DZxDASamSUfR1tEayAWY2yEypeyqz0BmWxB5Yjow?e=uhhb1c" TargetMode="External"/><Relationship Id="rId738" Type="http://schemas.openxmlformats.org/officeDocument/2006/relationships/hyperlink" Target="https://udistritaleduco-my.sharepoint.com/:x:/g/personal/efrodriguezr_udistrital_edu_co/IQBFRRjZ2M_vRYXFSNWRveB5ARfTT2nriO3lmklaAKIshEk?e=hLtfef" TargetMode="External"/><Relationship Id="rId945" Type="http://schemas.openxmlformats.org/officeDocument/2006/relationships/hyperlink" Target="https://udistritaleduco-my.sharepoint.com/:b:/g/personal/lsocial_udistrital_edu_co/ETkTQT8ycoBEtzEh8uSk1doBOVCfv1UsAVBBPO4kvG5aqA?e=j2CYcM" TargetMode="External"/><Relationship Id="rId74" Type="http://schemas.openxmlformats.org/officeDocument/2006/relationships/hyperlink" Target="https://etitc.edu.co/es/page/electromecanica" TargetMode="External"/><Relationship Id="rId377" Type="http://schemas.openxmlformats.org/officeDocument/2006/relationships/hyperlink" Target="https://etitc.edu.co/es/page/mecatronica" TargetMode="External"/><Relationship Id="rId500" Type="http://schemas.openxmlformats.org/officeDocument/2006/relationships/hyperlink" Target="https://udistritaleduco-my.sharepoint.com/:b:/g/personal/licpedagogiainfantil_udistrital_edu_co/EXJmUBxv15ZKlmQqql3NodYBQxsz6w5fjCKkJSBKCsrMGg?e=Mg1J40" TargetMode="External"/><Relationship Id="rId584" Type="http://schemas.openxmlformats.org/officeDocument/2006/relationships/hyperlink" Target="https://udistritaleduco-my.sharepoint.com/:x:/g/personal/efrodriguezr_udistrital_edu_co/IQBFRRjZ2M_vRYXFSNWRveB5ARfTT2nriO3lmklaAKIshEk?e=hLtfef" TargetMode="External"/><Relationship Id="rId805" Type="http://schemas.openxmlformats.org/officeDocument/2006/relationships/hyperlink" Target="https://udistritaleduco-my.sharepoint.com/:u:/g/personal/com_social_periodismo_udistrital_edu_co/ER4m8HWHvmFNi01rNrISluoBUpwBRPsuANDyxBmoIOLQDA?e=AaJdhP" TargetMode="External"/><Relationship Id="rId5" Type="http://schemas.openxmlformats.org/officeDocument/2006/relationships/hyperlink" Target="https://drive.google.com/file/d/17r6EtCQFJE6pDuRjkuJxjPimtlfd8kaq/view?usp=drive_link" TargetMode="External"/><Relationship Id="rId237" Type="http://schemas.openxmlformats.org/officeDocument/2006/relationships/hyperlink" Target="https://etitc.edu.co/es/page/procesosindustriales" TargetMode="External"/><Relationship Id="rId791" Type="http://schemas.openxmlformats.org/officeDocument/2006/relationships/hyperlink" Target="http://www1.udistrital.edu.co:8080/documents/14211/362c1040-fa58-477b-81c1-b1536865dedc" TargetMode="External"/><Relationship Id="rId889" Type="http://schemas.openxmlformats.org/officeDocument/2006/relationships/hyperlink" Target="https://drive.google.com/drive/folders/14z6RCJj_4tIlnFjrfy7cJwZxCUhzKj5M" TargetMode="External"/><Relationship Id="rId444" Type="http://schemas.openxmlformats.org/officeDocument/2006/relationships/hyperlink" Target="https://udistritaleduco-my.sharepoint.com/:b:/g/personal/artes-danzario_udistrital_edu_co/Efq0OuveP3BFtrx85nh21ysBkSXq-q49y1Rcz2Ft-x0Caw?e=6YCYj7" TargetMode="External"/><Relationship Id="rId651" Type="http://schemas.openxmlformats.org/officeDocument/2006/relationships/hyperlink" Target="https://udistritaleduco-my.sharepoint.com/:x:/g/personal/efrodriguezr_udistrital_edu_co/IQCNrjPg4fkRRb9QPZUifl23AaaJjtck7X06MWPwpFI3GHs?e=1LSz1L" TargetMode="External"/><Relationship Id="rId749" Type="http://schemas.openxmlformats.org/officeDocument/2006/relationships/hyperlink" Target="https://udistritaleduco-my.sharepoint.com/:x:/g/personal/liceduhlc_udistrital_edu_co/EXhKPhB1kFJEj6CSCsQ3TGwBB5yHkWzFaLZ1lGUt5QMcDA?e=H9DTKo" TargetMode="External"/><Relationship Id="rId290" Type="http://schemas.openxmlformats.org/officeDocument/2006/relationships/hyperlink" Target="https://etitc.edu.co/es/page/sistemas" TargetMode="External"/><Relationship Id="rId304" Type="http://schemas.openxmlformats.org/officeDocument/2006/relationships/hyperlink" Target="https://etitc.edu.co/es/page/sistemas" TargetMode="External"/><Relationship Id="rId388" Type="http://schemas.openxmlformats.org/officeDocument/2006/relationships/hyperlink" Target="https://udistritaleduco-my.sharepoint.com/:b:/g/personal/admambiental_udistrital_edu_co/Ee5hbJU4GbxEvCvzGerSRUABc9E16MDp49ZshXDZLbfgUA?e=SrTzIG" TargetMode="External"/><Relationship Id="rId511" Type="http://schemas.openxmlformats.org/officeDocument/2006/relationships/hyperlink" Target="https://udistritaleduco-my.sharepoint.com/:w:/g/personal/licpedagogiainfantil_udistrital_edu_co/EQBw1C0Dt9FGuTAabtuLVzoB9469JG85HMbIDbpNTBFqzA?e=QqAwg8" TargetMode="External"/><Relationship Id="rId609" Type="http://schemas.openxmlformats.org/officeDocument/2006/relationships/hyperlink" Target="https://udistritaleduco-my.sharepoint.com/:x:/g/personal/efrodriguezr_udistrital_edu_co/IQCXnkg0SnajQpdp3Q8XI09HAWiL6tJnUkdqfvnhRH-4t7c?e=CLXObY" TargetMode="External"/><Relationship Id="rId956" Type="http://schemas.openxmlformats.org/officeDocument/2006/relationships/hyperlink" Target="https://udistritaleduco-my.sharepoint.com/:b:/g/personal/lsocial_udistrital_edu_co/EYJdKW9k81RGjgd9YaC0QyIBkkgOg-7E7Hz5hpmXc9gFcw?e=DIdiWi" TargetMode="External"/><Relationship Id="rId85" Type="http://schemas.openxmlformats.org/officeDocument/2006/relationships/hyperlink" Target="https://etitc.edu.co/es/page/electromecanica" TargetMode="External"/><Relationship Id="rId150" Type="http://schemas.openxmlformats.org/officeDocument/2006/relationships/hyperlink" Target="https://etitc.edu.co/es/page/mecanica" TargetMode="External"/><Relationship Id="rId595" Type="http://schemas.openxmlformats.org/officeDocument/2006/relationships/hyperlink" Target="https://udistritaleduco-my.sharepoint.com/:x:/g/personal/efrodriguezr_udistrital_edu_co/IQCsIPq_yt_6So3-zR6OH4LTAVnaoz4IkW24fkHuqHpIgWQ?e=u4aCOU" TargetMode="External"/><Relationship Id="rId816" Type="http://schemas.openxmlformats.org/officeDocument/2006/relationships/hyperlink" Target="https://udistritaleduco-my.sharepoint.com/:u:/g/personal/com_social_periodismo_udistrital_edu_co/ER4m8HWHvmFNi01rNrISluoBUpwBRPsuANDyxBmoIOLQDA?e=AaJdhP" TargetMode="External"/><Relationship Id="rId248" Type="http://schemas.openxmlformats.org/officeDocument/2006/relationships/hyperlink" Target="https://etitc.edu.co/es/page/sistemas" TargetMode="External"/><Relationship Id="rId455" Type="http://schemas.openxmlformats.org/officeDocument/2006/relationships/hyperlink" Target="https://udistritaleduco-my.sharepoint.com/:b:/g/personal/artes-danzario_udistrital_edu_co/EcpXb5ydTUtBjZ3m2cu_KEMBtJqp6frumN1ih-ZNwKTZuw?e=EYpUyl" TargetMode="External"/><Relationship Id="rId662" Type="http://schemas.openxmlformats.org/officeDocument/2006/relationships/hyperlink" Target="https://udistritaleduco-my.sharepoint.com/:x:/g/personal/efrodriguezr_udistrital_edu_co/IQAR9D1DZxDASamSUfR1tEayAWY2yEypeyqz0BmWxB5Yjow?e=uhhb1c" TargetMode="External"/><Relationship Id="rId12" Type="http://schemas.openxmlformats.org/officeDocument/2006/relationships/hyperlink" Target="http://cienciaytecnologia.upn.edu.co/licenciatura-en-fisica/" TargetMode="External"/><Relationship Id="rId108" Type="http://schemas.openxmlformats.org/officeDocument/2006/relationships/hyperlink" Target="https://etitc.edu.co/es/page/mecanica" TargetMode="External"/><Relationship Id="rId315" Type="http://schemas.openxmlformats.org/officeDocument/2006/relationships/hyperlink" Target="https://etitc.edu.co/es/page/sistemas" TargetMode="External"/><Relationship Id="rId522" Type="http://schemas.openxmlformats.org/officeDocument/2006/relationships/hyperlink" Target="https://udistritaleduco-my.sharepoint.com/:b:/g/personal/licpedagogiainfantil_udistrital_edu_co/EYMHlicDjQhMpcNgv1N7L5YByA-hWZPLLpJQersw12RasQ?e=Tp9djX" TargetMode="External"/><Relationship Id="rId967" Type="http://schemas.openxmlformats.org/officeDocument/2006/relationships/hyperlink" Target="https://udistritaleduco-my.sharepoint.com/:b:/g/personal/lsocial_udistrital_edu_co/EQAgluLAWtVKjUmtNBHyGYMBaQA1CgfEDjGORH2NIQwvRQ?e=lhDRyD" TargetMode="External"/><Relationship Id="rId96" Type="http://schemas.openxmlformats.org/officeDocument/2006/relationships/hyperlink" Target="https://etitc.edu.co/es/page/electromecanica" TargetMode="External"/><Relationship Id="rId161" Type="http://schemas.openxmlformats.org/officeDocument/2006/relationships/hyperlink" Target="https://etitc.edu.co/es/page/mecanica" TargetMode="External"/><Relationship Id="rId399" Type="http://schemas.openxmlformats.org/officeDocument/2006/relationships/hyperlink" Target="https://udistritaleduco-my.sharepoint.com/:b:/g/personal/admambiental_udistrital_edu_co/Ee6gXEdvAS5MnIHUn6UqXNcBm1jj23kQPin46CZh7tmJ1g?e=Whbemc" TargetMode="External"/><Relationship Id="rId827" Type="http://schemas.openxmlformats.org/officeDocument/2006/relationships/hyperlink" Target="https://udistritaleduco-my.sharepoint.com/:u:/g/personal/com_social_periodismo_udistrital_edu_co/ER4m8HWHvmFNi01rNrISluoBUpwBRPsuANDyxBmoIOLQDA?e=AaJdhP" TargetMode="External"/><Relationship Id="rId259" Type="http://schemas.openxmlformats.org/officeDocument/2006/relationships/hyperlink" Target="https://etitc.edu.co/es/page/sistemas" TargetMode="External"/><Relationship Id="rId466" Type="http://schemas.openxmlformats.org/officeDocument/2006/relationships/hyperlink" Target="https://udistritaleduco-my.sharepoint.com/:x:/g/personal/biologia_udistrital_edu_co/ES5cwaq3j91GokUYa_13ID0B_ZZzTQFwg6wTyUcIN7j9qw?e=hAWQqg" TargetMode="External"/><Relationship Id="rId673" Type="http://schemas.openxmlformats.org/officeDocument/2006/relationships/hyperlink" Target="https://udistritaleduco-my.sharepoint.com/:x:/g/personal/efrodriguezr_udistrital_edu_co/IQCNrjPg4fkRRb9QPZUifl23AaaJjtck7X06MWPwpFI3GHs?e=1LSz1L" TargetMode="External"/><Relationship Id="rId880" Type="http://schemas.openxmlformats.org/officeDocument/2006/relationships/hyperlink" Target="https://drive.google.com/drive/folders/14z6RCJj_4tIlnFjrfy7cJwZxCUhzKj5M" TargetMode="External"/><Relationship Id="rId23" Type="http://schemas.openxmlformats.org/officeDocument/2006/relationships/hyperlink" Target="http://cienciaytecnologia.upn.edu.co/licenciatura-en-fisica/" TargetMode="External"/><Relationship Id="rId119" Type="http://schemas.openxmlformats.org/officeDocument/2006/relationships/hyperlink" Target="https://etitc.edu.co/es/page/mecanica" TargetMode="External"/><Relationship Id="rId326" Type="http://schemas.openxmlformats.org/officeDocument/2006/relationships/hyperlink" Target="https://etitc.edu.co/es/page/sistemas" TargetMode="External"/><Relationship Id="rId533" Type="http://schemas.openxmlformats.org/officeDocument/2006/relationships/hyperlink" Target="https://comunidad.udistrital.edu.co/subcurriculoapv/syllabus/" TargetMode="External"/><Relationship Id="rId978" Type="http://schemas.openxmlformats.org/officeDocument/2006/relationships/hyperlink" Target="https://ftecnologica.udistrital.edu.co/ingenieria-telematica/sites/ing-telematica/files/syllabus/2023-09/CONTENIDOS%20INGENIERIA%20231%20de%202012-3.pdf" TargetMode="External"/><Relationship Id="rId740" Type="http://schemas.openxmlformats.org/officeDocument/2006/relationships/hyperlink" Target="https://udistritaleduco-my.sharepoint.com/:x:/g/personal/efrodriguezr_udistrital_edu_co/IQDd4gBujupHSaH55rYlsCZUAR2fLdEz4sUrO7h2RVdW8HU?e=cKykNR" TargetMode="External"/><Relationship Id="rId838" Type="http://schemas.openxmlformats.org/officeDocument/2006/relationships/hyperlink" Target="https://udistritaleduco-my.sharepoint.com/:u:/g/personal/com_social_periodismo_udistrital_edu_co/ER4m8HWHvmFNi01rNrISluoBUpwBRPsuANDyxBmoIOLQDA?e=AaJdhP" TargetMode="External"/><Relationship Id="rId172" Type="http://schemas.openxmlformats.org/officeDocument/2006/relationships/hyperlink" Target="https://etitc.edu.co/es/page/procesosindustriales" TargetMode="External"/><Relationship Id="rId477" Type="http://schemas.openxmlformats.org/officeDocument/2006/relationships/hyperlink" Target="https://udistritaleduco-my.sharepoint.com/:x:/g/personal/biologia_udistrital_edu_co/EcnlLZIaUB1PslVjEkxAv0IBa1FUmamaz5OYCnllivTlIg?e=4L3GhW" TargetMode="External"/><Relationship Id="rId600" Type="http://schemas.openxmlformats.org/officeDocument/2006/relationships/hyperlink" Target="https://udistritaleduco-my.sharepoint.com/:x:/g/personal/efrodriguezr_udistrital_edu_co/IQAvje_qgJ_xQI21bUSPY5wgAakU9yLmy4SQTJOt-9uo57k?e=e9hxOV" TargetMode="External"/><Relationship Id="rId684" Type="http://schemas.openxmlformats.org/officeDocument/2006/relationships/hyperlink" Target="https://udistritaleduco-my.sharepoint.com/:x:/g/personal/efrodriguezr_udistrital_edu_co/IQAR9D1DZxDASamSUfR1tEayAWY2yEypeyqz0BmWxB5Yjow?e=uhhb1c" TargetMode="External"/><Relationship Id="rId337" Type="http://schemas.openxmlformats.org/officeDocument/2006/relationships/hyperlink" Target="https://etitc.edu.co/es/page/sistemas" TargetMode="External"/><Relationship Id="rId891" Type="http://schemas.openxmlformats.org/officeDocument/2006/relationships/hyperlink" Target="https://drive.google.com/drive/folders/14z6RCJj_4tIlnFjrfy7cJwZxCUhzKj5M" TargetMode="External"/><Relationship Id="rId905" Type="http://schemas.openxmlformats.org/officeDocument/2006/relationships/hyperlink" Target="https://drive.google.com/drive/folders/14z6RCJj_4tIlnFjrfy7cJwZxCUhzKj5M" TargetMode="External"/><Relationship Id="rId34" Type="http://schemas.openxmlformats.org/officeDocument/2006/relationships/hyperlink" Target="https://etitc.edu.co/es/page/electromecanica" TargetMode="External"/><Relationship Id="rId544" Type="http://schemas.openxmlformats.org/officeDocument/2006/relationships/hyperlink" Target="https://udistritaleduco-my.sharepoint.com/:x:/g/personal/efrodriguezr_udistrital_edu_co/IQCB1uKyvV-VSZM1rfjlL7aaAdbTBCMTRM5SqCUZLVKSxSk?e=KLxas6" TargetMode="External"/><Relationship Id="rId751" Type="http://schemas.openxmlformats.org/officeDocument/2006/relationships/hyperlink" Target="https://udistritaleduco-my.sharepoint.com/:x:/g/personal/liceduhlc_udistrital_edu_co/EcEKWHi6whBDiazwbFjinvsBOqMs7FXmgXjSfCxR6HIpTA?e=9h3fGl" TargetMode="External"/><Relationship Id="rId849" Type="http://schemas.openxmlformats.org/officeDocument/2006/relationships/hyperlink" Target="https://udistritaleduco-my.sharepoint.com/:u:/g/personal/com_social_periodismo_udistrital_edu_co/ER4m8HWHvmFNi01rNrISluoBUpwBRPsuANDyxBmoIOLQDA?e=AaJdhP" TargetMode="External"/><Relationship Id="rId183" Type="http://schemas.openxmlformats.org/officeDocument/2006/relationships/hyperlink" Target="https://etitc.edu.co/es/page/procesosindustriales" TargetMode="External"/><Relationship Id="rId390" Type="http://schemas.openxmlformats.org/officeDocument/2006/relationships/hyperlink" Target="https://udistritaleduco-my.sharepoint.com/:b:/g/personal/admambiental_udistrital_edu_co/EeeEmjKha55LrpK9AD-g5OoBqJKibeJGVv8196WTfCJEwg?e=2WkfbD" TargetMode="External"/><Relationship Id="rId404" Type="http://schemas.openxmlformats.org/officeDocument/2006/relationships/hyperlink" Target="../../../:b:/g/personal/admdeportiva_udistrital_edu_co/EbUf8-N9qFpDt8r4PlceU3EBr9Qq9N2oMc4Y55pGUbCqDg" TargetMode="External"/><Relationship Id="rId611" Type="http://schemas.openxmlformats.org/officeDocument/2006/relationships/hyperlink" Target="https://udistritaleduco-my.sharepoint.com/:x:/g/personal/efrodriguezr_udistrital_edu_co/IQCB1uKyvV-VSZM1rfjlL7aaAdbTBCMTRM5SqCUZLVKSxSk?e=KLxas6" TargetMode="External"/><Relationship Id="rId250" Type="http://schemas.openxmlformats.org/officeDocument/2006/relationships/hyperlink" Target="https://etitc.edu.co/es/page/sistemas" TargetMode="External"/><Relationship Id="rId488" Type="http://schemas.openxmlformats.org/officeDocument/2006/relationships/hyperlink" Target="https://udistritaleduco-my.sharepoint.com/:x:/g/personal/licbiologia_udistrital_edu_co/IQCz95AFiueTT4aNlXpnLXj2AVYhhvwHBv2HJnEJRLv3UB0?e=ahHveh" TargetMode="External"/><Relationship Id="rId695" Type="http://schemas.openxmlformats.org/officeDocument/2006/relationships/hyperlink" Target="https://udistritaleduco-my.sharepoint.com/:x:/g/personal/efrodriguezr_udistrital_edu_co/IQCNrjPg4fkRRb9QPZUifl23AaaJjtck7X06MWPwpFI3GHs?e=1LSz1L" TargetMode="External"/><Relationship Id="rId709" Type="http://schemas.openxmlformats.org/officeDocument/2006/relationships/hyperlink" Target="https://udistritaleduco-my.sharepoint.com/:x:/g/personal/efrodriguezr_udistrital_edu_co/IQAGkXKX7XDnSJSHM-0lpo2LATh-e3GHQSApR0msdcPm6vA?e=oKudaU" TargetMode="External"/><Relationship Id="rId916" Type="http://schemas.openxmlformats.org/officeDocument/2006/relationships/hyperlink" Target="http://licartistica.udistrital.edu.co:8080/inicio" TargetMode="External"/><Relationship Id="rId45" Type="http://schemas.openxmlformats.org/officeDocument/2006/relationships/hyperlink" Target="https://etitc.edu.co/es/page/electromecanica" TargetMode="External"/><Relationship Id="rId110" Type="http://schemas.openxmlformats.org/officeDocument/2006/relationships/hyperlink" Target="https://etitc.edu.co/es/page/mecanica" TargetMode="External"/><Relationship Id="rId348" Type="http://schemas.openxmlformats.org/officeDocument/2006/relationships/hyperlink" Target="https://etitc.edu.co/es/page/mecatronica" TargetMode="External"/><Relationship Id="rId555" Type="http://schemas.openxmlformats.org/officeDocument/2006/relationships/hyperlink" Target="https://udistritaleduco-my.sharepoint.com/:x:/g/personal/efrodriguezr_udistrital_edu_co/IQAGkXKX7XDnSJSHM-0lpo2LATh-e3GHQSApR0msdcPm6vA?e=oKudaU" TargetMode="External"/><Relationship Id="rId762" Type="http://schemas.openxmlformats.org/officeDocument/2006/relationships/hyperlink" Target="https://udistritaleduco-my.sharepoint.com/:x:/g/personal/liceduhlc_udistrital_edu_co/EWTCXGhikSRDmH5pJ_k-8xABpjVMk1FwkJMPLfYaC3R2mA?e=eLgmxd" TargetMode="External"/><Relationship Id="rId194" Type="http://schemas.openxmlformats.org/officeDocument/2006/relationships/hyperlink" Target="https://etitc.edu.co/es/page/procesosindustriales" TargetMode="External"/><Relationship Id="rId208" Type="http://schemas.openxmlformats.org/officeDocument/2006/relationships/hyperlink" Target="https://etitc.edu.co/es/page/procesosindustriales" TargetMode="External"/><Relationship Id="rId415" Type="http://schemas.openxmlformats.org/officeDocument/2006/relationships/hyperlink" Target="../../../:b:/g/personal/admdeportiva_udistrital_edu_co/ETXViFBwQsROsESkEYoaACkBXjzwCs5q0BKOIYvKZHTw2A" TargetMode="External"/><Relationship Id="rId622" Type="http://schemas.openxmlformats.org/officeDocument/2006/relationships/hyperlink" Target="https://udistritaleduco-my.sharepoint.com/:x:/g/personal/efrodriguezr_udistrital_edu_co/IQAvje_qgJ_xQI21bUSPY5wgAakU9yLmy4SQTJOt-9uo57k?e=e9hxOV" TargetMode="External"/><Relationship Id="rId261" Type="http://schemas.openxmlformats.org/officeDocument/2006/relationships/hyperlink" Target="https://etitc.edu.co/es/page/sistemas" TargetMode="External"/><Relationship Id="rId499" Type="http://schemas.openxmlformats.org/officeDocument/2006/relationships/hyperlink" Target="https://udistritaleduco-my.sharepoint.com/:b:/g/personal/licpedagogiainfantil_udistrital_edu_co/EVgGtXJEKVBCn683ccPDHwQBbjHK89zqOh7siZ-P5xFO1A?e=Mr1Nfd" TargetMode="External"/><Relationship Id="rId927" Type="http://schemas.openxmlformats.org/officeDocument/2006/relationships/hyperlink" Target="http://ingelectronica.udistrital.edu.co:8080/mision-vision-objetivos" TargetMode="External"/><Relationship Id="rId56" Type="http://schemas.openxmlformats.org/officeDocument/2006/relationships/hyperlink" Target="https://etitc.edu.co/es/page/electromecanica" TargetMode="External"/><Relationship Id="rId359" Type="http://schemas.openxmlformats.org/officeDocument/2006/relationships/hyperlink" Target="https://etitc.edu.co/es/page/mecatronica" TargetMode="External"/><Relationship Id="rId566" Type="http://schemas.openxmlformats.org/officeDocument/2006/relationships/hyperlink" Target="https://udistritaleduco-my.sharepoint.com/:x:/g/personal/efrodriguezr_udistrital_edu_co/IQDNo3iXoKbFRrJ4y0vvANlhAX1tdvnjneEjhSfqpF6YUy4?e=IJjRX8" TargetMode="External"/><Relationship Id="rId773" Type="http://schemas.openxmlformats.org/officeDocument/2006/relationships/hyperlink" Target="http://www1.udistrital.edu.co:8080/documents/14211/362c1040-fa58-477b-81c1-b1536865dedc" TargetMode="External"/><Relationship Id="rId121" Type="http://schemas.openxmlformats.org/officeDocument/2006/relationships/hyperlink" Target="https://etitc.edu.co/es/page/mecanica" TargetMode="External"/><Relationship Id="rId219" Type="http://schemas.openxmlformats.org/officeDocument/2006/relationships/hyperlink" Target="https://etitc.edu.co/es/page/procesosindustriales" TargetMode="External"/><Relationship Id="rId426" Type="http://schemas.openxmlformats.org/officeDocument/2006/relationships/hyperlink" Target="https://udistritaleduco-my.sharepoint.com/:b:/g/personal/artes-danzario_udistrital_edu_co/ETsLe1YZYLdAmu25WimzojoBOFI1Opvp4IVBjrrf9WjfvA?e=GjXQZh" TargetMode="External"/><Relationship Id="rId633" Type="http://schemas.openxmlformats.org/officeDocument/2006/relationships/hyperlink" Target="https://udistritaleduco-my.sharepoint.com/:x:/g/personal/efrodriguezr_udistrital_edu_co/IQCB1uKyvV-VSZM1rfjlL7aaAdbTBCMTRM5SqCUZLVKSxSk?e=KLxas6" TargetMode="External"/><Relationship Id="rId980" Type="http://schemas.openxmlformats.org/officeDocument/2006/relationships/hyperlink" Target="../../../../../../:b:/g/personal/jflopezl_udistrital_edu_co/ETD_ojaNbrxAloDnjRcFafwBPCSBzQ9mO2HrSUbPtTfXyA?e=1zVaWG" TargetMode="External"/><Relationship Id="rId840" Type="http://schemas.openxmlformats.org/officeDocument/2006/relationships/hyperlink" Target="https://udistritaleduco-my.sharepoint.com/:u:/g/personal/com_social_periodismo_udistrital_edu_co/ER4m8HWHvmFNi01rNrISluoBUpwBRPsuANDyxBmoIOLQDA?e=AaJdhP" TargetMode="External"/><Relationship Id="rId938" Type="http://schemas.openxmlformats.org/officeDocument/2006/relationships/hyperlink" Target="http://ingelectronica.udistrital.edu.co:8080/mision-vision-objetivos" TargetMode="External"/><Relationship Id="rId67" Type="http://schemas.openxmlformats.org/officeDocument/2006/relationships/hyperlink" Target="https://etitc.edu.co/es/page/electromecanica" TargetMode="External"/><Relationship Id="rId272" Type="http://schemas.openxmlformats.org/officeDocument/2006/relationships/hyperlink" Target="https://etitc.edu.co/es/page/sistemas" TargetMode="External"/><Relationship Id="rId577" Type="http://schemas.openxmlformats.org/officeDocument/2006/relationships/hyperlink" Target="https://udistritaleduco-my.sharepoint.com/:x:/g/personal/efrodriguezr_udistrital_edu_co/IQAGkXKX7XDnSJSHM-0lpo2LATh-e3GHQSApR0msdcPm6vA?e=oKudaU" TargetMode="External"/><Relationship Id="rId700" Type="http://schemas.openxmlformats.org/officeDocument/2006/relationships/hyperlink" Target="https://udistritaleduco-my.sharepoint.com/:x:/g/personal/efrodriguezr_udistrital_edu_co/IQDzrpsTbTyLTp3VkPHpgygsASlN_X5VQsuvtnVezjvCYqg?e=DntR8G" TargetMode="External"/><Relationship Id="rId132" Type="http://schemas.openxmlformats.org/officeDocument/2006/relationships/hyperlink" Target="https://etitc.edu.co/es/page/mecanica" TargetMode="External"/><Relationship Id="rId784" Type="http://schemas.openxmlformats.org/officeDocument/2006/relationships/hyperlink" Target="http://www1.udistrital.edu.co:8080/documents/14211/362c1040-fa58-477b-81c1-b1536865dedc" TargetMode="External"/><Relationship Id="rId437" Type="http://schemas.openxmlformats.org/officeDocument/2006/relationships/hyperlink" Target="https://udistritaleduco-my.sharepoint.com/:b:/g/personal/artes-danzario_udistrital_edu_co/EXI8-mOsQqpKn7Z-eNMK35IBL0GCYhtgyb0izclAvuFWDA?e=MXWy4D" TargetMode="External"/><Relationship Id="rId644" Type="http://schemas.openxmlformats.org/officeDocument/2006/relationships/hyperlink" Target="https://udistritaleduco-my.sharepoint.com/:x:/g/personal/efrodriguezr_udistrital_edu_co/IQAvje_qgJ_xQI21bUSPY5wgAakU9yLmy4SQTJOt-9uo57k?e=e9hxOV" TargetMode="External"/><Relationship Id="rId851" Type="http://schemas.openxmlformats.org/officeDocument/2006/relationships/hyperlink" Target="https://udistritaleduco-my.sharepoint.com/:u:/g/personal/com_social_periodismo_udistrital_edu_co/ER4m8HWHvmFNi01rNrISluoBUpwBRPsuANDyxBmoIOLQDA?e=AaJdhP" TargetMode="External"/><Relationship Id="rId283" Type="http://schemas.openxmlformats.org/officeDocument/2006/relationships/hyperlink" Target="https://etitc.edu.co/es/page/sistemas" TargetMode="External"/><Relationship Id="rId490" Type="http://schemas.openxmlformats.org/officeDocument/2006/relationships/hyperlink" Target="https://udistritaleduco-my.sharepoint.com/:x:/g/personal/licbiologia_udistrital_edu_co/IQD4fWsiNlOsQK4Xtkf_cIxCARLjJZUzZFebezMtgvbUbj0?e=9EOkDF" TargetMode="External"/><Relationship Id="rId504" Type="http://schemas.openxmlformats.org/officeDocument/2006/relationships/hyperlink" Target="https://udistritaleduco-my.sharepoint.com/:b:/g/personal/licpedagogiainfantil_udistrital_edu_co/EXfasEiUEJREgsdBRrFu-6YBq2gCIIFhW62keNMHA3sUgg?e=DcFphF" TargetMode="External"/><Relationship Id="rId711" Type="http://schemas.openxmlformats.org/officeDocument/2006/relationships/hyperlink" Target="https://udistritaleduco-my.sharepoint.com/:x:/g/personal/efrodriguezr_udistrital_edu_co/IQDaUuCfX6VoRqsml9n_gWONAUVwytGwALnSjqSZSI3LeHk?e=ncZ5eI" TargetMode="External"/><Relationship Id="rId949" Type="http://schemas.openxmlformats.org/officeDocument/2006/relationships/hyperlink" Target="https://udistritaleduco-my.sharepoint.com/:b:/g/personal/lsocial_udistrital_edu_co/EbqrF2xFavBMrb5SL-CGL-ABuh08v-w7wODJTcW-qlbtcg?e=XR2bMM" TargetMode="External"/><Relationship Id="rId78" Type="http://schemas.openxmlformats.org/officeDocument/2006/relationships/hyperlink" Target="https://etitc.edu.co/es/page/electromecanica" TargetMode="External"/><Relationship Id="rId143" Type="http://schemas.openxmlformats.org/officeDocument/2006/relationships/hyperlink" Target="https://etitc.edu.co/es/page/mecanica" TargetMode="External"/><Relationship Id="rId350" Type="http://schemas.openxmlformats.org/officeDocument/2006/relationships/hyperlink" Target="https://etitc.edu.co/es/page/mecatronica" TargetMode="External"/><Relationship Id="rId588" Type="http://schemas.openxmlformats.org/officeDocument/2006/relationships/hyperlink" Target="https://udistritaleduco-my.sharepoint.com/:x:/g/personal/efrodriguezr_udistrital_edu_co/IQDNo3iXoKbFRrJ4y0vvANlhAX1tdvnjneEjhSfqpF6YUy4?e=IJjRX8" TargetMode="External"/><Relationship Id="rId795" Type="http://schemas.openxmlformats.org/officeDocument/2006/relationships/hyperlink" Target="http://www1.udistrital.edu.co:8080/documents/14211/a563ed1e-6ce2-4176-a3c2-bdc5d99fe282" TargetMode="External"/><Relationship Id="rId809" Type="http://schemas.openxmlformats.org/officeDocument/2006/relationships/hyperlink" Target="https://udistritaleduco-my.sharepoint.com/:u:/g/personal/com_social_periodismo_udistrital_edu_co/ER4m8HWHvmFNi01rNrISluoBUpwBRPsuANDyxBmoIOLQDA?e=AaJdhP" TargetMode="External"/><Relationship Id="rId9" Type="http://schemas.openxmlformats.org/officeDocument/2006/relationships/hyperlink" Target="http://cienciaytecnologia.upn.edu.co/licenciatura-en-fisica/" TargetMode="External"/><Relationship Id="rId210" Type="http://schemas.openxmlformats.org/officeDocument/2006/relationships/hyperlink" Target="https://etitc.edu.co/es/page/procesosindustriales" TargetMode="External"/><Relationship Id="rId448" Type="http://schemas.openxmlformats.org/officeDocument/2006/relationships/hyperlink" Target="https://udistritaleduco-my.sharepoint.com/:b:/g/personal/artes-danzario_udistrital_edu_co/EWMfwzw1LORGh-sN8e-H5WMBc1WqhD9drIuN0ulY221MQw?e=6Kwf66" TargetMode="External"/><Relationship Id="rId655" Type="http://schemas.openxmlformats.org/officeDocument/2006/relationships/hyperlink" Target="https://udistritaleduco-my.sharepoint.com/:x:/g/personal/efrodriguezr_udistrital_edu_co/IQCB1uKyvV-VSZM1rfjlL7aaAdbTBCMTRM5SqCUZLVKSxSk?e=KLxas6" TargetMode="External"/><Relationship Id="rId862" Type="http://schemas.openxmlformats.org/officeDocument/2006/relationships/hyperlink" Target="https://fnaturales.udistrital.edu.co/quimica/index.php/programa/syllabus" TargetMode="External"/><Relationship Id="rId294" Type="http://schemas.openxmlformats.org/officeDocument/2006/relationships/hyperlink" Target="https://etitc.edu.co/es/page/sistemas" TargetMode="External"/><Relationship Id="rId308" Type="http://schemas.openxmlformats.org/officeDocument/2006/relationships/hyperlink" Target="https://etitc.edu.co/es/page/sistemas" TargetMode="External"/><Relationship Id="rId515" Type="http://schemas.openxmlformats.org/officeDocument/2006/relationships/hyperlink" Target="https://udistritaleduco-my.sharepoint.com/:w:/g/personal/licpedagogiainfantil_udistrital_edu_co/ET9BZmVifodMonz3WHoUdl0BZwOncw8FB9qGep2XpVl7Gw?e=vDdIT5" TargetMode="External"/><Relationship Id="rId722" Type="http://schemas.openxmlformats.org/officeDocument/2006/relationships/hyperlink" Target="https://udistritaleduco-my.sharepoint.com/:x:/g/personal/efrodriguezr_udistrital_edu_co/IQDzrpsTbTyLTp3VkPHpgygsASlN_X5VQsuvtnVezjvCYqg?e=DntR8G" TargetMode="External"/><Relationship Id="rId89" Type="http://schemas.openxmlformats.org/officeDocument/2006/relationships/hyperlink" Target="https://etitc.edu.co/es/page/electromecanica" TargetMode="External"/><Relationship Id="rId154" Type="http://schemas.openxmlformats.org/officeDocument/2006/relationships/hyperlink" Target="https://etitc.edu.co/es/page/mecanica" TargetMode="External"/><Relationship Id="rId361" Type="http://schemas.openxmlformats.org/officeDocument/2006/relationships/hyperlink" Target="https://etitc.edu.co/es/page/mecatronica" TargetMode="External"/><Relationship Id="rId599" Type="http://schemas.openxmlformats.org/officeDocument/2006/relationships/hyperlink" Target="https://udistritaleduco-my.sharepoint.com/:x:/g/personal/efrodriguezr_udistrital_edu_co/IQAGkXKX7XDnSJSHM-0lpo2LATh-e3GHQSApR0msdcPm6vA?e=oKudaU" TargetMode="External"/><Relationship Id="rId459" Type="http://schemas.openxmlformats.org/officeDocument/2006/relationships/hyperlink" Target="https://udistritaleduco-my.sharepoint.com/:b:/g/personal/artes-danzario_udistrital_edu_co/EbHclv0KQClLlLUR2ZVF0lIB4p7dipsPZnOlf7TuvvJY8A?e=Mmnb45" TargetMode="External"/><Relationship Id="rId666" Type="http://schemas.openxmlformats.org/officeDocument/2006/relationships/hyperlink" Target="https://udistritaleduco-my.sharepoint.com/:x:/g/personal/efrodriguezr_udistrital_edu_co/IQAvje_qgJ_xQI21bUSPY5wgAakU9yLmy4SQTJOt-9uo57k?e=e9hxOV" TargetMode="External"/><Relationship Id="rId873" Type="http://schemas.openxmlformats.org/officeDocument/2006/relationships/hyperlink" Target="https://udistritaleduco-my.sharepoint.com/:f:/g/personal/lic-lenguas_udistrital_edu_co/Ej8VQ_JUrntLq7Wf9ercoYABsle-OamMOjcRplZD1TsT-A?e=Dup9qq" TargetMode="External"/><Relationship Id="rId16" Type="http://schemas.openxmlformats.org/officeDocument/2006/relationships/hyperlink" Target="http://cienciaytecnologia.upn.edu.co/licenciatura-en-fisica/" TargetMode="External"/><Relationship Id="rId221" Type="http://schemas.openxmlformats.org/officeDocument/2006/relationships/hyperlink" Target="https://etitc.edu.co/es/page/procesosindustriales" TargetMode="External"/><Relationship Id="rId319" Type="http://schemas.openxmlformats.org/officeDocument/2006/relationships/hyperlink" Target="https://etitc.edu.co/es/page/sistemas" TargetMode="External"/><Relationship Id="rId526" Type="http://schemas.openxmlformats.org/officeDocument/2006/relationships/hyperlink" Target="https://udistritaleduco-my.sharepoint.com/:w:/g/personal/licpedagogiainfantil_udistrital_edu_co/EbdXsL6mMx9DomFLdKHi9gwBZ6LO3AoGoPOtyslwImSawQ?e=nkgd8R" TargetMode="External"/><Relationship Id="rId733" Type="http://schemas.openxmlformats.org/officeDocument/2006/relationships/hyperlink" Target="https://udistritaleduco-my.sharepoint.com/:x:/g/personal/efrodriguezr_udistrital_edu_co/IQDaUuCfX6VoRqsml9n_gWONAUVwytGwALnSjqSZSI3LeHk?e=ncZ5eI" TargetMode="External"/><Relationship Id="rId940" Type="http://schemas.openxmlformats.org/officeDocument/2006/relationships/hyperlink" Target="http://ingelectronica.udistrital.edu.co:8080/mision-vision-objetivos" TargetMode="External"/><Relationship Id="rId165" Type="http://schemas.openxmlformats.org/officeDocument/2006/relationships/hyperlink" Target="https://etitc.edu.co/es/page/mecanica" TargetMode="External"/><Relationship Id="rId372" Type="http://schemas.openxmlformats.org/officeDocument/2006/relationships/hyperlink" Target="https://etitc.edu.co/es/page/mecatronica" TargetMode="External"/><Relationship Id="rId677" Type="http://schemas.openxmlformats.org/officeDocument/2006/relationships/hyperlink" Target="https://udistritaleduco-my.sharepoint.com/:x:/g/personal/efrodriguezr_udistrital_edu_co/IQCB1uKyvV-VSZM1rfjlL7aaAdbTBCMTRM5SqCUZLVKSxSk?e=KLxas6" TargetMode="External"/><Relationship Id="rId800" Type="http://schemas.openxmlformats.org/officeDocument/2006/relationships/hyperlink" Target="http://www1.udistrital.edu.co:8080/documents/14211/a563ed1e-6ce2-4176-a3c2-bdc5d99fe282" TargetMode="External"/><Relationship Id="rId232" Type="http://schemas.openxmlformats.org/officeDocument/2006/relationships/hyperlink" Target="https://etitc.edu.co/es/page/procesosindustriales" TargetMode="External"/><Relationship Id="rId884" Type="http://schemas.openxmlformats.org/officeDocument/2006/relationships/hyperlink" Target="https://drive.google.com/drive/folders/14z6RCJj_4tIlnFjrfy7cJwZxCUhzKj5M" TargetMode="External"/><Relationship Id="rId27" Type="http://schemas.openxmlformats.org/officeDocument/2006/relationships/hyperlink" Target="https://cienciaytecnologia.upn.edu.co/departamento-de-tecnologia/licenciatura-en-electronica/" TargetMode="External"/><Relationship Id="rId537" Type="http://schemas.openxmlformats.org/officeDocument/2006/relationships/hyperlink" Target="https://fartes.udistrital.edu.co/artes-musicales/index.php/programa/syllabus/sistemas-musicales" TargetMode="External"/><Relationship Id="rId744" Type="http://schemas.openxmlformats.org/officeDocument/2006/relationships/hyperlink" Target="https://udistritaleduco-my.sharepoint.com/:w:/g/personal/fisica_udistrital_edu_co/ER6-ZLtC8h5cPOf0q9nYaKcBzSPQkXOxSO8pA0VDxPDARA?e=ct9RE4" TargetMode="External"/><Relationship Id="rId951" Type="http://schemas.openxmlformats.org/officeDocument/2006/relationships/hyperlink" Target="https://udistritaleduco-my.sharepoint.com/:b:/g/personal/lsocial_udistrital_edu_co/EXvWZqVxcClJmVNjrRGJ6hQBM_gnh-eYCi9W8tn-vhj69w?e=HvrfXo" TargetMode="External"/><Relationship Id="rId80" Type="http://schemas.openxmlformats.org/officeDocument/2006/relationships/hyperlink" Target="https://etitc.edu.co/es/page/electromecanica" TargetMode="External"/><Relationship Id="rId176" Type="http://schemas.openxmlformats.org/officeDocument/2006/relationships/hyperlink" Target="https://etitc.edu.co/es/page/procesosindustriales" TargetMode="External"/><Relationship Id="rId383" Type="http://schemas.openxmlformats.org/officeDocument/2006/relationships/hyperlink" Target="https://etitc.edu.co/es/page/mecatronica" TargetMode="External"/><Relationship Id="rId590" Type="http://schemas.openxmlformats.org/officeDocument/2006/relationships/hyperlink" Target="https://udistritaleduco-my.sharepoint.com/:x:/g/personal/efrodriguezr_udistrital_edu_co/IQDzrpsTbTyLTp3VkPHpgygsASlN_X5VQsuvtnVezjvCYqg?e=DntR8G" TargetMode="External"/><Relationship Id="rId604" Type="http://schemas.openxmlformats.org/officeDocument/2006/relationships/hyperlink" Target="https://udistritaleduco-my.sharepoint.com/:x:/g/personal/efrodriguezr_udistrital_edu_co/IQCNL-K-MsYDQK7hosB1Ph4qAdGwydqitOmZtpfcO8cKJFA?e=TjNv3q" TargetMode="External"/><Relationship Id="rId811" Type="http://schemas.openxmlformats.org/officeDocument/2006/relationships/hyperlink" Target="https://udistritaleduco-my.sharepoint.com/:u:/g/personal/com_social_periodismo_udistrital_edu_co/ER4m8HWHvmFNi01rNrISluoBUpwBRPsuANDyxBmoIOLQDA?e=AaJdhP" TargetMode="External"/><Relationship Id="rId243" Type="http://schemas.openxmlformats.org/officeDocument/2006/relationships/hyperlink" Target="https://etitc.edu.co/es/page/sistemas" TargetMode="External"/><Relationship Id="rId450" Type="http://schemas.openxmlformats.org/officeDocument/2006/relationships/hyperlink" Target="https://udistritaleduco-my.sharepoint.com/:b:/g/personal/artes-danzario_udistrital_edu_co/EdMLw91PKmhMiTuqHSznlOUBtqTbrAvWxKBtFR26GtHdkQ?e=Uf5WRp" TargetMode="External"/><Relationship Id="rId688" Type="http://schemas.openxmlformats.org/officeDocument/2006/relationships/hyperlink" Target="https://udistritaleduco-my.sharepoint.com/:x:/g/personal/efrodriguezr_udistrital_edu_co/IQAvje_qgJ_xQI21bUSPY5wgAakU9yLmy4SQTJOt-9uo57k?e=e9hxOV" TargetMode="External"/><Relationship Id="rId895" Type="http://schemas.openxmlformats.org/officeDocument/2006/relationships/hyperlink" Target="https://drive.google.com/drive/folders/14z6RCJj_4tIlnFjrfy7cJwZxCUhzKj5M" TargetMode="External"/><Relationship Id="rId909" Type="http://schemas.openxmlformats.org/officeDocument/2006/relationships/hyperlink" Target="https://drive.google.com/drive/folders/14z6RCJj_4tIlnFjrfy7cJwZxCUhzKj5M" TargetMode="External"/><Relationship Id="rId38" Type="http://schemas.openxmlformats.org/officeDocument/2006/relationships/hyperlink" Target="https://etitc.edu.co/es/page/electromecanica" TargetMode="External"/><Relationship Id="rId103" Type="http://schemas.openxmlformats.org/officeDocument/2006/relationships/hyperlink" Target="https://etitc.edu.co/es/page/electromecanica" TargetMode="External"/><Relationship Id="rId310" Type="http://schemas.openxmlformats.org/officeDocument/2006/relationships/hyperlink" Target="https://etitc.edu.co/es/page/sistemas" TargetMode="External"/><Relationship Id="rId548" Type="http://schemas.openxmlformats.org/officeDocument/2006/relationships/hyperlink" Target="https://udistritaleduco-my.sharepoint.com/:x:/g/personal/efrodriguezr_udistrital_edu_co/IQCDGoukqIqKQZlWPUOgOJofASHSxa0xDiDHne6EazQWY-E?e=gO3swP" TargetMode="External"/><Relationship Id="rId755" Type="http://schemas.openxmlformats.org/officeDocument/2006/relationships/hyperlink" Target="https://udistritaleduco-my.sharepoint.com/:x:/g/personal/liceduhlc_udistrital_edu_co/ETyOeCgfMphBrvgsaGGA3ygBqHVmxEvE5SArc_cc1v73GQ?e=L8Jpfi" TargetMode="External"/><Relationship Id="rId962" Type="http://schemas.openxmlformats.org/officeDocument/2006/relationships/hyperlink" Target="https://udistritaleduco-my.sharepoint.com/:b:/g/personal/lsocial_udistrital_edu_co/EUf-MNHWSEVHlwrGSz2SjlEBa79q6XnST_uILMZziGfcvw?e=VzFljT" TargetMode="External"/><Relationship Id="rId91" Type="http://schemas.openxmlformats.org/officeDocument/2006/relationships/hyperlink" Target="https://etitc.edu.co/es/page/electromecanica" TargetMode="External"/><Relationship Id="rId187" Type="http://schemas.openxmlformats.org/officeDocument/2006/relationships/hyperlink" Target="https://etitc.edu.co/es/page/procesosindustriales" TargetMode="External"/><Relationship Id="rId394" Type="http://schemas.openxmlformats.org/officeDocument/2006/relationships/hyperlink" Target="https://udistritaleduco-my.sharepoint.com/:b:/g/personal/admambiental_udistrital_edu_co/ERuswKahg75MoMrhqVcqIVQB5N89xdZj5m6qkzdSyi6O6g?e=LlpMKr" TargetMode="External"/><Relationship Id="rId408" Type="http://schemas.openxmlformats.org/officeDocument/2006/relationships/hyperlink" Target="../../../:b:/g/personal/admdeportiva_udistrital_edu_co/EVHeBpQEUNdPlX7mpUpTNi8BpES4YoHb3EEaN1kN11VNgw" TargetMode="External"/><Relationship Id="rId615" Type="http://schemas.openxmlformats.org/officeDocument/2006/relationships/hyperlink" Target="https://udistritaleduco-my.sharepoint.com/:x:/g/personal/efrodriguezr_udistrital_edu_co/IQAKn3zx991kRJzbk2SnTuLmAWypmWEFEOWuGhABEmkBQ7c?e=dOrmVq" TargetMode="External"/><Relationship Id="rId822" Type="http://schemas.openxmlformats.org/officeDocument/2006/relationships/hyperlink" Target="https://udistritaleduco-my.sharepoint.com/:u:/g/personal/com_social_periodismo_udistrital_edu_co/ER4m8HWHvmFNi01rNrISluoBUpwBRPsuANDyxBmoIOLQDA?e=AaJdhP" TargetMode="External"/><Relationship Id="rId254" Type="http://schemas.openxmlformats.org/officeDocument/2006/relationships/hyperlink" Target="https://etitc.edu.co/es/page/sistemas" TargetMode="External"/><Relationship Id="rId699" Type="http://schemas.openxmlformats.org/officeDocument/2006/relationships/hyperlink" Target="https://udistritaleduco-my.sharepoint.com/:x:/g/personal/efrodriguezr_udistrital_edu_co/IQCB1uKyvV-VSZM1rfjlL7aaAdbTBCMTRM5SqCUZLVKSxSk?e=KLxas6" TargetMode="External"/><Relationship Id="rId49" Type="http://schemas.openxmlformats.org/officeDocument/2006/relationships/hyperlink" Target="https://etitc.edu.co/es/page/electromecanica" TargetMode="External"/><Relationship Id="rId114" Type="http://schemas.openxmlformats.org/officeDocument/2006/relationships/hyperlink" Target="https://etitc.edu.co/es/page/mecanica" TargetMode="External"/><Relationship Id="rId461" Type="http://schemas.openxmlformats.org/officeDocument/2006/relationships/hyperlink" Target="https://udistritaleduco-my.sharepoint.com/:b:/g/personal/artes-danzario_udistrital_edu_co/EUEQz80bFitNjxUD2avITQUBwk7jfYjY5_OOlwqlt7eiRw?e=GHhKNy" TargetMode="External"/><Relationship Id="rId559" Type="http://schemas.openxmlformats.org/officeDocument/2006/relationships/hyperlink" Target="https://udistritaleduco-my.sharepoint.com/:x:/g/personal/efrodriguezr_udistrital_edu_co/IQD9idupq7GoQKRQJdqXAZWWASK8-jA3OZt3T1DmXByUu7Q?e=UT5ZDw" TargetMode="External"/><Relationship Id="rId766" Type="http://schemas.openxmlformats.org/officeDocument/2006/relationships/hyperlink" Target="https://ftecnologica.udistrital.edu.co/ingenieria-telematica/sites/ing-telematica/files/syllabus/2023-09/CONTENIDOS%20INGENIERIA%20231%20de%202012-3.pdf" TargetMode="External"/><Relationship Id="rId198" Type="http://schemas.openxmlformats.org/officeDocument/2006/relationships/hyperlink" Target="https://etitc.edu.co/es/page/procesosindustriales" TargetMode="External"/><Relationship Id="rId321" Type="http://schemas.openxmlformats.org/officeDocument/2006/relationships/hyperlink" Target="https://etitc.edu.co/es/page/sistemas" TargetMode="External"/><Relationship Id="rId419" Type="http://schemas.openxmlformats.org/officeDocument/2006/relationships/hyperlink" Target="../../../:b:/g/personal/admdeportiva_udistrital_edu_co/EWGKLagvYzBDia-BoSO8VBoBN8KzZrvzicLzYXdajDwfjQ" TargetMode="External"/><Relationship Id="rId626" Type="http://schemas.openxmlformats.org/officeDocument/2006/relationships/hyperlink" Target="https://udistritaleduco-my.sharepoint.com/:x:/g/personal/efrodriguezr_udistrital_edu_co/IQCNL-K-MsYDQK7hosB1Ph4qAdGwydqitOmZtpfcO8cKJFA?e=TjNv3q" TargetMode="External"/><Relationship Id="rId973" Type="http://schemas.openxmlformats.org/officeDocument/2006/relationships/hyperlink" Target="https://ftecnologica.udistrital.edu.co/ingenieria-telematica/sites/ing-telematica/files/syllabus/2023-09/CONTENIDOS%20INGENIERIA%20231%20de%202012-3.pdf" TargetMode="External"/><Relationship Id="rId833" Type="http://schemas.openxmlformats.org/officeDocument/2006/relationships/hyperlink" Target="https://udistritaleduco-my.sharepoint.com/:u:/g/personal/com_social_periodismo_udistrital_edu_co/ER4m8HWHvmFNi01rNrISluoBUpwBRPsuANDyxBmoIOLQDA?e=AaJdhP" TargetMode="External"/><Relationship Id="rId265" Type="http://schemas.openxmlformats.org/officeDocument/2006/relationships/hyperlink" Target="https://etitc.edu.co/es/page/sistemas" TargetMode="External"/><Relationship Id="rId472" Type="http://schemas.openxmlformats.org/officeDocument/2006/relationships/hyperlink" Target="https://udistritaleduco-my.sharepoint.com/:x:/g/personal/biologia_udistrital_edu_co/EYkD0BfV6a1Cjl5dTTi78y8Bf0JhskswGMKqtvYKpi9fFw?e=z6sNdW" TargetMode="External"/><Relationship Id="rId900" Type="http://schemas.openxmlformats.org/officeDocument/2006/relationships/hyperlink" Target="https://drive.google.com/drive/folders/14z6RCJj_4tIlnFjrfy7cJwZxCUhzKj5M" TargetMode="External"/><Relationship Id="rId125" Type="http://schemas.openxmlformats.org/officeDocument/2006/relationships/hyperlink" Target="https://etitc.edu.co/es/page/mecanica" TargetMode="External"/><Relationship Id="rId332" Type="http://schemas.openxmlformats.org/officeDocument/2006/relationships/hyperlink" Target="https://etitc.edu.co/es/page/sistemas" TargetMode="External"/><Relationship Id="rId777" Type="http://schemas.openxmlformats.org/officeDocument/2006/relationships/hyperlink" Target="http://www1.udistrital.edu.co:8080/documents/14211/362c1040-fa58-477b-81c1-b1536865dedc" TargetMode="External"/><Relationship Id="rId984" Type="http://schemas.openxmlformats.org/officeDocument/2006/relationships/drawing" Target="../drawings/drawing2.xml"/><Relationship Id="rId637" Type="http://schemas.openxmlformats.org/officeDocument/2006/relationships/hyperlink" Target="https://udistritaleduco-my.sharepoint.com/:x:/g/personal/efrodriguezr_udistrital_edu_co/IQAKn3zx991kRJzbk2SnTuLmAWypmWEFEOWuGhABEmkBQ7c?e=dOrmVq" TargetMode="External"/><Relationship Id="rId844" Type="http://schemas.openxmlformats.org/officeDocument/2006/relationships/hyperlink" Target="https://udistritaleduco-my.sharepoint.com/:u:/g/personal/com_social_periodismo_udistrital_edu_co/ER4m8HWHvmFNi01rNrISluoBUpwBRPsuANDyxBmoIOLQDA?e=AaJdhP" TargetMode="External"/><Relationship Id="rId276" Type="http://schemas.openxmlformats.org/officeDocument/2006/relationships/hyperlink" Target="https://etitc.edu.co/es/page/sistemas" TargetMode="External"/><Relationship Id="rId483" Type="http://schemas.openxmlformats.org/officeDocument/2006/relationships/hyperlink" Target="https://udistritaleduco-my.sharepoint.com/:x:/g/personal/biologia_udistrital_edu_co/EcyuRKTOdDJFlIEIVOhmyV8BunNp8yK7BKIv6NJItI4kfQ?e=Ncyg3b" TargetMode="External"/><Relationship Id="rId690" Type="http://schemas.openxmlformats.org/officeDocument/2006/relationships/hyperlink" Target="https://udistritaleduco-my.sharepoint.com/:x:/g/personal/efrodriguezr_udistrital_edu_co/IQCzIikWz-bzQaoMqbtb3m9WASE8TP86r6FT4TAiiyhjIXw?e=UImeYp" TargetMode="External"/><Relationship Id="rId704" Type="http://schemas.openxmlformats.org/officeDocument/2006/relationships/hyperlink" Target="https://udistritaleduco-my.sharepoint.com/:x:/g/personal/efrodriguezr_udistrital_edu_co/IQAmJcdQVgTnQYVIfYK87-8EAUjP_HSjkIcHlJvixloQuiE?e=ICKGH0" TargetMode="External"/><Relationship Id="rId911" Type="http://schemas.openxmlformats.org/officeDocument/2006/relationships/hyperlink" Target="http://licartistica.udistrital.edu.co:8080/inicio" TargetMode="External"/><Relationship Id="rId40" Type="http://schemas.openxmlformats.org/officeDocument/2006/relationships/hyperlink" Target="https://etitc.edu.co/es/page/electromecanica" TargetMode="External"/><Relationship Id="rId136" Type="http://schemas.openxmlformats.org/officeDocument/2006/relationships/hyperlink" Target="https://etitc.edu.co/es/page/mecanica" TargetMode="External"/><Relationship Id="rId343" Type="http://schemas.openxmlformats.org/officeDocument/2006/relationships/hyperlink" Target="https://etitc.edu.co/es/page/mecatronica" TargetMode="External"/><Relationship Id="rId550" Type="http://schemas.openxmlformats.org/officeDocument/2006/relationships/hyperlink" Target="https://udistritaleduco-my.sharepoint.com/:x:/g/personal/efrodriguezr_udistrital_edu_co/IQAmJcdQVgTnQYVIfYK87-8EAUjP_HSjkIcHlJvixloQuiE?e=ICKGH0" TargetMode="External"/><Relationship Id="rId788" Type="http://schemas.openxmlformats.org/officeDocument/2006/relationships/hyperlink" Target="http://www1.udistrital.edu.co:8080/documents/14211/362c1040-fa58-477b-81c1-b1536865dedc" TargetMode="External"/><Relationship Id="rId203" Type="http://schemas.openxmlformats.org/officeDocument/2006/relationships/hyperlink" Target="https://etitc.edu.co/es/page/procesosindustriales" TargetMode="External"/><Relationship Id="rId648" Type="http://schemas.openxmlformats.org/officeDocument/2006/relationships/hyperlink" Target="https://udistritaleduco-my.sharepoint.com/:x:/g/personal/efrodriguezr_udistrital_edu_co/IQCNL-K-MsYDQK7hosB1Ph4qAdGwydqitOmZtpfcO8cKJFA?e=TjNv3q" TargetMode="External"/><Relationship Id="rId855" Type="http://schemas.openxmlformats.org/officeDocument/2006/relationships/hyperlink" Target="https://fnaturales.udistrital.edu.co/quimica/index.php/programa/syllabus" TargetMode="External"/><Relationship Id="rId287" Type="http://schemas.openxmlformats.org/officeDocument/2006/relationships/hyperlink" Target="https://etitc.edu.co/es/page/sistemas" TargetMode="External"/><Relationship Id="rId410" Type="http://schemas.openxmlformats.org/officeDocument/2006/relationships/hyperlink" Target="../../../:b:/g/personal/admdeportiva_udistrital_edu_co/ETKMJ0tgjw5BiyMDPX2lJXgB4H0M0sZfkai0QY7tjLSJKw" TargetMode="External"/><Relationship Id="rId494" Type="http://schemas.openxmlformats.org/officeDocument/2006/relationships/hyperlink" Target="https://udistritaleduco-my.sharepoint.com/:x:/g/personal/licbiologia_udistrital_edu_co/IQDfOkQjvpggRrBSqPdK3FVIARPV4IaYCcTl9-HK6xBU80s?e=yfHlC3" TargetMode="External"/><Relationship Id="rId508" Type="http://schemas.openxmlformats.org/officeDocument/2006/relationships/hyperlink" Target="https://udistritaleduco-my.sharepoint.com/:w:/g/personal/licpedagogiainfantil_udistrital_edu_co/EXE75HfWTk9Mi-UpOHSGOAIBVJEXfOJyHk4X8e95AWjnHQ?e=3qv384" TargetMode="External"/><Relationship Id="rId715" Type="http://schemas.openxmlformats.org/officeDocument/2006/relationships/hyperlink" Target="https://udistritaleduco-my.sharepoint.com/:x:/g/personal/efrodriguezr_udistrital_edu_co/IQAM323M2Y_tR6qAQw3nVGdUAT-RGRL7YfUJqikb-Cohvj4?e=CKKR0s" TargetMode="External"/><Relationship Id="rId922" Type="http://schemas.openxmlformats.org/officeDocument/2006/relationships/hyperlink" Target="http://ingelectronica.udistrital.edu.co:8080/mision-vision-objetivos" TargetMode="External"/><Relationship Id="rId147" Type="http://schemas.openxmlformats.org/officeDocument/2006/relationships/hyperlink" Target="https://etitc.edu.co/es/page/mecanica" TargetMode="External"/><Relationship Id="rId354" Type="http://schemas.openxmlformats.org/officeDocument/2006/relationships/hyperlink" Target="https://etitc.edu.co/es/page/mecatronica" TargetMode="External"/><Relationship Id="rId799" Type="http://schemas.openxmlformats.org/officeDocument/2006/relationships/hyperlink" Target="http://www1.udistrital.edu.co:8080/documents/14211/a563ed1e-6ce2-4176-a3c2-bdc5d99fe282" TargetMode="External"/><Relationship Id="rId51" Type="http://schemas.openxmlformats.org/officeDocument/2006/relationships/hyperlink" Target="https://etitc.edu.co/es/page/electromecanica" TargetMode="External"/><Relationship Id="rId561" Type="http://schemas.openxmlformats.org/officeDocument/2006/relationships/hyperlink" Target="https://udistritaleduco-my.sharepoint.com/:x:/g/personal/efrodriguezr_udistrital_edu_co/IQAM323M2Y_tR6qAQw3nVGdUAT-RGRL7YfUJqikb-Cohvj4?e=CKKR0s" TargetMode="External"/><Relationship Id="rId659" Type="http://schemas.openxmlformats.org/officeDocument/2006/relationships/hyperlink" Target="https://udistritaleduco-my.sharepoint.com/:x:/g/personal/efrodriguezr_udistrital_edu_co/IQAKn3zx991kRJzbk2SnTuLmAWypmWEFEOWuGhABEmkBQ7c?e=dOrmVq" TargetMode="External"/><Relationship Id="rId866" Type="http://schemas.openxmlformats.org/officeDocument/2006/relationships/hyperlink" Target="https://fnaturales.udistrital.edu.co/quimica/index.php/programa/syllabus" TargetMode="External"/><Relationship Id="rId214" Type="http://schemas.openxmlformats.org/officeDocument/2006/relationships/hyperlink" Target="https://etitc.edu.co/es/page/procesosindustriales" TargetMode="External"/><Relationship Id="rId298" Type="http://schemas.openxmlformats.org/officeDocument/2006/relationships/hyperlink" Target="https://etitc.edu.co/es/page/sistemas" TargetMode="External"/><Relationship Id="rId421" Type="http://schemas.openxmlformats.org/officeDocument/2006/relationships/hyperlink" Target="../../../:b:/g/personal/admdeportiva_udistrital_edu_co/ETWZsevaH01MpiPARGWiWOgBkoDJCpJbMb4B3UJGLBGAVA" TargetMode="External"/><Relationship Id="rId519" Type="http://schemas.openxmlformats.org/officeDocument/2006/relationships/hyperlink" Target="https://udistritaleduco-my.sharepoint.com/:b:/g/personal/licpedagogiainfantil_udistrital_edu_co/EeKBFb8nGBVLmkvv6XUZNRIBA1tHkryf6X_68QzPXKdo3g?e=wOUrPQ" TargetMode="External"/><Relationship Id="rId158" Type="http://schemas.openxmlformats.org/officeDocument/2006/relationships/hyperlink" Target="https://etitc.edu.co/es/page/mecanica" TargetMode="External"/><Relationship Id="rId726" Type="http://schemas.openxmlformats.org/officeDocument/2006/relationships/hyperlink" Target="https://udistritaleduco-my.sharepoint.com/:x:/g/personal/efrodriguezr_udistrital_edu_co/IQAmJcdQVgTnQYVIfYK87-8EAUjP_HSjkIcHlJvixloQuiE?e=ICKGH0" TargetMode="External"/><Relationship Id="rId933" Type="http://schemas.openxmlformats.org/officeDocument/2006/relationships/hyperlink" Target="http://ingelectronica.udistrital.edu.co:8080/mision-vision-objetivos" TargetMode="External"/><Relationship Id="rId62" Type="http://schemas.openxmlformats.org/officeDocument/2006/relationships/hyperlink" Target="https://etitc.edu.co/es/page/electromecanica" TargetMode="External"/><Relationship Id="rId365" Type="http://schemas.openxmlformats.org/officeDocument/2006/relationships/hyperlink" Target="https://etitc.edu.co/es/page/mecatronica" TargetMode="External"/><Relationship Id="rId572" Type="http://schemas.openxmlformats.org/officeDocument/2006/relationships/hyperlink" Target="https://udistritaleduco-my.sharepoint.com/:x:/g/personal/efrodriguezr_udistrital_edu_co/IQAmJcdQVgTnQYVIfYK87-8EAUjP_HSjkIcHlJvixloQuiE?e=ICKGH0" TargetMode="External"/><Relationship Id="rId225" Type="http://schemas.openxmlformats.org/officeDocument/2006/relationships/hyperlink" Target="https://etitc.edu.co/es/page/procesosindustriales" TargetMode="External"/><Relationship Id="rId432" Type="http://schemas.openxmlformats.org/officeDocument/2006/relationships/hyperlink" Target="https://udistritaleduco-my.sharepoint.com/:b:/g/personal/artes-danzario_udistrital_edu_co/Ecv0Ems3jzJGquS2JXnXSUoBVGo5p3BcaAQorZR72DJquw?e=0pByP3" TargetMode="External"/><Relationship Id="rId877" Type="http://schemas.openxmlformats.org/officeDocument/2006/relationships/hyperlink" Target="https://drive.google.com/drive/folders/14z6RCJj_4tIlnFjrfy7cJwZxCUhzKj5M" TargetMode="External"/><Relationship Id="rId737" Type="http://schemas.openxmlformats.org/officeDocument/2006/relationships/hyperlink" Target="https://udistritaleduco-my.sharepoint.com/:x:/g/personal/efrodriguezr_udistrital_edu_co/IQAM323M2Y_tR6qAQw3nVGdUAT-RGRL7YfUJqikb-Cohvj4?e=CKKR0s" TargetMode="External"/><Relationship Id="rId944" Type="http://schemas.openxmlformats.org/officeDocument/2006/relationships/hyperlink" Target="https://udistritaleduco-my.sharepoint.com/:b:/g/personal/lsocial_udistrital_edu_co/EdsL-4knzLxCmqwTv4Ov1ZkBsdaMgo3SOy4br24VJwqLww?e=Yd9pov" TargetMode="External"/><Relationship Id="rId73" Type="http://schemas.openxmlformats.org/officeDocument/2006/relationships/hyperlink" Target="https://etitc.edu.co/es/page/electromecanica" TargetMode="External"/><Relationship Id="rId169" Type="http://schemas.openxmlformats.org/officeDocument/2006/relationships/hyperlink" Target="https://etitc.edu.co/es/page/mecanica" TargetMode="External"/><Relationship Id="rId376" Type="http://schemas.openxmlformats.org/officeDocument/2006/relationships/hyperlink" Target="https://etitc.edu.co/es/page/mecatronica" TargetMode="External"/><Relationship Id="rId583" Type="http://schemas.openxmlformats.org/officeDocument/2006/relationships/hyperlink" Target="https://udistritaleduco-my.sharepoint.com/:x:/g/personal/efrodriguezr_udistrital_edu_co/IQAM323M2Y_tR6qAQw3nVGdUAT-RGRL7YfUJqikb-Cohvj4?e=CKKR0s" TargetMode="External"/><Relationship Id="rId790" Type="http://schemas.openxmlformats.org/officeDocument/2006/relationships/hyperlink" Target="http://www1.udistrital.edu.co:8080/documents/14211/362c1040-fa58-477b-81c1-b1536865dedc" TargetMode="External"/><Relationship Id="rId804" Type="http://schemas.openxmlformats.org/officeDocument/2006/relationships/hyperlink" Target="https://udistritaleduco-my.sharepoint.com/:u:/g/personal/com_social_periodismo_udistrital_edu_co/ER4m8HWHvmFNi01rNrISluoBUpwBRPsuANDyxBmoIOLQDA?e=AaJdhP" TargetMode="External"/><Relationship Id="rId4" Type="http://schemas.openxmlformats.org/officeDocument/2006/relationships/hyperlink" Target="https://drive.google.com/file/d/1tf7Rv_oju_rapJHIIM4gnk74-8PQ5F6o/view?usp=drive_link" TargetMode="External"/><Relationship Id="rId236" Type="http://schemas.openxmlformats.org/officeDocument/2006/relationships/hyperlink" Target="https://etitc.edu.co/es/page/procesosindustriales" TargetMode="External"/><Relationship Id="rId443" Type="http://schemas.openxmlformats.org/officeDocument/2006/relationships/hyperlink" Target="https://udistritaleduco-my.sharepoint.com/:b:/g/personal/artes-danzario_udistrital_edu_co/Efm4RS7ibM1MjJtFX2ynvtgBFNKVOIeb_Vy6cMrNh-2kjQ?e=BpbZJ8" TargetMode="External"/><Relationship Id="rId650" Type="http://schemas.openxmlformats.org/officeDocument/2006/relationships/hyperlink" Target="https://udistritaleduco-my.sharepoint.com/:x:/g/personal/efrodriguezr_udistrital_edu_co/IQBFRRjZ2M_vRYXFSNWRveB5ARfTT2nriO3lmklaAKIshEk?e=hLtfef" TargetMode="External"/><Relationship Id="rId888" Type="http://schemas.openxmlformats.org/officeDocument/2006/relationships/hyperlink" Target="https://drive.google.com/drive/folders/14z6RCJj_4tIlnFjrfy7cJwZxCUhzKj5M" TargetMode="External"/><Relationship Id="rId303" Type="http://schemas.openxmlformats.org/officeDocument/2006/relationships/hyperlink" Target="https://etitc.edu.co/es/page/sistemas" TargetMode="External"/><Relationship Id="rId748" Type="http://schemas.openxmlformats.org/officeDocument/2006/relationships/hyperlink" Target="https://udistritaleduco-my.sharepoint.com/:x:/g/personal/liceduhlc_udistrital_edu_co/EX4INY1MbQZHqYuo9-k5gwEByiykth-gas2nIuOFaCTzKw?e=pv10gC" TargetMode="External"/><Relationship Id="rId955" Type="http://schemas.openxmlformats.org/officeDocument/2006/relationships/hyperlink" Target="https://udistritaleduco-my.sharepoint.com/:b:/g/personal/lsocial_udistrital_edu_co/EaDG-98ng9BFjq1uZ7_t2ZABBAstHY2qVKOIy33SnpEhVQ?e=DHbv9z" TargetMode="External"/><Relationship Id="rId84" Type="http://schemas.openxmlformats.org/officeDocument/2006/relationships/hyperlink" Target="https://etitc.edu.co/es/page/electromecanica" TargetMode="External"/><Relationship Id="rId387" Type="http://schemas.openxmlformats.org/officeDocument/2006/relationships/hyperlink" Target="https://etitc.edu.co/es/page/mecatronica" TargetMode="External"/><Relationship Id="rId510" Type="http://schemas.openxmlformats.org/officeDocument/2006/relationships/hyperlink" Target="https://udistritaleduco-my.sharepoint.com/:w:/g/personal/licpedagogiainfantil_udistrital_edu_co/EXRkA7ovF95PoBTQ79z9iSsBxlqssXt5JydsA_oTX9PxeQ?e=FHBhqq" TargetMode="External"/><Relationship Id="rId594" Type="http://schemas.openxmlformats.org/officeDocument/2006/relationships/hyperlink" Target="https://udistritaleduco-my.sharepoint.com/:x:/g/personal/efrodriguezr_udistrital_edu_co/IQAmJcdQVgTnQYVIfYK87-8EAUjP_HSjkIcHlJvixloQuiE?e=ICKGH0" TargetMode="External"/><Relationship Id="rId608" Type="http://schemas.openxmlformats.org/officeDocument/2006/relationships/hyperlink" Target="https://udistritaleduco-my.sharepoint.com/:x:/g/personal/efrodriguezr_udistrital_edu_co/IQDd4gBujupHSaH55rYlsCZUAR2fLdEz4sUrO7h2RVdW8HU?e=cKykNR" TargetMode="External"/><Relationship Id="rId815" Type="http://schemas.openxmlformats.org/officeDocument/2006/relationships/hyperlink" Target="https://udistritaleduco-my.sharepoint.com/:u:/g/personal/com_social_periodismo_udistrital_edu_co/ER4m8HWHvmFNi01rNrISluoBUpwBRPsuANDyxBmoIOLQDA?e=AaJdhP" TargetMode="External"/><Relationship Id="rId247" Type="http://schemas.openxmlformats.org/officeDocument/2006/relationships/hyperlink" Target="https://etitc.edu.co/es/page/sistemas" TargetMode="External"/><Relationship Id="rId899" Type="http://schemas.openxmlformats.org/officeDocument/2006/relationships/hyperlink" Target="https://drive.google.com/drive/folders/14z6RCJj_4tIlnFjrfy7cJwZxCUhzKj5M" TargetMode="External"/><Relationship Id="rId107" Type="http://schemas.openxmlformats.org/officeDocument/2006/relationships/hyperlink" Target="https://etitc.edu.co/es/page/mecanica" TargetMode="External"/><Relationship Id="rId454" Type="http://schemas.openxmlformats.org/officeDocument/2006/relationships/hyperlink" Target="https://udistritaleduco-my.sharepoint.com/:b:/g/personal/artes-danzario_udistrital_edu_co/EVceBdYAUz5Nu3tn8U6L8B0Bx2nz_nZ7Cdyt4AkqkWlskg?e=nq91ud" TargetMode="External"/><Relationship Id="rId661" Type="http://schemas.openxmlformats.org/officeDocument/2006/relationships/hyperlink" Target="https://udistritaleduco-my.sharepoint.com/:x:/g/personal/efrodriguezr_udistrital_edu_co/IQCsIPq_yt_6So3-zR6OH4LTAVnaoz4IkW24fkHuqHpIgWQ?e=u4aCOU" TargetMode="External"/><Relationship Id="rId759" Type="http://schemas.openxmlformats.org/officeDocument/2006/relationships/hyperlink" Target="https://udistritaleduco-my.sharepoint.com/:x:/g/personal/liceduhlc_udistrital_edu_co/EdqDQABVZ9hEkPUyA4cz_xwB0LdxlpCwMTNuTvyi4ZK6Mw?e=7apAF7" TargetMode="External"/><Relationship Id="rId966" Type="http://schemas.openxmlformats.org/officeDocument/2006/relationships/hyperlink" Target="https://udistritaleduco-my.sharepoint.com/:b:/g/personal/lsocial_udistrital_edu_co/Eb8NJOsFqUxCh5Nx65n2g5gB4qhF8luCcY2fTdCKI2r_bA?e=DXXkGl" TargetMode="External"/><Relationship Id="rId11" Type="http://schemas.openxmlformats.org/officeDocument/2006/relationships/hyperlink" Target="http://cienciaytecnologia.upn.edu.co/licenciatura-en-fisica/" TargetMode="External"/><Relationship Id="rId314" Type="http://schemas.openxmlformats.org/officeDocument/2006/relationships/hyperlink" Target="https://etitc.edu.co/es/page/sistemas" TargetMode="External"/><Relationship Id="rId398" Type="http://schemas.openxmlformats.org/officeDocument/2006/relationships/hyperlink" Target="https://udistritaleduco-my.sharepoint.com/:b:/g/personal/admambiental_udistrital_edu_co/EXw00oc6UA9Mp6Sb6VWJUpABYG2Kq_y__VIXiFuzrQf47Q?e=1QAoyi" TargetMode="External"/><Relationship Id="rId521" Type="http://schemas.openxmlformats.org/officeDocument/2006/relationships/hyperlink" Target="https://udistritaleduco-my.sharepoint.com/:b:/g/personal/licpedagogiainfantil_udistrital_edu_co/EX_Q3K-N8QJEgTPJQkFRjAgBjlwfiYOWx2DjD1P4vsBU3A?e=mrbCC3" TargetMode="External"/><Relationship Id="rId619" Type="http://schemas.openxmlformats.org/officeDocument/2006/relationships/hyperlink" Target="https://udistritaleduco-my.sharepoint.com/:x:/g/personal/efrodriguezr_udistrital_edu_co/IQAmS7bdM280SbmLQPKi_YKFAVbpLLnd16A8zqKy8U8Q4qE?e=XMS3Rx" TargetMode="External"/><Relationship Id="rId95" Type="http://schemas.openxmlformats.org/officeDocument/2006/relationships/hyperlink" Target="https://etitc.edu.co/es/page/electromecanica" TargetMode="External"/><Relationship Id="rId160" Type="http://schemas.openxmlformats.org/officeDocument/2006/relationships/hyperlink" Target="https://etitc.edu.co/es/page/mecanica" TargetMode="External"/><Relationship Id="rId826" Type="http://schemas.openxmlformats.org/officeDocument/2006/relationships/hyperlink" Target="https://udistritaleduco-my.sharepoint.com/:u:/g/personal/com_social_periodismo_udistrital_edu_co/ER4m8HWHvmFNi01rNrISluoBUpwBRPsuANDyxBmoIOLQDA?e=AaJdhP" TargetMode="External"/><Relationship Id="rId258" Type="http://schemas.openxmlformats.org/officeDocument/2006/relationships/hyperlink" Target="https://etitc.edu.co/es/page/sistemas" TargetMode="External"/><Relationship Id="rId465" Type="http://schemas.openxmlformats.org/officeDocument/2006/relationships/hyperlink" Target="https://udistritaleduco-my.sharepoint.com/:x:/g/personal/biologia_udistrital_edu_co/ERZwFAuQ3QFOtJmkObI9ozkBiBF_jAm1oDNYdIE2foibFQ?e=Jsm8aq" TargetMode="External"/><Relationship Id="rId672" Type="http://schemas.openxmlformats.org/officeDocument/2006/relationships/hyperlink" Target="https://udistritaleduco-my.sharepoint.com/:x:/g/personal/efrodriguezr_udistrital_edu_co/IQBFRRjZ2M_vRYXFSNWRveB5ARfTT2nriO3lmklaAKIshEk?e=hLtfef" TargetMode="External"/><Relationship Id="rId22" Type="http://schemas.openxmlformats.org/officeDocument/2006/relationships/hyperlink" Target="http://cienciaytecnologia.upn.edu.co/licenciatura-en-fisica/" TargetMode="External"/><Relationship Id="rId118" Type="http://schemas.openxmlformats.org/officeDocument/2006/relationships/hyperlink" Target="https://etitc.edu.co/es/page/mecanica" TargetMode="External"/><Relationship Id="rId325" Type="http://schemas.openxmlformats.org/officeDocument/2006/relationships/hyperlink" Target="https://etitc.edu.co/es/page/sistemas" TargetMode="External"/><Relationship Id="rId532" Type="http://schemas.openxmlformats.org/officeDocument/2006/relationships/hyperlink" Target="https://fnaturales.udistrital.edu.co/matematicas/index.php/programa/syllabus" TargetMode="External"/><Relationship Id="rId977" Type="http://schemas.openxmlformats.org/officeDocument/2006/relationships/hyperlink" Target="https://ftecnologica.udistrital.edu.co/ingenieria-telematica/sites/ing-telematica/files/syllabus/2023-09/CONTENIDOS%20INGENIERIA%20231%20de%202012-3.pdf" TargetMode="External"/><Relationship Id="rId171" Type="http://schemas.openxmlformats.org/officeDocument/2006/relationships/hyperlink" Target="https://etitc.edu.co/es/page/procesosindustriales" TargetMode="External"/><Relationship Id="rId837" Type="http://schemas.openxmlformats.org/officeDocument/2006/relationships/hyperlink" Target="https://udistritaleduco-my.sharepoint.com/:u:/g/personal/com_social_periodismo_udistrital_edu_co/ER4m8HWHvmFNi01rNrISluoBUpwBRPsuANDyxBmoIOLQDA?e=AaJdhP" TargetMode="External"/><Relationship Id="rId269" Type="http://schemas.openxmlformats.org/officeDocument/2006/relationships/hyperlink" Target="https://etitc.edu.co/es/page/sistemas" TargetMode="External"/><Relationship Id="rId476" Type="http://schemas.openxmlformats.org/officeDocument/2006/relationships/hyperlink" Target="https://udistritaleduco-my.sharepoint.com/:x:/g/personal/biologia_udistrital_edu_co/ES93xJ29cFRMggslB1aABUUBluXLTRdhQikmoJ7aj5VIVQ?e=Lsxn5y" TargetMode="External"/><Relationship Id="rId683" Type="http://schemas.openxmlformats.org/officeDocument/2006/relationships/hyperlink" Target="https://udistritaleduco-my.sharepoint.com/:x:/g/personal/efrodriguezr_udistrital_edu_co/IQCsIPq_yt_6So3-zR6OH4LTAVnaoz4IkW24fkHuqHpIgWQ?e=u4aCOU" TargetMode="External"/><Relationship Id="rId890" Type="http://schemas.openxmlformats.org/officeDocument/2006/relationships/hyperlink" Target="https://drive.google.com/drive/folders/14z6RCJj_4tIlnFjrfy7cJwZxCUhzKj5M" TargetMode="External"/><Relationship Id="rId904" Type="http://schemas.openxmlformats.org/officeDocument/2006/relationships/hyperlink" Target="https://drive.google.com/drive/folders/14z6RCJj_4tIlnFjrfy7cJwZxCUhzKj5M" TargetMode="External"/><Relationship Id="rId33" Type="http://schemas.openxmlformats.org/officeDocument/2006/relationships/hyperlink" Target="https://etitc.edu.co/es/page/electromecanica" TargetMode="External"/><Relationship Id="rId129" Type="http://schemas.openxmlformats.org/officeDocument/2006/relationships/hyperlink" Target="https://etitc.edu.co/es/page/mecanica" TargetMode="External"/><Relationship Id="rId336" Type="http://schemas.openxmlformats.org/officeDocument/2006/relationships/hyperlink" Target="https://etitc.edu.co/es/page/sistemas" TargetMode="External"/><Relationship Id="rId543" Type="http://schemas.openxmlformats.org/officeDocument/2006/relationships/hyperlink" Target="https://udistritaleduco-my.sharepoint.com/:x:/g/personal/efrodriguezr_udistrital_edu_co/IQDNo3iXoKbFRrJ4y0vvANlhAX1tdvnjneEjhSfqpF6YUy4?e=IJjRX8" TargetMode="External"/><Relationship Id="rId182" Type="http://schemas.openxmlformats.org/officeDocument/2006/relationships/hyperlink" Target="https://etitc.edu.co/es/page/procesosindustriales" TargetMode="External"/><Relationship Id="rId403" Type="http://schemas.openxmlformats.org/officeDocument/2006/relationships/hyperlink" Target="https://udistritaleduco-my.sharepoint.com/:b:/g/personal/admambiental_udistrital_edu_co/EV5igdZk8SZGryvN4Iq1s8oBN2VhudVRIo-LxipHuiKDOA?e=87Xcaw" TargetMode="External"/><Relationship Id="rId750" Type="http://schemas.openxmlformats.org/officeDocument/2006/relationships/hyperlink" Target="https://udistritaleduco-my.sharepoint.com/:x:/g/personal/liceduhlc_udistrital_edu_co/EXeAJGolPlFPn2wvFz9kmgsBOLTYU6lmJ5Ux2-OaGi2LLw?e=YtS9ox" TargetMode="External"/><Relationship Id="rId848" Type="http://schemas.openxmlformats.org/officeDocument/2006/relationships/hyperlink" Target="https://udistritaleduco-my.sharepoint.com/:u:/g/personal/com_social_periodismo_udistrital_edu_co/ER4m8HWHvmFNi01rNrISluoBUpwBRPsuANDyxBmoIOLQDA?e=AaJdhP" TargetMode="External"/><Relationship Id="rId487" Type="http://schemas.openxmlformats.org/officeDocument/2006/relationships/hyperlink" Target="https://udistritaleduco-my.sharepoint.com/:x:/g/personal/licbiologia_udistrital_edu_co/IQB0EKrot4mgRbnvUxxJbCZcAeePRlpip5-y7sGW4CJxWt4?e=PZUuWV" TargetMode="External"/><Relationship Id="rId610" Type="http://schemas.openxmlformats.org/officeDocument/2006/relationships/hyperlink" Target="https://udistritaleduco-my.sharepoint.com/:x:/g/personal/efrodriguezr_udistrital_edu_co/IQDNo3iXoKbFRrJ4y0vvANlhAX1tdvnjneEjhSfqpF6YUy4?e=IJjRX8" TargetMode="External"/><Relationship Id="rId694" Type="http://schemas.openxmlformats.org/officeDocument/2006/relationships/hyperlink" Target="https://udistritaleduco-my.sharepoint.com/:x:/g/personal/efrodriguezr_udistrital_edu_co/IQBFRRjZ2M_vRYXFSNWRveB5ARfTT2nriO3lmklaAKIshEk?e=hLtfef" TargetMode="External"/><Relationship Id="rId708" Type="http://schemas.openxmlformats.org/officeDocument/2006/relationships/hyperlink" Target="https://udistritaleduco-my.sharepoint.com/:x:/g/personal/efrodriguezr_udistrital_edu_co/IQCr0Cv_Vi5wRYq2HbzbJMB4Afj79GSaz7budUikHppbEFA?e=TdX8HI" TargetMode="External"/><Relationship Id="rId915" Type="http://schemas.openxmlformats.org/officeDocument/2006/relationships/hyperlink" Target="http://licartistica.udistrital.edu.co:8080/inicio" TargetMode="External"/><Relationship Id="rId347" Type="http://schemas.openxmlformats.org/officeDocument/2006/relationships/hyperlink" Target="https://etitc.edu.co/es/page/mecatronica" TargetMode="External"/><Relationship Id="rId44" Type="http://schemas.openxmlformats.org/officeDocument/2006/relationships/hyperlink" Target="https://etitc.edu.co/es/page/electromecanica" TargetMode="External"/><Relationship Id="rId554" Type="http://schemas.openxmlformats.org/officeDocument/2006/relationships/hyperlink" Target="https://udistritaleduco-my.sharepoint.com/:x:/g/personal/efrodriguezr_udistrital_edu_co/IQCr0Cv_Vi5wRYq2HbzbJMB4Afj79GSaz7budUikHppbEFA?e=TdX8HI" TargetMode="External"/><Relationship Id="rId761" Type="http://schemas.openxmlformats.org/officeDocument/2006/relationships/hyperlink" Target="https://udistritaleduco-my.sharepoint.com/:x:/g/personal/liceduhlc_udistrital_edu_co/EX6tpvqfCbhHgUZ2JrrOpK0Bt7DWkOBv692hp28wp4YgSQ?e=xXiyp8" TargetMode="External"/><Relationship Id="rId859" Type="http://schemas.openxmlformats.org/officeDocument/2006/relationships/hyperlink" Target="https://fnaturales.udistrital.edu.co/quimica/index.php/programa/syllabus" TargetMode="External"/><Relationship Id="rId193" Type="http://schemas.openxmlformats.org/officeDocument/2006/relationships/hyperlink" Target="https://etitc.edu.co/es/page/procesosindustriales" TargetMode="External"/><Relationship Id="rId207" Type="http://schemas.openxmlformats.org/officeDocument/2006/relationships/hyperlink" Target="https://etitc.edu.co/es/page/procesosindustriales" TargetMode="External"/><Relationship Id="rId414" Type="http://schemas.openxmlformats.org/officeDocument/2006/relationships/hyperlink" Target="../../../:b:/g/personal/admdeportiva_udistrital_edu_co/EU6JjCtKFG5BvOROOYUGxqgBgD2l1g4UV1xGvutiQBeFJA" TargetMode="External"/><Relationship Id="rId498" Type="http://schemas.openxmlformats.org/officeDocument/2006/relationships/hyperlink" Target="https://udistritaleduco-my.sharepoint.com/:w:/g/personal/licpedagogiainfantil_udistrital_edu_co/EdruqwGaYo9Irrcr5ZF96L8B6EOXeYuuUOHFdVGg2E-odg?e=2XaCSz" TargetMode="External"/><Relationship Id="rId621" Type="http://schemas.openxmlformats.org/officeDocument/2006/relationships/hyperlink" Target="https://udistritaleduco-my.sharepoint.com/:x:/g/personal/efrodriguezr_udistrital_edu_co/IQAGkXKX7XDnSJSHM-0lpo2LATh-e3GHQSApR0msdcPm6vA?e=oKudaU" TargetMode="External"/><Relationship Id="rId260" Type="http://schemas.openxmlformats.org/officeDocument/2006/relationships/hyperlink" Target="https://etitc.edu.co/es/page/sistemas" TargetMode="External"/><Relationship Id="rId719" Type="http://schemas.openxmlformats.org/officeDocument/2006/relationships/hyperlink" Target="https://udistritaleduco-my.sharepoint.com/:x:/g/personal/efrodriguezr_udistrital_edu_co/IQCXnkg0SnajQpdp3Q8XI09HAWiL6tJnUkdqfvnhRH-4t7c?e=CLXObY" TargetMode="External"/><Relationship Id="rId926" Type="http://schemas.openxmlformats.org/officeDocument/2006/relationships/hyperlink" Target="http://ingelectronica.udistrital.edu.co:8080/mision-vision-objetivos" TargetMode="External"/><Relationship Id="rId55" Type="http://schemas.openxmlformats.org/officeDocument/2006/relationships/hyperlink" Target="https://etitc.edu.co/es/page/electromecanica" TargetMode="External"/><Relationship Id="rId120" Type="http://schemas.openxmlformats.org/officeDocument/2006/relationships/hyperlink" Target="https://etitc.edu.co/es/page/mecanica" TargetMode="External"/><Relationship Id="rId358" Type="http://schemas.openxmlformats.org/officeDocument/2006/relationships/hyperlink" Target="https://etitc.edu.co/es/page/mecatronica" TargetMode="External"/><Relationship Id="rId565" Type="http://schemas.openxmlformats.org/officeDocument/2006/relationships/hyperlink" Target="https://udistritaleduco-my.sharepoint.com/:x:/g/personal/efrodriguezr_udistrital_edu_co/IQCXnkg0SnajQpdp3Q8XI09HAWiL6tJnUkdqfvnhRH-4t7c?e=CLXObY" TargetMode="External"/><Relationship Id="rId772" Type="http://schemas.openxmlformats.org/officeDocument/2006/relationships/hyperlink" Target="http://www1.udistrital.edu.co:8080/documents/14211/362c1040-fa58-477b-81c1-b1536865dedc" TargetMode="External"/><Relationship Id="rId218" Type="http://schemas.openxmlformats.org/officeDocument/2006/relationships/hyperlink" Target="https://etitc.edu.co/es/page/procesosindustriales" TargetMode="External"/><Relationship Id="rId425" Type="http://schemas.openxmlformats.org/officeDocument/2006/relationships/hyperlink" Target="https://udistritaleduco-my.sharepoint.com/:b:/g/personal/artes-danzario_udistrital_edu_co/EV54gl-EBfVFl_6YhUAcRMIBuUJ4qsFZTaB7hg557H2nOg?e=Pkb12r" TargetMode="External"/><Relationship Id="rId632" Type="http://schemas.openxmlformats.org/officeDocument/2006/relationships/hyperlink" Target="https://udistritaleduco-my.sharepoint.com/:x:/g/personal/efrodriguezr_udistrital_edu_co/IQDNo3iXoKbFRrJ4y0vvANlhAX1tdvnjneEjhSfqpF6YUy4?e=IJjRX8" TargetMode="External"/><Relationship Id="rId271" Type="http://schemas.openxmlformats.org/officeDocument/2006/relationships/hyperlink" Target="https://etitc.edu.co/es/page/sistemas" TargetMode="External"/><Relationship Id="rId937" Type="http://schemas.openxmlformats.org/officeDocument/2006/relationships/hyperlink" Target="http://ingelectronica.udistrital.edu.co:8080/mision-vision-objetivos" TargetMode="External"/><Relationship Id="rId66" Type="http://schemas.openxmlformats.org/officeDocument/2006/relationships/hyperlink" Target="https://etitc.edu.co/es/page/electromecanica" TargetMode="External"/><Relationship Id="rId131" Type="http://schemas.openxmlformats.org/officeDocument/2006/relationships/hyperlink" Target="https://etitc.edu.co/es/page/mecanica" TargetMode="External"/><Relationship Id="rId369" Type="http://schemas.openxmlformats.org/officeDocument/2006/relationships/hyperlink" Target="https://etitc.edu.co/es/page/mecatronica" TargetMode="External"/><Relationship Id="rId576" Type="http://schemas.openxmlformats.org/officeDocument/2006/relationships/hyperlink" Target="https://udistritaleduco-my.sharepoint.com/:x:/g/personal/efrodriguezr_udistrital_edu_co/IQCr0Cv_Vi5wRYq2HbzbJMB4Afj79GSaz7budUikHppbEFA?e=TdX8HI" TargetMode="External"/><Relationship Id="rId783" Type="http://schemas.openxmlformats.org/officeDocument/2006/relationships/hyperlink" Target="http://www1.udistrital.edu.co:8080/documents/14211/362c1040-fa58-477b-81c1-b1536865dedc" TargetMode="External"/><Relationship Id="rId229" Type="http://schemas.openxmlformats.org/officeDocument/2006/relationships/hyperlink" Target="https://etitc.edu.co/es/page/procesosindustriales" TargetMode="External"/><Relationship Id="rId436" Type="http://schemas.openxmlformats.org/officeDocument/2006/relationships/hyperlink" Target="https://udistritaleduco-my.sharepoint.com/:b:/g/personal/artes-danzario_udistrital_edu_co/EX0wM89a-wtKpcHOs_oyKeYBIgwq_AsVpyc3biAzqr_Tgw?e=UDAwXF" TargetMode="External"/><Relationship Id="rId643" Type="http://schemas.openxmlformats.org/officeDocument/2006/relationships/hyperlink" Target="https://udistritaleduco-my.sharepoint.com/:x:/g/personal/efrodriguezr_udistrital_edu_co/IQAGkXKX7XDnSJSHM-0lpo2LATh-e3GHQSApR0msdcPm6vA?e=oKudaU" TargetMode="External"/><Relationship Id="rId850" Type="http://schemas.openxmlformats.org/officeDocument/2006/relationships/hyperlink" Target="https://udistritaleduco-my.sharepoint.com/:u:/g/personal/com_social_periodismo_udistrital_edu_co/ER4m8HWHvmFNi01rNrISluoBUpwBRPsuANDyxBmoIOLQDA?e=AaJdhP" TargetMode="External"/><Relationship Id="rId948" Type="http://schemas.openxmlformats.org/officeDocument/2006/relationships/hyperlink" Target="https://udistritaleduco-my.sharepoint.com/:b:/g/personal/lsocial_udistrital_edu_co/EU3xxm9zE0RKjFb1vgBaO-gB6_g6sEjvTGkxzwW5eNg1SQ?e=S7eaTi" TargetMode="External"/><Relationship Id="rId77" Type="http://schemas.openxmlformats.org/officeDocument/2006/relationships/hyperlink" Target="https://etitc.edu.co/es/page/electromecanica" TargetMode="External"/><Relationship Id="rId282" Type="http://schemas.openxmlformats.org/officeDocument/2006/relationships/hyperlink" Target="https://etitc.edu.co/es/page/sistemas" TargetMode="External"/><Relationship Id="rId503" Type="http://schemas.openxmlformats.org/officeDocument/2006/relationships/hyperlink" Target="https://udistritaleduco-my.sharepoint.com/:w:/g/personal/licpedagogiainfantil_udistrital_edu_co/EXvwv4ADRyFGhEf-vvWn9hIBWuZfq5GHOdlOAyrbuu_k0A?e=5h7hgw" TargetMode="External"/><Relationship Id="rId587" Type="http://schemas.openxmlformats.org/officeDocument/2006/relationships/hyperlink" Target="https://udistritaleduco-my.sharepoint.com/:x:/g/personal/efrodriguezr_udistrital_edu_co/IQCXnkg0SnajQpdp3Q8XI09HAWiL6tJnUkdqfvnhRH-4t7c?e=CLXObY" TargetMode="External"/><Relationship Id="rId710" Type="http://schemas.openxmlformats.org/officeDocument/2006/relationships/hyperlink" Target="https://udistritaleduco-my.sharepoint.com/:x:/g/personal/efrodriguezr_udistrital_edu_co/IQAvje_qgJ_xQI21bUSPY5wgAakU9yLmy4SQTJOt-9uo57k?e=e9hxOV" TargetMode="External"/><Relationship Id="rId808" Type="http://schemas.openxmlformats.org/officeDocument/2006/relationships/hyperlink" Target="https://udistritaleduco-my.sharepoint.com/:u:/g/personal/com_social_periodismo_udistrital_edu_co/ER4m8HWHvmFNi01rNrISluoBUpwBRPsuANDyxBmoIOLQDA?e=AaJdhP" TargetMode="External"/><Relationship Id="rId8" Type="http://schemas.openxmlformats.org/officeDocument/2006/relationships/hyperlink" Target="http://cienciaytecnologia.upn.edu.co/licenciatura-en-fisica/" TargetMode="External"/><Relationship Id="rId142" Type="http://schemas.openxmlformats.org/officeDocument/2006/relationships/hyperlink" Target="https://etitc.edu.co/es/page/mecanica" TargetMode="External"/><Relationship Id="rId447" Type="http://schemas.openxmlformats.org/officeDocument/2006/relationships/hyperlink" Target="https://udistritaleduco-my.sharepoint.com/:b:/g/personal/artes-danzario_udistrital_edu_co/EeSAf0WXGC9HoWS2iNa_1TcB6TuwfaFb2nDqXVrMOkSNsg?e=LqYKFj" TargetMode="External"/><Relationship Id="rId794" Type="http://schemas.openxmlformats.org/officeDocument/2006/relationships/hyperlink" Target="http://www1.udistrital.edu.co:8080/documents/14211/a563ed1e-6ce2-4176-a3c2-bdc5d99fe282" TargetMode="External"/><Relationship Id="rId654" Type="http://schemas.openxmlformats.org/officeDocument/2006/relationships/hyperlink" Target="https://udistritaleduco-my.sharepoint.com/:x:/g/personal/efrodriguezr_udistrital_edu_co/IQDNo3iXoKbFRrJ4y0vvANlhAX1tdvnjneEjhSfqpF6YUy4?e=IJjRX8" TargetMode="External"/><Relationship Id="rId861" Type="http://schemas.openxmlformats.org/officeDocument/2006/relationships/hyperlink" Target="https://fnaturales.udistrital.edu.co/quimica/index.php/programa/syllabus" TargetMode="External"/><Relationship Id="rId959" Type="http://schemas.openxmlformats.org/officeDocument/2006/relationships/hyperlink" Target="https://udistritaleduco-my.sharepoint.com/:b:/g/personal/lsocial_udistrital_edu_co/ETV7leIij3tOpxpt9r2lOBUBn8SiyDx_Prf0zIIHABBQTg?e=RKWQIH" TargetMode="External"/><Relationship Id="rId293" Type="http://schemas.openxmlformats.org/officeDocument/2006/relationships/hyperlink" Target="https://etitc.edu.co/es/page/sistemas" TargetMode="External"/><Relationship Id="rId307" Type="http://schemas.openxmlformats.org/officeDocument/2006/relationships/hyperlink" Target="https://etitc.edu.co/es/page/sistemas" TargetMode="External"/><Relationship Id="rId514" Type="http://schemas.openxmlformats.org/officeDocument/2006/relationships/hyperlink" Target="https://udistritaleduco-my.sharepoint.com/:x:/g/personal/licpedagogiainfantil_udistrital_edu_co/Eet-bxZW2BROvi00LwDyAn8BtAiPFzh01dlNEnrWBF9ouw?e=S3pcyj" TargetMode="External"/><Relationship Id="rId721" Type="http://schemas.openxmlformats.org/officeDocument/2006/relationships/hyperlink" Target="https://udistritaleduco-my.sharepoint.com/:x:/g/personal/efrodriguezr_udistrital_edu_co/IQCB1uKyvV-VSZM1rfjlL7aaAdbTBCMTRM5SqCUZLVKSxSk?e=KLxas6" TargetMode="External"/><Relationship Id="rId88" Type="http://schemas.openxmlformats.org/officeDocument/2006/relationships/hyperlink" Target="https://etitc.edu.co/es/page/electromecanica" TargetMode="External"/><Relationship Id="rId153" Type="http://schemas.openxmlformats.org/officeDocument/2006/relationships/hyperlink" Target="https://etitc.edu.co/es/page/mecanica" TargetMode="External"/><Relationship Id="rId360" Type="http://schemas.openxmlformats.org/officeDocument/2006/relationships/hyperlink" Target="https://etitc.edu.co/es/page/mecatronica" TargetMode="External"/><Relationship Id="rId598" Type="http://schemas.openxmlformats.org/officeDocument/2006/relationships/hyperlink" Target="https://udistritaleduco-my.sharepoint.com/:x:/g/personal/efrodriguezr_udistrital_edu_co/IQCr0Cv_Vi5wRYq2HbzbJMB4Afj79GSaz7budUikHppbEFA?e=TdX8HI" TargetMode="External"/><Relationship Id="rId819" Type="http://schemas.openxmlformats.org/officeDocument/2006/relationships/hyperlink" Target="https://udistritaleduco-my.sharepoint.com/:u:/g/personal/com_social_periodismo_udistrital_edu_co/ER4m8HWHvmFNi01rNrISluoBUpwBRPsuANDyxBmoIOLQDA?e=AaJdhP" TargetMode="External"/><Relationship Id="rId220" Type="http://schemas.openxmlformats.org/officeDocument/2006/relationships/hyperlink" Target="https://etitc.edu.co/es/page/procesosindustriales" TargetMode="External"/><Relationship Id="rId458" Type="http://schemas.openxmlformats.org/officeDocument/2006/relationships/hyperlink" Target="https://udistritaleduco-my.sharepoint.com/:b:/g/personal/artes-danzario_udistrital_edu_co/ERl1MJraUQVNmCHKVq_UFO8BJG-oIanlBdaTuyI3Tn6otg?e=tvezuZ" TargetMode="External"/><Relationship Id="rId665" Type="http://schemas.openxmlformats.org/officeDocument/2006/relationships/hyperlink" Target="https://udistritaleduco-my.sharepoint.com/:x:/g/personal/efrodriguezr_udistrital_edu_co/IQAGkXKX7XDnSJSHM-0lpo2LATh-e3GHQSApR0msdcPm6vA?e=oKudaU" TargetMode="External"/><Relationship Id="rId872" Type="http://schemas.openxmlformats.org/officeDocument/2006/relationships/hyperlink" Target="https://fnaturales.udistrital.edu.co/quimica/index.php/programa/syllabus" TargetMode="External"/><Relationship Id="rId15" Type="http://schemas.openxmlformats.org/officeDocument/2006/relationships/hyperlink" Target="http://cienciaytecnologia.upn.edu.co/licenciatura-en-fisica/" TargetMode="External"/><Relationship Id="rId318" Type="http://schemas.openxmlformats.org/officeDocument/2006/relationships/hyperlink" Target="https://etitc.edu.co/es/page/sistemas" TargetMode="External"/><Relationship Id="rId525" Type="http://schemas.openxmlformats.org/officeDocument/2006/relationships/hyperlink" Target="https://udistritaleduco-my.sharepoint.com/:x:/g/personal/licpedagogiainfantil_udistrital_edu_co/Ea0_QrOHKNpGldRw9tUjsiYBVWb8P5nm-hoGRy78d-LUPA?e=alZYxE" TargetMode="External"/><Relationship Id="rId732" Type="http://schemas.openxmlformats.org/officeDocument/2006/relationships/hyperlink" Target="https://udistritaleduco-my.sharepoint.com/:x:/g/personal/efrodriguezr_udistrital_edu_co/IQAvje_qgJ_xQI21bUSPY5wgAakU9yLmy4SQTJOt-9uo57k?e=e9hxOV" TargetMode="External"/><Relationship Id="rId99" Type="http://schemas.openxmlformats.org/officeDocument/2006/relationships/hyperlink" Target="https://etitc.edu.co/es/page/electromecanica" TargetMode="External"/><Relationship Id="rId164" Type="http://schemas.openxmlformats.org/officeDocument/2006/relationships/hyperlink" Target="https://etitc.edu.co/es/page/mecanica" TargetMode="External"/><Relationship Id="rId371" Type="http://schemas.openxmlformats.org/officeDocument/2006/relationships/hyperlink" Target="https://etitc.edu.co/es/page/mecatronica" TargetMode="External"/><Relationship Id="rId469" Type="http://schemas.openxmlformats.org/officeDocument/2006/relationships/hyperlink" Target="https://udistritaleduco-my.sharepoint.com/:x:/g/personal/biologia_udistrital_edu_co/EXnqrwVfqtpEmQEKX9wOyXABziTa-bPZd952Nu83uCuO2Q?e=U2W7E5" TargetMode="External"/><Relationship Id="rId676" Type="http://schemas.openxmlformats.org/officeDocument/2006/relationships/hyperlink" Target="https://udistritaleduco-my.sharepoint.com/:x:/g/personal/efrodriguezr_udistrital_edu_co/IQDNo3iXoKbFRrJ4y0vvANlhAX1tdvnjneEjhSfqpF6YUy4?e=IJjRX8" TargetMode="External"/><Relationship Id="rId883" Type="http://schemas.openxmlformats.org/officeDocument/2006/relationships/hyperlink" Target="https://drive.google.com/drive/folders/14z6RCJj_4tIlnFjrfy7cJwZxCUhzKj5M" TargetMode="External"/><Relationship Id="rId26" Type="http://schemas.openxmlformats.org/officeDocument/2006/relationships/hyperlink" Target="http://cienciaytecnologia.upn.edu.co/licenciatura-en-fisica/" TargetMode="External"/><Relationship Id="rId231" Type="http://schemas.openxmlformats.org/officeDocument/2006/relationships/hyperlink" Target="https://etitc.edu.co/es/page/procesosindustriales" TargetMode="External"/><Relationship Id="rId329" Type="http://schemas.openxmlformats.org/officeDocument/2006/relationships/hyperlink" Target="https://etitc.edu.co/es/page/sistemas" TargetMode="External"/><Relationship Id="rId536" Type="http://schemas.openxmlformats.org/officeDocument/2006/relationships/hyperlink" Target="https://fartes.udistrital.edu.co/artes-musicales/index.php/programa/syllabus/sistemas-musicales" TargetMode="External"/><Relationship Id="rId175" Type="http://schemas.openxmlformats.org/officeDocument/2006/relationships/hyperlink" Target="https://etitc.edu.co/es/page/procesosindustriales" TargetMode="External"/><Relationship Id="rId743" Type="http://schemas.openxmlformats.org/officeDocument/2006/relationships/hyperlink" Target="https://udistritaleduco-my.sharepoint.com/:w:/g/personal/fisica_udistrital_edu_co/EYx3CLM4ixdcd_QRwGA4qDUBTEcooS8guhCtSRVqxD_kGQ?e=09vnnq" TargetMode="External"/><Relationship Id="rId950" Type="http://schemas.openxmlformats.org/officeDocument/2006/relationships/hyperlink" Target="https://udistritaleduco-my.sharepoint.com/:b:/g/personal/lsocial_udistrital_edu_co/EahIiGZu5eFBrmOqCgioXGsBpuH9wV8HNBeMuWkke2hQ3A?e=khMzQE" TargetMode="External"/><Relationship Id="rId382" Type="http://schemas.openxmlformats.org/officeDocument/2006/relationships/hyperlink" Target="https://etitc.edu.co/es/page/mecatronica" TargetMode="External"/><Relationship Id="rId603" Type="http://schemas.openxmlformats.org/officeDocument/2006/relationships/hyperlink" Target="https://udistritaleduco-my.sharepoint.com/:x:/g/personal/efrodriguezr_udistrital_edu_co/IQD9idupq7GoQKRQJdqXAZWWASK8-jA3OZt3T1DmXByUu7Q?e=UT5ZDw" TargetMode="External"/><Relationship Id="rId687" Type="http://schemas.openxmlformats.org/officeDocument/2006/relationships/hyperlink" Target="https://udistritaleduco-my.sharepoint.com/:x:/g/personal/efrodriguezr_udistrital_edu_co/IQAGkXKX7XDnSJSHM-0lpo2LATh-e3GHQSApR0msdcPm6vA?e=oKudaU" TargetMode="External"/><Relationship Id="rId810" Type="http://schemas.openxmlformats.org/officeDocument/2006/relationships/hyperlink" Target="https://udistritaleduco-my.sharepoint.com/:u:/g/personal/com_social_periodismo_udistrital_edu_co/ER4m8HWHvmFNi01rNrISluoBUpwBRPsuANDyxBmoIOLQDA?e=AaJdhP" TargetMode="External"/><Relationship Id="rId908" Type="http://schemas.openxmlformats.org/officeDocument/2006/relationships/hyperlink" Target="https://drive.google.com/drive/folders/14z6RCJj_4tIlnFjrfy7cJwZxCUhzKj5M" TargetMode="External"/><Relationship Id="rId242" Type="http://schemas.openxmlformats.org/officeDocument/2006/relationships/hyperlink" Target="https://etitc.edu.co/es/page/sistemas" TargetMode="External"/><Relationship Id="rId894" Type="http://schemas.openxmlformats.org/officeDocument/2006/relationships/hyperlink" Target="https://drive.google.com/drive/folders/14z6RCJj_4tIlnFjrfy7cJwZxCUhzKj5M" TargetMode="External"/><Relationship Id="rId37" Type="http://schemas.openxmlformats.org/officeDocument/2006/relationships/hyperlink" Target="https://etitc.edu.co/es/page/electromecanica" TargetMode="External"/><Relationship Id="rId102" Type="http://schemas.openxmlformats.org/officeDocument/2006/relationships/hyperlink" Target="https://etitc.edu.co/es/page/electromecanica" TargetMode="External"/><Relationship Id="rId547" Type="http://schemas.openxmlformats.org/officeDocument/2006/relationships/hyperlink" Target="https://udistritaleduco-my.sharepoint.com/:x:/g/personal/efrodriguezr_udistrital_edu_co/IQAo-PI_YhaaTYtkL1cTXifDAePYj1KGT10FuxbidEI_yws?e=iCL9UW" TargetMode="External"/><Relationship Id="rId754" Type="http://schemas.openxmlformats.org/officeDocument/2006/relationships/hyperlink" Target="https://udistritaleduco-my.sharepoint.com/:x:/g/personal/liceduhlc_udistrital_edu_co/EYZpSzo1OZ1Ao3kc3XXbnwQBsg8InTO6iQneyOhUP8Dmog?e=fAIz2E" TargetMode="External"/><Relationship Id="rId961" Type="http://schemas.openxmlformats.org/officeDocument/2006/relationships/hyperlink" Target="https://udistritaleduco-my.sharepoint.com/:b:/g/personal/lsocial_udistrital_edu_co/EcEiek6rBbxJlU-LPQSm5NkBuu4jToAhlo4V021r-J-DEw?e=MGE4BB" TargetMode="External"/><Relationship Id="rId90" Type="http://schemas.openxmlformats.org/officeDocument/2006/relationships/hyperlink" Target="https://etitc.edu.co/es/page/electromecanica" TargetMode="External"/><Relationship Id="rId186" Type="http://schemas.openxmlformats.org/officeDocument/2006/relationships/hyperlink" Target="https://etitc.edu.co/es/page/procesosindustriales" TargetMode="External"/><Relationship Id="rId393" Type="http://schemas.openxmlformats.org/officeDocument/2006/relationships/hyperlink" Target="https://udistritaleduco-my.sharepoint.com/:b:/g/personal/admambiental_udistrital_edu_co/EWy-f1J3y8NBr15mh8lt-JcBuOxz8x90-jig0omps4cfwA?e=47cZK1" TargetMode="External"/><Relationship Id="rId407" Type="http://schemas.openxmlformats.org/officeDocument/2006/relationships/hyperlink" Target="../../../:b:/g/personal/admdeportiva_udistrital_edu_co/EXTAB7Oq6t9MkkBp59OnsFcBYLrgEpBDJnYC4qpllb71Zw" TargetMode="External"/><Relationship Id="rId614" Type="http://schemas.openxmlformats.org/officeDocument/2006/relationships/hyperlink" Target="https://udistritaleduco-my.sharepoint.com/:x:/g/personal/efrodriguezr_udistrital_edu_co/IQCDGoukqIqKQZlWPUOgOJofASHSxa0xDiDHne6EazQWY-E?e=gO3swP" TargetMode="External"/><Relationship Id="rId821" Type="http://schemas.openxmlformats.org/officeDocument/2006/relationships/hyperlink" Target="https://udistritaleduco-my.sharepoint.com/:u:/g/personal/com_social_periodismo_udistrital_edu_co/ER4m8HWHvmFNi01rNrISluoBUpwBRPsuANDyxBmoIOLQDA?e=AaJdhP" TargetMode="External"/><Relationship Id="rId253" Type="http://schemas.openxmlformats.org/officeDocument/2006/relationships/hyperlink" Target="https://etitc.edu.co/es/page/sistemas" TargetMode="External"/><Relationship Id="rId460" Type="http://schemas.openxmlformats.org/officeDocument/2006/relationships/hyperlink" Target="https://udistritaleduco-my.sharepoint.com/:b:/g/personal/artes-danzario_udistrital_edu_co/EXUFEqehDSVFnjWlNHrD6Z8B4mdA4-ihRz8s0y_iSAdlbg?e=T32bNG" TargetMode="External"/><Relationship Id="rId698" Type="http://schemas.openxmlformats.org/officeDocument/2006/relationships/hyperlink" Target="https://udistritaleduco-my.sharepoint.com/:x:/g/personal/efrodriguezr_udistrital_edu_co/IQDNo3iXoKbFRrJ4y0vvANlhAX1tdvnjneEjhSfqpF6YUy4?e=IJjRX8" TargetMode="External"/><Relationship Id="rId919" Type="http://schemas.openxmlformats.org/officeDocument/2006/relationships/hyperlink" Target="http://licartistica.udistrital.edu.co:8080/inicio" TargetMode="External"/><Relationship Id="rId48" Type="http://schemas.openxmlformats.org/officeDocument/2006/relationships/hyperlink" Target="https://etitc.edu.co/es/page/electromecanica" TargetMode="External"/><Relationship Id="rId113" Type="http://schemas.openxmlformats.org/officeDocument/2006/relationships/hyperlink" Target="https://etitc.edu.co/es/page/mecanica" TargetMode="External"/><Relationship Id="rId320" Type="http://schemas.openxmlformats.org/officeDocument/2006/relationships/hyperlink" Target="https://etitc.edu.co/es/page/sistemas" TargetMode="External"/><Relationship Id="rId558" Type="http://schemas.openxmlformats.org/officeDocument/2006/relationships/hyperlink" Target="https://udistritaleduco-my.sharepoint.com/:x:/g/personal/efrodriguezr_udistrital_edu_co/IQCzIikWz-bzQaoMqbtb3m9WASE8TP86r6FT4TAiiyhjIXw?e=UImeYp" TargetMode="External"/><Relationship Id="rId765" Type="http://schemas.openxmlformats.org/officeDocument/2006/relationships/hyperlink" Target="https://udistritaleduco-my.sharepoint.com/:x:/g/personal/liceduhlc_udistrital_edu_co/EZw85M5Kv29GqaQ-rcIoOFkBFTLnbezSDG54cleVPHlyPA?e=cdaqsU" TargetMode="External"/><Relationship Id="rId972" Type="http://schemas.openxmlformats.org/officeDocument/2006/relationships/hyperlink" Target="https://ftecnologica.udistrital.edu.co/ingenieria-telematica/sites/ing-telematica/files/syllabus/2023-09/CONTENIDOS%20INGENIERIA%20231%20de%202012-3.pdf" TargetMode="External"/><Relationship Id="rId197" Type="http://schemas.openxmlformats.org/officeDocument/2006/relationships/hyperlink" Target="https://etitc.edu.co/es/page/procesosindustriales" TargetMode="External"/><Relationship Id="rId418" Type="http://schemas.openxmlformats.org/officeDocument/2006/relationships/hyperlink" Target="../../../:b:/g/personal/admdeportiva_udistrital_edu_co/EQk5T-BACb5BgJh-qkCApxYB9dh4CQhjMY_JKCOydoxf_A" TargetMode="External"/><Relationship Id="rId625" Type="http://schemas.openxmlformats.org/officeDocument/2006/relationships/hyperlink" Target="https://udistritaleduco-my.sharepoint.com/:x:/g/personal/efrodriguezr_udistrital_edu_co/IQD9idupq7GoQKRQJdqXAZWWASK8-jA3OZt3T1DmXByUu7Q?e=UT5ZDw" TargetMode="External"/><Relationship Id="rId832" Type="http://schemas.openxmlformats.org/officeDocument/2006/relationships/hyperlink" Target="https://udistritaleduco-my.sharepoint.com/:u:/g/personal/com_social_periodismo_udistrital_edu_co/ER4m8HWHvmFNi01rNrISluoBUpwBRPsuANDyxBmoIOLQDA?e=AaJdhP" TargetMode="External"/><Relationship Id="rId264" Type="http://schemas.openxmlformats.org/officeDocument/2006/relationships/hyperlink" Target="https://etitc.edu.co/es/page/sistemas" TargetMode="External"/><Relationship Id="rId471" Type="http://schemas.openxmlformats.org/officeDocument/2006/relationships/hyperlink" Target="https://udistritaleduco-my.sharepoint.com/:x:/g/personal/biologia_udistrital_edu_co/EaWKeb-vspZDn28cAXAcEnYBeTJmZkOzK2tWH_oMD9NJfA?e=MKN6aL" TargetMode="External"/><Relationship Id="rId59" Type="http://schemas.openxmlformats.org/officeDocument/2006/relationships/hyperlink" Target="https://etitc.edu.co/es/page/electromecanica" TargetMode="External"/><Relationship Id="rId124" Type="http://schemas.openxmlformats.org/officeDocument/2006/relationships/hyperlink" Target="https://etitc.edu.co/es/page/mecanica" TargetMode="External"/><Relationship Id="rId569" Type="http://schemas.openxmlformats.org/officeDocument/2006/relationships/hyperlink" Target="https://udistritaleduco-my.sharepoint.com/:x:/g/personal/efrodriguezr_udistrital_edu_co/IQAo-PI_YhaaTYtkL1cTXifDAePYj1KGT10FuxbidEI_yws?e=iCL9UW" TargetMode="External"/><Relationship Id="rId776" Type="http://schemas.openxmlformats.org/officeDocument/2006/relationships/hyperlink" Target="http://www1.udistrital.edu.co:8080/documents/14211/362c1040-fa58-477b-81c1-b1536865dedc" TargetMode="External"/><Relationship Id="rId983" Type="http://schemas.openxmlformats.org/officeDocument/2006/relationships/printerSettings" Target="../printerSettings/printerSettings1.bin"/><Relationship Id="rId331" Type="http://schemas.openxmlformats.org/officeDocument/2006/relationships/hyperlink" Target="https://etitc.edu.co/es/page/sistemas" TargetMode="External"/><Relationship Id="rId429" Type="http://schemas.openxmlformats.org/officeDocument/2006/relationships/hyperlink" Target="https://udistritaleduco-my.sharepoint.com/:b:/g/personal/artes-danzario_udistrital_edu_co/EaBwd-qbDMtMtITs8YnzPlEBrlrcQ4LMyLdIkum9M0MOYA?e=SBhcp3" TargetMode="External"/><Relationship Id="rId636" Type="http://schemas.openxmlformats.org/officeDocument/2006/relationships/hyperlink" Target="https://udistritaleduco-my.sharepoint.com/:x:/g/personal/efrodriguezr_udistrital_edu_co/IQCDGoukqIqKQZlWPUOgOJofASHSxa0xDiDHne6EazQWY-E?e=gO3swP" TargetMode="External"/><Relationship Id="rId843" Type="http://schemas.openxmlformats.org/officeDocument/2006/relationships/hyperlink" Target="https://udistritaleduco-my.sharepoint.com/:u:/g/personal/com_social_periodismo_udistrital_edu_co/ER4m8HWHvmFNi01rNrISluoBUpwBRPsuANDyxBmoIOLQDA?e=AaJdhP" TargetMode="External"/><Relationship Id="rId275" Type="http://schemas.openxmlformats.org/officeDocument/2006/relationships/hyperlink" Target="https://etitc.edu.co/es/page/sistemas" TargetMode="External"/><Relationship Id="rId482" Type="http://schemas.openxmlformats.org/officeDocument/2006/relationships/hyperlink" Target="https://udistritaleduco-my.sharepoint.com/:x:/g/personal/biologia_udistrital_edu_co/EcQcI4gXOa1OoRdpC5jpam4BqOW8RLIeA1Et8wsLaKa9Hg?e=J5Pc2r" TargetMode="External"/><Relationship Id="rId703" Type="http://schemas.openxmlformats.org/officeDocument/2006/relationships/hyperlink" Target="https://udistritaleduco-my.sharepoint.com/:x:/g/personal/efrodriguezr_udistrital_edu_co/IQAKn3zx991kRJzbk2SnTuLmAWypmWEFEOWuGhABEmkBQ7c?e=dOrmVq" TargetMode="External"/><Relationship Id="rId910" Type="http://schemas.openxmlformats.org/officeDocument/2006/relationships/hyperlink" Target="http://licartistica.udistrital.edu.co:8080/inicio" TargetMode="External"/><Relationship Id="rId135" Type="http://schemas.openxmlformats.org/officeDocument/2006/relationships/hyperlink" Target="https://etitc.edu.co/es/page/mecanica" TargetMode="External"/><Relationship Id="rId342" Type="http://schemas.openxmlformats.org/officeDocument/2006/relationships/hyperlink" Target="https://etitc.edu.co/es/page/mecatronica" TargetMode="External"/><Relationship Id="rId787" Type="http://schemas.openxmlformats.org/officeDocument/2006/relationships/hyperlink" Target="http://www1.udistrital.edu.co:8080/documents/14211/362c1040-fa58-477b-81c1-b1536865dedc" TargetMode="External"/><Relationship Id="rId202" Type="http://schemas.openxmlformats.org/officeDocument/2006/relationships/hyperlink" Target="https://etitc.edu.co/es/page/procesosindustriales" TargetMode="External"/><Relationship Id="rId647" Type="http://schemas.openxmlformats.org/officeDocument/2006/relationships/hyperlink" Target="https://udistritaleduco-my.sharepoint.com/:x:/g/personal/efrodriguezr_udistrital_edu_co/IQD9idupq7GoQKRQJdqXAZWWASK8-jA3OZt3T1DmXByUu7Q?e=UT5ZDw" TargetMode="External"/><Relationship Id="rId854" Type="http://schemas.openxmlformats.org/officeDocument/2006/relationships/hyperlink" Target="https://fnaturales.udistrital.edu.co/quimica/index.php/programa/syllabus" TargetMode="External"/><Relationship Id="rId286" Type="http://schemas.openxmlformats.org/officeDocument/2006/relationships/hyperlink" Target="https://etitc.edu.co/es/page/sistemas" TargetMode="External"/><Relationship Id="rId493" Type="http://schemas.openxmlformats.org/officeDocument/2006/relationships/hyperlink" Target="https://udistritaleduco-my.sharepoint.com/:x:/g/personal/licbiologia_udistrital_edu_co/IQC7Q_7kZfIuSodR4UVkdI8_ARRMLshxEoBm_zUIZidQJaA?e=8hAMvq" TargetMode="External"/><Relationship Id="rId507" Type="http://schemas.openxmlformats.org/officeDocument/2006/relationships/hyperlink" Target="https://udistritaleduco-my.sharepoint.com/:w:/g/personal/licpedagogiainfantil_udistrital_edu_co/ER9USi4kQvJAlCKp-iMkd8UB9kZtMHlG_LPv3npLftiJUQ?e=aXqO2y" TargetMode="External"/><Relationship Id="rId714" Type="http://schemas.openxmlformats.org/officeDocument/2006/relationships/hyperlink" Target="https://udistritaleduco-my.sharepoint.com/:x:/g/personal/efrodriguezr_udistrital_edu_co/IQCNL-K-MsYDQK7hosB1Ph4qAdGwydqitOmZtpfcO8cKJFA?e=TjNv3q" TargetMode="External"/><Relationship Id="rId921" Type="http://schemas.openxmlformats.org/officeDocument/2006/relationships/hyperlink" Target="http://licartistica.udistrital.edu.co:8080/inicio" TargetMode="External"/><Relationship Id="rId50" Type="http://schemas.openxmlformats.org/officeDocument/2006/relationships/hyperlink" Target="https://etitc.edu.co/es/page/electromecanica" TargetMode="External"/><Relationship Id="rId146" Type="http://schemas.openxmlformats.org/officeDocument/2006/relationships/hyperlink" Target="https://etitc.edu.co/es/page/mecanica" TargetMode="External"/><Relationship Id="rId353" Type="http://schemas.openxmlformats.org/officeDocument/2006/relationships/hyperlink" Target="https://etitc.edu.co/es/page/mecatronica" TargetMode="External"/><Relationship Id="rId560" Type="http://schemas.openxmlformats.org/officeDocument/2006/relationships/hyperlink" Target="https://udistritaleduco-my.sharepoint.com/:x:/g/personal/efrodriguezr_udistrital_edu_co/IQCNL-K-MsYDQK7hosB1Ph4qAdGwydqitOmZtpfcO8cKJFA?e=TjNv3q" TargetMode="External"/><Relationship Id="rId798" Type="http://schemas.openxmlformats.org/officeDocument/2006/relationships/hyperlink" Target="http://www1.udistrital.edu.co:8080/documents/14211/a563ed1e-6ce2-4176-a3c2-bdc5d99fe282" TargetMode="External"/><Relationship Id="rId213" Type="http://schemas.openxmlformats.org/officeDocument/2006/relationships/hyperlink" Target="https://etitc.edu.co/es/page/procesosindustriales" TargetMode="External"/><Relationship Id="rId420" Type="http://schemas.openxmlformats.org/officeDocument/2006/relationships/hyperlink" Target="../../../:b:/g/personal/admdeportiva_udistrital_edu_co/EWu-VK6vY3xPmCR15iFfme4BPsLM2U-OS2C9VfdaMZDZug" TargetMode="External"/><Relationship Id="rId658" Type="http://schemas.openxmlformats.org/officeDocument/2006/relationships/hyperlink" Target="https://udistritaleduco-my.sharepoint.com/:x:/g/personal/efrodriguezr_udistrital_edu_co/IQCDGoukqIqKQZlWPUOgOJofASHSxa0xDiDHne6EazQWY-E?e=gO3swP" TargetMode="External"/><Relationship Id="rId865" Type="http://schemas.openxmlformats.org/officeDocument/2006/relationships/hyperlink" Target="https://fnaturales.udistrital.edu.co/quimica/index.php/programa/syllabus" TargetMode="External"/><Relationship Id="rId297" Type="http://schemas.openxmlformats.org/officeDocument/2006/relationships/hyperlink" Target="https://etitc.edu.co/es/page/sistemas" TargetMode="External"/><Relationship Id="rId518" Type="http://schemas.openxmlformats.org/officeDocument/2006/relationships/hyperlink" Target="https://udistritaleduco-my.sharepoint.com/:b:/g/personal/licpedagogiainfantil_udistrital_edu_co/EWDJKd7VRnZGjOQERTzoBoIBZ9OpYoJxju1A2uLW-dbihA?e=EJ3vNA" TargetMode="External"/><Relationship Id="rId725" Type="http://schemas.openxmlformats.org/officeDocument/2006/relationships/hyperlink" Target="https://udistritaleduco-my.sharepoint.com/:x:/g/personal/efrodriguezr_udistrital_edu_co/IQAKn3zx991kRJzbk2SnTuLmAWypmWEFEOWuGhABEmkBQ7c?e=dOrmVq" TargetMode="External"/><Relationship Id="rId932" Type="http://schemas.openxmlformats.org/officeDocument/2006/relationships/hyperlink" Target="http://ingelectronica.udistrital.edu.co:8080/mision-vision-objetivos" TargetMode="External"/><Relationship Id="rId157" Type="http://schemas.openxmlformats.org/officeDocument/2006/relationships/hyperlink" Target="https://etitc.edu.co/es/page/mecanica" TargetMode="External"/><Relationship Id="rId364" Type="http://schemas.openxmlformats.org/officeDocument/2006/relationships/hyperlink" Target="https://etitc.edu.co/es/page/mecatronica" TargetMode="External"/><Relationship Id="rId61" Type="http://schemas.openxmlformats.org/officeDocument/2006/relationships/hyperlink" Target="https://etitc.edu.co/es/page/electromecanica" TargetMode="External"/><Relationship Id="rId571" Type="http://schemas.openxmlformats.org/officeDocument/2006/relationships/hyperlink" Target="https://udistritaleduco-my.sharepoint.com/:x:/g/personal/efrodriguezr_udistrital_edu_co/IQAKn3zx991kRJzbk2SnTuLmAWypmWEFEOWuGhABEmkBQ7c?e=dOrmVq" TargetMode="External"/><Relationship Id="rId669" Type="http://schemas.openxmlformats.org/officeDocument/2006/relationships/hyperlink" Target="https://udistritaleduco-my.sharepoint.com/:x:/g/personal/efrodriguezr_udistrital_edu_co/IQD9idupq7GoQKRQJdqXAZWWASK8-jA3OZt3T1DmXByUu7Q?e=UT5ZDw" TargetMode="External"/><Relationship Id="rId876" Type="http://schemas.openxmlformats.org/officeDocument/2006/relationships/hyperlink" Target="https://drive.google.com/drive/folders/14z6RCJj_4tIlnFjrfy7cJwZxCUhzKj5M" TargetMode="External"/></Relationships>
</file>

<file path=xl/worksheets/_rels/sheet3.xml.rels><?xml version="1.0" encoding="UTF-8" standalone="yes"?>
<Relationships xmlns="http://schemas.openxmlformats.org/package/2006/relationships"><Relationship Id="rId117" Type="http://schemas.openxmlformats.org/officeDocument/2006/relationships/hyperlink" Target="https://udistritaleduco-my.sharepoint.com/:b:/g/personal/mega_udistrital_edu_co/IQBkxFH-aPoGRqfGfgKb3du3AcBHuFsnnQt8QLv2TzGXf8I?e=thJ0XQ" TargetMode="External"/><Relationship Id="rId21" Type="http://schemas.openxmlformats.org/officeDocument/2006/relationships/hyperlink" Target="http://maestria.udistrital.edu.co:8080/historico-espacios-curriculares" TargetMode="External"/><Relationship Id="rId42" Type="http://schemas.openxmlformats.org/officeDocument/2006/relationships/hyperlink" Target="https://facingenieria.udistrital.edu.co/mcic-profundizacion/index.php/publicacion/syllabus" TargetMode="External"/><Relationship Id="rId47" Type="http://schemas.openxmlformats.org/officeDocument/2006/relationships/hyperlink" Target="http://maestria.udistrital.edu.co:8080/historico-espacios-curriculares" TargetMode="External"/><Relationship Id="rId63" Type="http://schemas.openxmlformats.org/officeDocument/2006/relationships/hyperlink" Target="https://udistritaleduco-my.sharepoint.com/:x:/g/personal/espingsoftware_udistrital_edu_co/EV3lw1L6HL1CkDTcmpozRJwBVvCN8c_o3VYVU6TCuqwf-w?e=7rf32Y" TargetMode="External"/><Relationship Id="rId68" Type="http://schemas.openxmlformats.org/officeDocument/2006/relationships/hyperlink" Target="https://fciencias.udistrital.edu.co/maestriaeducacion/index.php/programa/syllabus" TargetMode="External"/><Relationship Id="rId84" Type="http://schemas.openxmlformats.org/officeDocument/2006/relationships/hyperlink" Target="https://udistritaleduco-my.sharepoint.com/:f:/g/personal/mingenieria_udistrital_edu_co/IgDXpULKPNTARI42u089v43XAf21GyHhyogDizY2vgXGXbY?e=Hv83oe" TargetMode="External"/><Relationship Id="rId89" Type="http://schemas.openxmlformats.org/officeDocument/2006/relationships/hyperlink" Target="https://ftecnologica.udistrital.edu.co/especializacion-interventoria-supervision-de-obras/index.php/programa/syllabus" TargetMode="External"/><Relationship Id="rId112" Type="http://schemas.openxmlformats.org/officeDocument/2006/relationships/hyperlink" Target="https://udistritaleduco-my.sharepoint.com/:b:/g/personal/mega_udistrital_edu_co/IQBINKuEy1roTrewjeYUGx3nAXYmUz_uVQ6oNsE1nuEQIak?e=xkZPmZ" TargetMode="External"/><Relationship Id="rId16" Type="http://schemas.openxmlformats.org/officeDocument/2006/relationships/hyperlink" Target="http://maestria.udistrital.edu.co:8080/historico-espacios-curriculares" TargetMode="External"/><Relationship Id="rId107" Type="http://schemas.openxmlformats.org/officeDocument/2006/relationships/hyperlink" Target="https://udistritaleduco-my.sharepoint.com/:b:/g/personal/mtseguridadinformacion_udistrital_edu_co/IQDEoRvVXVvDTZUIpeGm01RdAWUxrNjRZqV5PEUt4bZ0tp4?e=8qiLeH" TargetMode="External"/><Relationship Id="rId11" Type="http://schemas.openxmlformats.org/officeDocument/2006/relationships/hyperlink" Target="https://pedagogicaedu-my.sharepoint.com/:b:/g/personal/especializacion_pedagogia_upn_edu_co/EdEPK2syhwBPgsZlio4IdCAB5T9Zw__WtnOltA1ecWdMig?e=W3AfPm" TargetMode="External"/><Relationship Id="rId32" Type="http://schemas.openxmlformats.org/officeDocument/2006/relationships/hyperlink" Target="https://rita.udistrital.edu.co/mindustrial/wp-content/uploads/2022/03/Dinamica-e-Sistemas-y-imulacion-basada-en-agentes.pdf" TargetMode="External"/><Relationship Id="rId37" Type="http://schemas.openxmlformats.org/officeDocument/2006/relationships/hyperlink" Target="https://rita.udistrital.edu.co/mindustrial/wp-content/uploads/2022/03/Syllabus-Organizaciones-y-complejidad-creciente.pdf" TargetMode="External"/><Relationship Id="rId53" Type="http://schemas.openxmlformats.org/officeDocument/2006/relationships/hyperlink" Target="http://maestria.udistrital.edu.co:8080/historico-espacios-curriculares" TargetMode="External"/><Relationship Id="rId58" Type="http://schemas.openxmlformats.org/officeDocument/2006/relationships/hyperlink" Target="https://udistritaleduco-my.sharepoint.com/:x:/g/personal/espingsoftware_udistrital_edu_co/EXAxp74UmvJDgVHDx2ZdyO4BDIlH5qIYkw9saJiIaKOC-g?e=3QwKQp" TargetMode="External"/><Relationship Id="rId74" Type="http://schemas.openxmlformats.org/officeDocument/2006/relationships/hyperlink" Target="https://udistritaleduco-my.sharepoint.com/:w:/g/personal/mtcomunicacion_udistrital_edu_co/EcVtVDbN3b9FrEXY9aleFUIBgyy9SkSYcc-RwAry4x692w?e=seqFOt" TargetMode="External"/><Relationship Id="rId79" Type="http://schemas.openxmlformats.org/officeDocument/2006/relationships/hyperlink" Target="https://fciencias.udistrital.edu.co/maestria-educacion-en-tecnologia/sites/metecnologia/files/syllabus/2023-04/SYLLABUS%20-%20STEM%20Y%20EDUCACI%C3%93N%20EN%20TECNOLOG%C3%8DA.pdf" TargetMode="External"/><Relationship Id="rId102" Type="http://schemas.openxmlformats.org/officeDocument/2006/relationships/hyperlink" Target="https://udistritaleduco-my.sharepoint.com/:b:/g/personal/mtseguridadinformacion_udistrital_edu_co/IQCYI4NPYJaAQrRwXj6jTdU4Ab5L3gP8b0ktrLVe4Z2Kpdk?e=o9eh8t" TargetMode="External"/><Relationship Id="rId123" Type="http://schemas.openxmlformats.org/officeDocument/2006/relationships/hyperlink" Target="https://doctoradoingenieria.udistrital.edu.co/plan-general-de-estudios/" TargetMode="External"/><Relationship Id="rId128" Type="http://schemas.openxmlformats.org/officeDocument/2006/relationships/printerSettings" Target="../printerSettings/printerSettings2.bin"/><Relationship Id="rId5" Type="http://schemas.openxmlformats.org/officeDocument/2006/relationships/hyperlink" Target="https://pedagogicaedu-my.sharepoint.com/:b:/g/personal/especializacion_pedagogia_upn_edu_co/Eft4iuFDW-pHr7iOyLynPX4BFZt99vT7TFsv_JViuU5vaw?e=DRF3fl" TargetMode="External"/><Relationship Id="rId90" Type="http://schemas.openxmlformats.org/officeDocument/2006/relationships/hyperlink" Target="https://ftecnologica.udistrital.edu.co/especializacion-gerencia-construccion/index.php/programa/syllabus" TargetMode="External"/><Relationship Id="rId95" Type="http://schemas.openxmlformats.org/officeDocument/2006/relationships/hyperlink" Target="https://udistritaleduco-my.sharepoint.com/:b:/g/personal/mtseguridadinformacion_udistrital_edu_co/IQCns1Ivs3mVQbj_K5LMCJgiAYUBwyBlVWQIAXLWlPDc3LA?e=DJT7hS" TargetMode="External"/><Relationship Id="rId22" Type="http://schemas.openxmlformats.org/officeDocument/2006/relationships/hyperlink" Target="http://maestria.udistrital.edu.co:8080/historico-espacios-curriculares" TargetMode="External"/><Relationship Id="rId27" Type="http://schemas.openxmlformats.org/officeDocument/2006/relationships/hyperlink" Target="http://maestria.udistrital.edu.co:8080/historico-espacios-curriculares" TargetMode="External"/><Relationship Id="rId43" Type="http://schemas.openxmlformats.org/officeDocument/2006/relationships/hyperlink" Target="http://maestria.udistrital.edu.co:8080/historico-espacios-curriculares" TargetMode="External"/><Relationship Id="rId48" Type="http://schemas.openxmlformats.org/officeDocument/2006/relationships/hyperlink" Target="http://maestria.udistrital.edu.co:8080/historico-espacios-curriculares" TargetMode="External"/><Relationship Id="rId64" Type="http://schemas.openxmlformats.org/officeDocument/2006/relationships/hyperlink" Target="https://udistritaleduco-my.sharepoint.com/:x:/g/personal/espingsoftware_udistrital_edu_co/ETZQFsEZ3XVLs2K9aVnDxCYBNY15vpx62HcDmmXY32iSYQ?e=ScacCe" TargetMode="External"/><Relationship Id="rId69" Type="http://schemas.openxmlformats.org/officeDocument/2006/relationships/hyperlink" Target="https://fciencias.udistrital.edu.co/maestriaeducacion/index.php/programa/syllabus" TargetMode="External"/><Relationship Id="rId113" Type="http://schemas.openxmlformats.org/officeDocument/2006/relationships/hyperlink" Target="https://udistritaleduco-my.sharepoint.com/:b:/g/personal/mega_udistrital_edu_co/IQBa8oqwz73XTLKQpcXxCgC3AaWbWC0qAZglqRJZ4VYU9vo?e=SsG7Aq" TargetMode="External"/><Relationship Id="rId118" Type="http://schemas.openxmlformats.org/officeDocument/2006/relationships/hyperlink" Target="https://doctoradoingenieria.udistrital.edu.co/plan-general-de-estudios/" TargetMode="External"/><Relationship Id="rId80" Type="http://schemas.openxmlformats.org/officeDocument/2006/relationships/hyperlink" Target="https://udistritaleduco-my.sharepoint.com/:b:/g/personal/espinfancia_udistrital_edu_co/EQ3wck6MdztGovk9Yl15vooBwrt4m3E_jdOMwGuEwbgWxw?e=k6CuzE" TargetMode="External"/><Relationship Id="rId85" Type="http://schemas.openxmlformats.org/officeDocument/2006/relationships/hyperlink" Target="https://udistritaleduco-my.sharepoint.com/:f:/g/personal/mingenieria_udistrital_edu_co/IgDXpULKPNTARI42u089v43XAf21GyHhyogDizY2vgXGXbY?e=Hv83oe" TargetMode="External"/><Relationship Id="rId12" Type="http://schemas.openxmlformats.org/officeDocument/2006/relationships/hyperlink" Target="https://pedagogicaedu-my.sharepoint.com/:b:/g/personal/especializacion_pedagogia_upn_edu_co/EdEPK2syhwBPgsZlio4IdCAB5T9Zw__WtnOltA1ecWdMig?e=W3AfPm" TargetMode="External"/><Relationship Id="rId17" Type="http://schemas.openxmlformats.org/officeDocument/2006/relationships/hyperlink" Target="http://maestria.udistrital.edu.co:8080/historico-espacios-curriculares" TargetMode="External"/><Relationship Id="rId33" Type="http://schemas.openxmlformats.org/officeDocument/2006/relationships/hyperlink" Target="https://rita.udistrital.edu.co/mindustrial/wp-content/uploads/2022/03/Data-Science.pdf" TargetMode="External"/><Relationship Id="rId38" Type="http://schemas.openxmlformats.org/officeDocument/2006/relationships/hyperlink" Target="https://rita.udistrital.edu.co/mindustrial/wp-content/uploads/2022/03/GESTION-DE-PROYECTOS.pdf" TargetMode="External"/><Relationship Id="rId59" Type="http://schemas.openxmlformats.org/officeDocument/2006/relationships/hyperlink" Target="https://udistritaleduco-my.sharepoint.com/:x:/g/personal/espingsoftware_udistrital_edu_co/EeMzPJm7pwlDlHCUd04nM14BktTjQop_HJJCMryCbo0T0A?e=7h8HJB" TargetMode="External"/><Relationship Id="rId103" Type="http://schemas.openxmlformats.org/officeDocument/2006/relationships/hyperlink" Target="https://udistritaleduco-my.sharepoint.com/:b:/g/personal/mtseguridadinformacion_udistrital_edu_co/IQD8mVSON787SoaGHNGFbrlFAQcziOpDBtjQRwf5beG-cD0?e=DlGqZ7" TargetMode="External"/><Relationship Id="rId108" Type="http://schemas.openxmlformats.org/officeDocument/2006/relationships/hyperlink" Target="https://udistritaleduco-my.sharepoint.com/:b:/g/personal/mtseguridadinformacion_udistrital_edu_co/IQDPygEov7raTbD_ihy_fafLAdwdiQVN7jF2XerCY4H9Fn0?e=8FY3v4" TargetMode="External"/><Relationship Id="rId124" Type="http://schemas.openxmlformats.org/officeDocument/2006/relationships/hyperlink" Target="https://doctoradoingenieria.udistrital.edu.co/plan-general-de-estudios/" TargetMode="External"/><Relationship Id="rId129" Type="http://schemas.openxmlformats.org/officeDocument/2006/relationships/drawing" Target="../drawings/drawing3.xml"/><Relationship Id="rId54" Type="http://schemas.openxmlformats.org/officeDocument/2006/relationships/hyperlink" Target="http://maestria.udistrital.edu.co:8080/historico-espacios-curriculares" TargetMode="External"/><Relationship Id="rId70" Type="http://schemas.openxmlformats.org/officeDocument/2006/relationships/hyperlink" Target="https://fciencias.udistrital.edu.co/maestriaeducacion/index.php/programa/syllabus" TargetMode="External"/><Relationship Id="rId75" Type="http://schemas.openxmlformats.org/officeDocument/2006/relationships/hyperlink" Target="https://udistritaleduco-my.sharepoint.com/:w:/g/personal/mtcomunicacion_udistrital_edu_co/ESZ11W55xyhNq6hl2M5wI-gBjOiq-O7jjil60k_95ZV5QQ?e=KnOjZy" TargetMode="External"/><Relationship Id="rId91" Type="http://schemas.openxmlformats.org/officeDocument/2006/relationships/hyperlink" Target="https://ftecnologica.udistrital.edu.co/maestria-en-ingenieria-civil/index.php/programa/syllabus" TargetMode="External"/><Relationship Id="rId96" Type="http://schemas.openxmlformats.org/officeDocument/2006/relationships/hyperlink" Target="https://udistritaleduco-my.sharepoint.com/:b:/g/personal/mtseguridadinformacion_udistrital_edu_co/IQBxR7_lDudHTpUfZYzKJeqGAebKHYOaGTJxO5deKjrPD48?e=AJSnfu" TargetMode="External"/><Relationship Id="rId1" Type="http://schemas.openxmlformats.org/officeDocument/2006/relationships/hyperlink" Target="https://cienciaytecnologia.upn.edu.co/departamento-de-fisica/especializacion-en-docencia-de-las-ciencias-para-nivel-basico/" TargetMode="External"/><Relationship Id="rId6" Type="http://schemas.openxmlformats.org/officeDocument/2006/relationships/hyperlink" Target="https://pedagogicaedu-my.sharepoint.com/:b:/g/personal/especializacion_pedagogia_upn_edu_co/Edaz0R3WmM5CnLsw3JRhxH0Bl7LQyyFztP6tdYnYd31gqw?e=DJr9aP" TargetMode="External"/><Relationship Id="rId23" Type="http://schemas.openxmlformats.org/officeDocument/2006/relationships/hyperlink" Target="http://maestria.udistrital.edu.co:8080/historico-espacios-curriculares" TargetMode="External"/><Relationship Id="rId28" Type="http://schemas.openxmlformats.org/officeDocument/2006/relationships/hyperlink" Target="https://udistritaleduco-my.sharepoint.com/:b:/g/personal/infraestructuravial_udistrital_edu_co/EbVBen3Q81NHsrqbChIH3FcBewiLHx18VEG5pisJ4bifxA?e=AjjeuV" TargetMode="External"/><Relationship Id="rId49" Type="http://schemas.openxmlformats.org/officeDocument/2006/relationships/hyperlink" Target="http://maestria.udistrital.edu.co:8080/historico-espacios-curriculares" TargetMode="External"/><Relationship Id="rId114" Type="http://schemas.openxmlformats.org/officeDocument/2006/relationships/hyperlink" Target="https://udistritaleduco-my.sharepoint.com/:b:/g/personal/mega_udistrital_edu_co/IQB5XY8CUFTtQaotzIgysyJPAeMLDwIKEe7FlxYl2yJFo5A?e=dTRFvm" TargetMode="External"/><Relationship Id="rId119" Type="http://schemas.openxmlformats.org/officeDocument/2006/relationships/hyperlink" Target="https://doctoradoingenieria.udistrital.edu.co/plan-general-de-estudios/" TargetMode="External"/><Relationship Id="rId44" Type="http://schemas.openxmlformats.org/officeDocument/2006/relationships/hyperlink" Target="http://maestria.udistrital.edu.co:8080/historico-espacios-curriculares" TargetMode="External"/><Relationship Id="rId60" Type="http://schemas.openxmlformats.org/officeDocument/2006/relationships/hyperlink" Target="https://udistritaleduco-my.sharepoint.com/:x:/g/personal/espingsoftware_udistrital_edu_co/EYoBcA7lNqNAq_KsD4DrwVEBlNiOvtz1zPwIX2Ank4cVQw?e=7pzIVT" TargetMode="External"/><Relationship Id="rId65" Type="http://schemas.openxmlformats.org/officeDocument/2006/relationships/hyperlink" Target="https://udistritaleduco-my.sharepoint.com/:x:/g/personal/espingsoftware_udistrital_edu_co/EYcRRiTnM_9BhH3WFMq4tTUBsWyamt6nz0a1N51wUwk0Zg?e=e8XSn5" TargetMode="External"/><Relationship Id="rId81" Type="http://schemas.openxmlformats.org/officeDocument/2006/relationships/hyperlink" Target="https://udistritaleduco-my.sharepoint.com/:x:/g/personal/minvest_udistrital_edu_co/IQBNb7Q7015VToEIKAnuFPw8AZ7CSU_ZuymVP-heDoiNt04?e=RTh7xF" TargetMode="External"/><Relationship Id="rId86" Type="http://schemas.openxmlformats.org/officeDocument/2006/relationships/hyperlink" Target="https://udistritaleduco-my.sharepoint.com/:f:/g/personal/mingenieria_udistrital_edu_co/IgDXpULKPNTARI42u089v43XAf21GyHhyogDizY2vgXGXbY?e=Hv83oe" TargetMode="External"/><Relationship Id="rId130" Type="http://schemas.openxmlformats.org/officeDocument/2006/relationships/vmlDrawing" Target="../drawings/vmlDrawing1.vml"/><Relationship Id="rId13" Type="http://schemas.openxmlformats.org/officeDocument/2006/relationships/hyperlink" Target="https://www.etitc.edu.co/es/page/internetdelascosas" TargetMode="External"/><Relationship Id="rId18" Type="http://schemas.openxmlformats.org/officeDocument/2006/relationships/hyperlink" Target="http://maestria.udistrital.edu.co:8080/historico-espacios-curriculares" TargetMode="External"/><Relationship Id="rId39" Type="http://schemas.openxmlformats.org/officeDocument/2006/relationships/hyperlink" Target="https://facingenieria.udistrital.edu.co/mcic-profundizacion/index.php/publicacion/syllabus" TargetMode="External"/><Relationship Id="rId109" Type="http://schemas.openxmlformats.org/officeDocument/2006/relationships/hyperlink" Target="https://udistritaleduco-my.sharepoint.com/:b:/g/personal/mtseguridadinformacion_udistrital_edu_co/IQDpcSYDho4BTK_zBZqYLkQPAXy2t0hrMYQv6hVl00wmzQo?e=OsZAwo" TargetMode="External"/><Relationship Id="rId34" Type="http://schemas.openxmlformats.org/officeDocument/2006/relationships/hyperlink" Target="https://rita.udistrital.edu.co/mindustrial/wp-content/uploads/2022/03/Essentials-of-scientific-communication-for-eng-1.pdf" TargetMode="External"/><Relationship Id="rId50" Type="http://schemas.openxmlformats.org/officeDocument/2006/relationships/hyperlink" Target="http://maestria.udistrital.edu.co:8080/historico-espacios-curriculares" TargetMode="External"/><Relationship Id="rId55" Type="http://schemas.openxmlformats.org/officeDocument/2006/relationships/hyperlink" Target="https://facingenieria.udistrital.edu.co/mcic-profundizacion/index.php/publicacion/syllabus" TargetMode="External"/><Relationship Id="rId76" Type="http://schemas.openxmlformats.org/officeDocument/2006/relationships/hyperlink" Target="https://udistritaleduco-my.sharepoint.com/:b:/g/personal/mega_udistrital_edu_co/IQBa8oqwz73XTLKQpcXxCgC3AaWbWC0qAZglqRJZ4VYU9vo?e=SsG7Aq" TargetMode="External"/><Relationship Id="rId97" Type="http://schemas.openxmlformats.org/officeDocument/2006/relationships/hyperlink" Target="https://udistritaleduco-my.sharepoint.com/:b:/g/personal/mtseguridadinformacion_udistrital_edu_co/IQDZGfE5oL1gTKenxbEhiNirAWQUxhGJijCAsw0RhYDUzYY?e=27uVRy" TargetMode="External"/><Relationship Id="rId104" Type="http://schemas.openxmlformats.org/officeDocument/2006/relationships/hyperlink" Target="https://udistritaleduco-my.sharepoint.com/:b:/g/personal/mtseguridadinformacion_udistrital_edu_co/IQCXaY7ceS1dSbA-8JTmbl_JAdfHH8oHpcAbo9JpZmsdix4?e=WV4fFh" TargetMode="External"/><Relationship Id="rId120" Type="http://schemas.openxmlformats.org/officeDocument/2006/relationships/hyperlink" Target="https://doctoradoingenieria.udistrital.edu.co/plan-general-de-estudios/" TargetMode="External"/><Relationship Id="rId125" Type="http://schemas.openxmlformats.org/officeDocument/2006/relationships/hyperlink" Target="https://doctoradoingenieria.udistrital.edu.co/plan-general-de-estudios/" TargetMode="External"/><Relationship Id="rId7" Type="http://schemas.openxmlformats.org/officeDocument/2006/relationships/hyperlink" Target="https://pedagogicaedu-my.sharepoint.com/:b:/g/personal/especializacion_pedagogia_upn_edu_co/ET_91b0hu-FOmt6PpHkPmTwBNOr_KhJZGJopB4zhhoappg?e=Wag5cD" TargetMode="External"/><Relationship Id="rId71" Type="http://schemas.openxmlformats.org/officeDocument/2006/relationships/hyperlink" Target="https://drive.google.com/file/d/18Ma9cVNjmphF4ZhXID6YAZcOgPW2q2Qj/view?usp=sharing" TargetMode="External"/><Relationship Id="rId92" Type="http://schemas.openxmlformats.org/officeDocument/2006/relationships/hyperlink" Target="https://udistritaleduco-my.sharepoint.com/:b:/g/personal/mtseguridadinformacion_udistrital_edu_co/IQCZEjDCZggrQaem4OhEpc1BAcCr0cKvtyQV87d52p76smY?e=gjj8kr" TargetMode="External"/><Relationship Id="rId2" Type="http://schemas.openxmlformats.org/officeDocument/2006/relationships/hyperlink" Target="https://cienciaytecnologia.upn.edu.co/departamento-de-fisica/especializacion-en-docencia-de-las-ciencias-para-nivel-basico/" TargetMode="External"/><Relationship Id="rId29" Type="http://schemas.openxmlformats.org/officeDocument/2006/relationships/hyperlink" Target="https://udistritaleduco-my.sharepoint.com/:b:/g/personal/infraestructuravial_udistrital_edu_co/EWlILnxVvj1OhNKiQqLcq30BhU-JHIFiQLUsR1gElmGJCQ?e=D6bQRl" TargetMode="External"/><Relationship Id="rId24" Type="http://schemas.openxmlformats.org/officeDocument/2006/relationships/hyperlink" Target="http://maestria.udistrital.edu.co:8080/historico-espacios-curriculares" TargetMode="External"/><Relationship Id="rId40" Type="http://schemas.openxmlformats.org/officeDocument/2006/relationships/hyperlink" Target="https://udistritaleduco-my.sharepoint.com/:b:/g/personal/maestriacivil_udistrital_edu_co/EYL-sErgLQlCmmYmWR2XeRAB2ooYgfbjTATuB3kFcISpmA?e=ul53Ni" TargetMode="External"/><Relationship Id="rId45" Type="http://schemas.openxmlformats.org/officeDocument/2006/relationships/hyperlink" Target="http://maestria.udistrital.edu.co:8080/historico-espacios-curriculares" TargetMode="External"/><Relationship Id="rId66" Type="http://schemas.openxmlformats.org/officeDocument/2006/relationships/hyperlink" Target="https://fambiental.udistrital.edu.co/espambienteydesarrollo/sites/espambienteydesarrollo/files/syllabus/2024-05/Syllabus%20Rn%20RC_pensum%204__19-11-2021.pdf" TargetMode="External"/><Relationship Id="rId87" Type="http://schemas.openxmlformats.org/officeDocument/2006/relationships/hyperlink" Target="https://udistritaleduco-my.sharepoint.com/:f:/g/personal/mingenieria_udistrital_edu_co/IgDXpULKPNTARI42u089v43XAf21GyHhyogDizY2vgXGXbY?e=Hv83oe" TargetMode="External"/><Relationship Id="rId110" Type="http://schemas.openxmlformats.org/officeDocument/2006/relationships/hyperlink" Target="https://udistritaleduco-my.sharepoint.com/:b:/g/personal/mtseguridadinformacion_udistrital_edu_co/IQAOfH2SLG7aS4bE8LAnUJizAaWZDnY5CPZI39P-AahZ_Bk?e=Fn1giA" TargetMode="External"/><Relationship Id="rId115" Type="http://schemas.openxmlformats.org/officeDocument/2006/relationships/hyperlink" Target="https://udistritaleduco-my.sharepoint.com/:b:/g/personal/mega_udistrital_edu_co/IQB-rQ05SsDPRJjuD_rw-FCMAZTccpnFZFEJneyVJceEoeI?e=BfIESo" TargetMode="External"/><Relationship Id="rId131" Type="http://schemas.openxmlformats.org/officeDocument/2006/relationships/table" Target="../tables/table1.xml"/><Relationship Id="rId61" Type="http://schemas.openxmlformats.org/officeDocument/2006/relationships/hyperlink" Target="https://udistritaleduco-my.sharepoint.com/:x:/g/personal/espingsoftware_udistrital_edu_co/EQl1SxBSn2lBvxPIuZ0_KPIBxB9riIfiY7FH-dvZpStCVw?e=19k2Rh" TargetMode="External"/><Relationship Id="rId82" Type="http://schemas.openxmlformats.org/officeDocument/2006/relationships/hyperlink" Target="https://udistritaleduco-my.sharepoint.com/:x:/g/personal/minvest_udistrital_edu_co/IQCbzknwoTVQTYoKPtLnc_QUAXHgmSE46lIDYVNZ2K2f9RE?e=HQyOp5" TargetMode="External"/><Relationship Id="rId19" Type="http://schemas.openxmlformats.org/officeDocument/2006/relationships/hyperlink" Target="http://maestria.udistrital.edu.co:8080/historico-espacios-curriculares" TargetMode="External"/><Relationship Id="rId14" Type="http://schemas.openxmlformats.org/officeDocument/2006/relationships/hyperlink" Target="https://www.etitc.edu.co/es/page/ciberseguridad" TargetMode="External"/><Relationship Id="rId30" Type="http://schemas.openxmlformats.org/officeDocument/2006/relationships/hyperlink" Target="http://maestriabosques.udistrital.edu.co:8080/documents/62707/09039919-ed90-482b-b897-68d7ae54d924" TargetMode="External"/><Relationship Id="rId35" Type="http://schemas.openxmlformats.org/officeDocument/2006/relationships/hyperlink" Target="https://rita.udistrital.edu.co/mindustrial/wp-content/uploads/2022/03/Machine-learning-Models-_-Tools.pdf" TargetMode="External"/><Relationship Id="rId56" Type="http://schemas.openxmlformats.org/officeDocument/2006/relationships/hyperlink" Target="https://facingenieria.udistrital.edu.co/mcic-profundizacion/index.php/publicacion/syllabus" TargetMode="External"/><Relationship Id="rId77" Type="http://schemas.openxmlformats.org/officeDocument/2006/relationships/hyperlink" Target="https://fciencias.udistrital.edu.co/maestria-educacion-en-tecnologia/sites/metecnologia/files/syllabus/2026-02/SYLLABUS%20-%20IA%20EN%20EDUCACION.pdf" TargetMode="External"/><Relationship Id="rId100" Type="http://schemas.openxmlformats.org/officeDocument/2006/relationships/hyperlink" Target="https://udistritaleduco-my.sharepoint.com/:b:/g/personal/mtseguridadinformacion_udistrital_edu_co/IQDpLf6IUE2dR7w__gr76AUoAeEdTQKts8A3oQT3HlSdP2g?e=OOrnku" TargetMode="External"/><Relationship Id="rId105" Type="http://schemas.openxmlformats.org/officeDocument/2006/relationships/hyperlink" Target="https://udistritaleduco-my.sharepoint.com/:b:/g/personal/mtseguridadinformacion_udistrital_edu_co/IQBNfQ5QkPLNQqlcJgL6DzQFATIIpLhgmgaQpLBkeBRjSjA?e=iXnwoj" TargetMode="External"/><Relationship Id="rId126" Type="http://schemas.openxmlformats.org/officeDocument/2006/relationships/hyperlink" Target="https://udistritaleduco-my.sharepoint.com/personal/webmaster_ingenieria_udistrital_edu_co/_layouts/15/onedrive.aspx?id=%2Fpersonal%2Fwebmaster%5Fingenieria%5Fudistrital%5Fedu%5Fco%2FDocuments%2FRepositorios%2FPosgrado%2FMaestr%C3%ADa%20en%20Gerencia%20Integral%20de%20Proyectos%20SNIES%20%2D%20110626%2FContenidos%20Programaticos&amp;ga=1" TargetMode="External"/><Relationship Id="rId8" Type="http://schemas.openxmlformats.org/officeDocument/2006/relationships/hyperlink" Target="https://pedagogicaedu-my.sharepoint.com/:b:/g/personal/especializacion_pedagogia_upn_edu_co/EZ_suA0pVZZNs2bb4-RJufkB7TZEADCUh_rJ-eys-rbYZA?e=hhSHL3" TargetMode="External"/><Relationship Id="rId51" Type="http://schemas.openxmlformats.org/officeDocument/2006/relationships/hyperlink" Target="http://maestria.udistrital.edu.co:8080/historico-espacios-curriculares" TargetMode="External"/><Relationship Id="rId72" Type="http://schemas.openxmlformats.org/officeDocument/2006/relationships/hyperlink" Target="https://drive.google.com/file/d/1D_u1M-us6q-NuSkuSLOa78l7tUv8i09B/view?usp=sharing" TargetMode="External"/><Relationship Id="rId93" Type="http://schemas.openxmlformats.org/officeDocument/2006/relationships/hyperlink" Target="https://udistritaleduco-my.sharepoint.com/:b:/g/personal/mtseguridadinformacion_udistrital_edu_co/IQB0yAkTN3w4RZ9KKl9ft3UAAdsBFDnKg1RCoWdHfNY2iCc?e=Nkmm8j" TargetMode="External"/><Relationship Id="rId98" Type="http://schemas.openxmlformats.org/officeDocument/2006/relationships/hyperlink" Target="https://udistritaleduco-my.sharepoint.com/:b:/g/personal/mtseguridadinformacion_udistrital_edu_co/IQCTcREkU6amR4ungcYhBGMTASTF61SBBKj9ZlRkMH1xnOM?e=oSLcHP" TargetMode="External"/><Relationship Id="rId121" Type="http://schemas.openxmlformats.org/officeDocument/2006/relationships/hyperlink" Target="https://doctoradoingenieria.udistrital.edu.co/plan-general-de-estudios/" TargetMode="External"/><Relationship Id="rId3" Type="http://schemas.openxmlformats.org/officeDocument/2006/relationships/hyperlink" Target="https://pedagogicaedu-my.sharepoint.com/:b:/g/personal/especializacion_pedagogia_upn_edu_co/EShjSlwtwcdHnt6CKesbI3UB7B3K6l0-D28aKnLDtu3qMA?e=a9MK60" TargetMode="External"/><Relationship Id="rId25" Type="http://schemas.openxmlformats.org/officeDocument/2006/relationships/hyperlink" Target="http://maestria.udistrital.edu.co:8080/historico-espacios-curriculares" TargetMode="External"/><Relationship Id="rId46" Type="http://schemas.openxmlformats.org/officeDocument/2006/relationships/hyperlink" Target="http://maestria.udistrital.edu.co:8080/historico-espacios-curriculares" TargetMode="External"/><Relationship Id="rId67" Type="http://schemas.openxmlformats.org/officeDocument/2006/relationships/hyperlink" Target="https://fambiental.udistrital.edu.co/espambienteydesarrollo/sites/espambienteydesarrollo/files/syllabus/2024-05/Syllabus%20Rn%20RC_pensum%204__19-11-2021.pdf" TargetMode="External"/><Relationship Id="rId116" Type="http://schemas.openxmlformats.org/officeDocument/2006/relationships/hyperlink" Target="https://udistritaleduco-my.sharepoint.com/:b:/g/personal/mega_udistrital_edu_co/IQALIvq5nBARSIXmIGVtWKu-AcZ5td35GhZ3ieo9qcoOOEk?e=7VBpAj" TargetMode="External"/><Relationship Id="rId20" Type="http://schemas.openxmlformats.org/officeDocument/2006/relationships/hyperlink" Target="http://maestria.udistrital.edu.co:8080/historico-espacios-curriculares" TargetMode="External"/><Relationship Id="rId41" Type="http://schemas.openxmlformats.org/officeDocument/2006/relationships/hyperlink" Target="https://udistritaleduco-my.sharepoint.com/:b:/g/personal/maestriacivil_udistrital_edu_co/EZe0_QYaxsxJtgHXOUgjY3sBbnKozwM_VyYQnL-KugwY_g?e=wHh3tW" TargetMode="External"/><Relationship Id="rId62" Type="http://schemas.openxmlformats.org/officeDocument/2006/relationships/hyperlink" Target="https://udistritaleduco-my.sharepoint.com/:x:/g/personal/espingsoftware_udistrital_edu_co/EcwtDDvo9WBMo43MsPdkg78BecdA3XKSD9GwFxU9EwIvGg?e=PE6SQE" TargetMode="External"/><Relationship Id="rId83" Type="http://schemas.openxmlformats.org/officeDocument/2006/relationships/hyperlink" Target="https://udistritaleduco-my.sharepoint.com/:x:/g/personal/minvest_udistrital_edu_co/IQDmz5UX1folRK1CKEbnkQCbAd2kCxNEooxVx3qFjN6fah0?e=yZemfz" TargetMode="External"/><Relationship Id="rId88" Type="http://schemas.openxmlformats.org/officeDocument/2006/relationships/hyperlink" Target="https://udistritaleduco-my.sharepoint.com/:f:/g/personal/mingenieria_udistrital_edu_co/IgDXpULKPNTARI42u089v43XAf21GyHhyogDizY2vgXGXbY?e=Hv83oe" TargetMode="External"/><Relationship Id="rId111" Type="http://schemas.openxmlformats.org/officeDocument/2006/relationships/hyperlink" Target="https://fartes.udistrital.edu.co/maestriaea/index.php/programa/syllabus" TargetMode="External"/><Relationship Id="rId132" Type="http://schemas.openxmlformats.org/officeDocument/2006/relationships/comments" Target="../comments1.xml"/><Relationship Id="rId15" Type="http://schemas.openxmlformats.org/officeDocument/2006/relationships/hyperlink" Target="https://facingenieria.udistrital.edu.co/mingenieria/index.php/publicacion/syllabus" TargetMode="External"/><Relationship Id="rId36" Type="http://schemas.openxmlformats.org/officeDocument/2006/relationships/hyperlink" Target="https://rita.udistrital.edu.co/mindustrial/wp-content/uploads/2022/03/Investigacion-de-Operaciones-para-la-logistica.pdf" TargetMode="External"/><Relationship Id="rId57" Type="http://schemas.openxmlformats.org/officeDocument/2006/relationships/hyperlink" Target="https://facingenieria.udistrital.edu.co/mcic-profundizacion/index.php/publicacion/syllabus" TargetMode="External"/><Relationship Id="rId106" Type="http://schemas.openxmlformats.org/officeDocument/2006/relationships/hyperlink" Target="https://udistritaleduco-my.sharepoint.com/:b:/g/personal/mtseguridadinformacion_udistrital_edu_co/IQAVxKSgKZuQTqnPvJblxmngAYoKD0HwbgoVSo-hcyX4lPY?e=LPeh5a" TargetMode="External"/><Relationship Id="rId127" Type="http://schemas.openxmlformats.org/officeDocument/2006/relationships/hyperlink" Target="https://udistritaleduco-my.sharepoint.com/personal/webmaster_ingenieria_udistrital_edu_co/_layouts/15/onedrive.aspx?id=%2Fpersonal%2Fwebmaster%5Fingenieria%5Fudistrital%5Fedu%5Fco%2FDocuments%2FRepositorios%2FPosgrado%2FMaestr%C3%ADa%20en%20Gerencia%20Integral%20de%20Proyectos%20SNIES%20%2D%20110626%2FContenidos%20Programaticos&amp;ga=1" TargetMode="External"/><Relationship Id="rId10" Type="http://schemas.openxmlformats.org/officeDocument/2006/relationships/hyperlink" Target="https://pedagogicaedu-my.sharepoint.com/:b:/g/personal/especializacion_pedagogia_upn_edu_co/EQOZV4TWsppDmLE7r_HgzP0B87LWj0EiBXu_rpQKOEsUxA?e=4SPXMF" TargetMode="External"/><Relationship Id="rId31" Type="http://schemas.openxmlformats.org/officeDocument/2006/relationships/hyperlink" Target="http://maestriabosques.udistrital.edu.co:8080/documents/62707/09039919-ed90-482b-b897-68d7ae54d924" TargetMode="External"/><Relationship Id="rId52" Type="http://schemas.openxmlformats.org/officeDocument/2006/relationships/hyperlink" Target="http://maestria.udistrital.edu.co:8080/historico-espacios-curriculares" TargetMode="External"/><Relationship Id="rId73" Type="http://schemas.openxmlformats.org/officeDocument/2006/relationships/hyperlink" Target="https://udistritaleduco-my.sharepoint.com/:b:/g/personal/mtcomunicacion_udistrital_edu_co/EbnDLXtDBsZElTtwXXk--HUBW2Qmp3v7KfUUhWAhP1QRxg?e=KHG2JM" TargetMode="External"/><Relationship Id="rId78" Type="http://schemas.openxmlformats.org/officeDocument/2006/relationships/hyperlink" Target="https://fciencias.udistrital.edu.co/maestria-educacion-en-tecnologia/sites/metecnologia/files/syllabus/2023-04/SYLLABUS%20-%20NARRATIVAS%20TRANSMEDIA.pdf" TargetMode="External"/><Relationship Id="rId94" Type="http://schemas.openxmlformats.org/officeDocument/2006/relationships/hyperlink" Target="https://udistritaleduco-my.sharepoint.com/:b:/g/personal/mtseguridadinformacion_udistrital_edu_co/IQA39U6vbBqkQrSmTLk9aSp6AZweS5xPOGoZIbKkROspow4?e=1Y8fDx" TargetMode="External"/><Relationship Id="rId99" Type="http://schemas.openxmlformats.org/officeDocument/2006/relationships/hyperlink" Target="https://udistritaleduco-my.sharepoint.com/:b:/g/personal/mtseguridadinformacion_udistrital_edu_co/IQDrE6W-Uhk5T7S2A41UCjjGAfn_WItMmSrGMVPorG8EgIk?e=brRfzN" TargetMode="External"/><Relationship Id="rId101" Type="http://schemas.openxmlformats.org/officeDocument/2006/relationships/hyperlink" Target="https://udistritaleduco-my.sharepoint.com/:b:/g/personal/mtseguridadinformacion_udistrital_edu_co/IQC-RE7V8s30RL3mCgFAHzYKAayLhKX9_4SlXItdX7ufnqM?e=YOVyBp" TargetMode="External"/><Relationship Id="rId122" Type="http://schemas.openxmlformats.org/officeDocument/2006/relationships/hyperlink" Target="https://doctoradoingenieria.udistrital.edu.co/plan-general-de-estudios/" TargetMode="External"/><Relationship Id="rId4" Type="http://schemas.openxmlformats.org/officeDocument/2006/relationships/hyperlink" Target="https://pedagogicaedu-my.sharepoint.com/:b:/g/personal/especializacion_pedagogia_upn_edu_co/EZW-iz1wVlJMidnIQkNfBWIB4WJGp8ttAyUpnzFvR_v6Pw?e=NLZnrC" TargetMode="External"/><Relationship Id="rId9" Type="http://schemas.openxmlformats.org/officeDocument/2006/relationships/hyperlink" Target="https://pedagogicaedu-my.sharepoint.com/:b:/g/personal/especializacion_pedagogia_upn_edu_co/EUI2AgkkKgtFuMXECpsttnoBohD_aYVTSQJ58I8ozdfHoQ?e=U3s5Ja" TargetMode="External"/><Relationship Id="rId26" Type="http://schemas.openxmlformats.org/officeDocument/2006/relationships/hyperlink" Target="http://maestria.udistrital.edu.co:8080/historico-espacios-curriculares" TargetMode="External"/></Relationships>
</file>

<file path=xl/worksheets/_rels/sheet4.xml.rels><?xml version="1.0" encoding="UTF-8" standalone="yes"?>
<Relationships xmlns="http://schemas.openxmlformats.org/package/2006/relationships"><Relationship Id="rId3" Type="http://schemas.openxmlformats.org/officeDocument/2006/relationships/drawing" Target="../drawings/drawing4.xml"/><Relationship Id="rId2" Type="http://schemas.openxmlformats.org/officeDocument/2006/relationships/printerSettings" Target="../printerSettings/printerSettings3.bin"/><Relationship Id="rId1" Type="http://schemas.openxmlformats.org/officeDocument/2006/relationships/hyperlink" Target="mailto:dte@pedagogica.edu.co" TargetMode="External"/><Relationship Id="rId6" Type="http://schemas.openxmlformats.org/officeDocument/2006/relationships/comments" Target="../comments2.xml"/><Relationship Id="rId5" Type="http://schemas.openxmlformats.org/officeDocument/2006/relationships/table" Target="../tables/table2.xml"/><Relationship Id="rId4" Type="http://schemas.openxmlformats.org/officeDocument/2006/relationships/vmlDrawing" Target="../drawings/vmlDrawing2.v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tabColor theme="0"/>
  </sheetPr>
  <dimension ref="I1:R31"/>
  <sheetViews>
    <sheetView showGridLines="0" zoomScale="82" zoomScaleNormal="82" workbookViewId="0">
      <selection activeCell="R11" sqref="R11"/>
    </sheetView>
  </sheetViews>
  <sheetFormatPr baseColWidth="10" defaultColWidth="11.42578125" defaultRowHeight="12.75" x14ac:dyDescent="0.2"/>
  <sheetData>
    <row r="1" spans="9:18" x14ac:dyDescent="0.2">
      <c r="R1" s="10"/>
    </row>
    <row r="2" spans="9:18" x14ac:dyDescent="0.2">
      <c r="R2" s="10" t="s">
        <v>0</v>
      </c>
    </row>
    <row r="3" spans="9:18" x14ac:dyDescent="0.2">
      <c r="R3" s="10" t="s">
        <v>1</v>
      </c>
    </row>
    <row r="4" spans="9:18" x14ac:dyDescent="0.2">
      <c r="R4" s="10" t="s">
        <v>2</v>
      </c>
    </row>
    <row r="5" spans="9:18" x14ac:dyDescent="0.2">
      <c r="R5" s="10" t="s">
        <v>3</v>
      </c>
    </row>
    <row r="6" spans="9:18" x14ac:dyDescent="0.2">
      <c r="R6" s="10" t="s">
        <v>4</v>
      </c>
    </row>
    <row r="7" spans="9:18" x14ac:dyDescent="0.2">
      <c r="R7" s="10" t="s">
        <v>5</v>
      </c>
    </row>
    <row r="8" spans="9:18" x14ac:dyDescent="0.2">
      <c r="R8" s="10" t="s">
        <v>6</v>
      </c>
    </row>
    <row r="9" spans="9:18" x14ac:dyDescent="0.2">
      <c r="R9" s="10" t="s">
        <v>7</v>
      </c>
    </row>
    <row r="10" spans="9:18" x14ac:dyDescent="0.2">
      <c r="R10" s="10" t="s">
        <v>8</v>
      </c>
    </row>
    <row r="11" spans="9:18" x14ac:dyDescent="0.2">
      <c r="R11" s="10" t="s">
        <v>9</v>
      </c>
    </row>
    <row r="12" spans="9:18" x14ac:dyDescent="0.2">
      <c r="I12" s="14"/>
      <c r="R12" s="10" t="s">
        <v>10</v>
      </c>
    </row>
    <row r="13" spans="9:18" x14ac:dyDescent="0.2">
      <c r="R13" s="10" t="s">
        <v>11</v>
      </c>
    </row>
    <row r="14" spans="9:18" x14ac:dyDescent="0.2">
      <c r="R14" s="10" t="s">
        <v>12</v>
      </c>
    </row>
    <row r="15" spans="9:18" x14ac:dyDescent="0.2">
      <c r="R15" s="10" t="s">
        <v>13</v>
      </c>
    </row>
    <row r="16" spans="9:18" x14ac:dyDescent="0.2">
      <c r="R16" s="10" t="s">
        <v>14</v>
      </c>
    </row>
    <row r="17" spans="10:18" x14ac:dyDescent="0.2">
      <c r="R17" s="10" t="s">
        <v>15</v>
      </c>
    </row>
    <row r="18" spans="10:18" x14ac:dyDescent="0.2">
      <c r="R18" s="10" t="s">
        <v>16</v>
      </c>
    </row>
    <row r="19" spans="10:18" x14ac:dyDescent="0.2">
      <c r="R19" s="10" t="s">
        <v>17</v>
      </c>
    </row>
    <row r="20" spans="10:18" x14ac:dyDescent="0.2">
      <c r="R20" s="10" t="s">
        <v>18</v>
      </c>
    </row>
    <row r="21" spans="10:18" x14ac:dyDescent="0.2">
      <c r="R21" s="10" t="s">
        <v>19</v>
      </c>
    </row>
    <row r="31" spans="10:18" ht="15" x14ac:dyDescent="0.2">
      <c r="J31" s="13"/>
    </row>
  </sheetData>
  <sheetProtection selectLockedCells="1" selectUnlockedCells="1"/>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tabColor theme="9"/>
  </sheetPr>
  <dimension ref="A1:O2948"/>
  <sheetViews>
    <sheetView showGridLines="0" tabSelected="1" workbookViewId="0">
      <pane xSplit="3" ySplit="2" topLeftCell="D59" activePane="bottomRight" state="frozen"/>
      <selection pane="topRight" activeCell="D1" sqref="D1"/>
      <selection pane="bottomLeft" activeCell="A2" sqref="A2"/>
      <selection pane="bottomRight" activeCell="I2953" sqref="I2953"/>
    </sheetView>
  </sheetViews>
  <sheetFormatPr baseColWidth="10" defaultColWidth="14.42578125" defaultRowHeight="13.5" x14ac:dyDescent="0.2"/>
  <cols>
    <col min="1" max="1" width="34.85546875" style="43" customWidth="1"/>
    <col min="2" max="2" width="21.140625" style="5" customWidth="1"/>
    <col min="3" max="3" width="24.5703125" style="5" customWidth="1"/>
    <col min="4" max="4" width="16.5703125" style="5" customWidth="1"/>
    <col min="5" max="5" width="17" style="57" customWidth="1"/>
    <col min="6" max="6" width="22.85546875" style="5" customWidth="1"/>
    <col min="7" max="7" width="16" style="30" customWidth="1"/>
    <col min="8" max="8" width="18.85546875" style="5" customWidth="1"/>
    <col min="9" max="9" width="25.28515625" style="5" customWidth="1"/>
    <col min="10" max="10" width="42.5703125" style="5" customWidth="1"/>
    <col min="11" max="11" width="20.42578125" style="5" customWidth="1"/>
    <col min="12" max="12" width="40.42578125" style="5" customWidth="1"/>
    <col min="13" max="13" width="18.85546875" style="5" customWidth="1"/>
    <col min="14" max="14" width="20.42578125" style="5" customWidth="1"/>
    <col min="15" max="15" width="47.28515625" style="5" customWidth="1"/>
    <col min="16" max="16" width="21.42578125" style="6" customWidth="1"/>
    <col min="17" max="16384" width="14.42578125" style="6"/>
  </cols>
  <sheetData>
    <row r="1" spans="1:15" ht="120.75" customHeight="1" x14ac:dyDescent="0.2">
      <c r="A1" s="77"/>
      <c r="B1" s="77"/>
      <c r="C1" s="77"/>
      <c r="D1" s="78" t="s">
        <v>48</v>
      </c>
      <c r="E1" s="78"/>
      <c r="F1" s="78"/>
    </row>
    <row r="2" spans="1:15" s="12" customFormat="1" ht="62.25" customHeight="1" x14ac:dyDescent="0.2">
      <c r="A2" s="41" t="s">
        <v>47</v>
      </c>
      <c r="B2" s="41" t="s">
        <v>32</v>
      </c>
      <c r="C2" s="41" t="s">
        <v>33</v>
      </c>
      <c r="D2" s="41" t="s">
        <v>40</v>
      </c>
      <c r="E2" s="41" t="s">
        <v>41</v>
      </c>
      <c r="F2" s="41" t="s">
        <v>34</v>
      </c>
      <c r="G2" s="41" t="s">
        <v>35</v>
      </c>
      <c r="H2" s="41" t="s">
        <v>21</v>
      </c>
      <c r="I2" s="41" t="s">
        <v>38</v>
      </c>
      <c r="J2" s="41" t="s">
        <v>37</v>
      </c>
      <c r="K2" s="41" t="s">
        <v>36</v>
      </c>
      <c r="L2" s="41" t="s">
        <v>20</v>
      </c>
      <c r="M2" s="41" t="s">
        <v>46</v>
      </c>
      <c r="N2" s="41" t="s">
        <v>42</v>
      </c>
      <c r="O2" s="41" t="s">
        <v>39</v>
      </c>
    </row>
    <row r="3" spans="1:15" s="62" customFormat="1" ht="54" x14ac:dyDescent="0.2">
      <c r="A3" s="93" t="s">
        <v>4226</v>
      </c>
      <c r="B3" s="94" t="s">
        <v>54</v>
      </c>
      <c r="C3" s="94" t="s">
        <v>55</v>
      </c>
      <c r="D3" s="95" t="s">
        <v>56</v>
      </c>
      <c r="E3" s="94">
        <v>1172215</v>
      </c>
      <c r="F3" s="94" t="s">
        <v>61</v>
      </c>
      <c r="G3" s="94">
        <v>2</v>
      </c>
      <c r="H3" s="94" t="s">
        <v>53</v>
      </c>
      <c r="I3" s="94"/>
      <c r="J3" s="94"/>
      <c r="K3" s="94" t="s">
        <v>59</v>
      </c>
      <c r="L3" s="94"/>
      <c r="M3" s="94" t="s">
        <v>57</v>
      </c>
      <c r="N3" s="94" t="s">
        <v>58</v>
      </c>
      <c r="O3" s="96"/>
    </row>
    <row r="4" spans="1:15" s="62" customFormat="1" ht="54" x14ac:dyDescent="0.2">
      <c r="A4" s="93" t="s">
        <v>4226</v>
      </c>
      <c r="B4" s="94" t="s">
        <v>54</v>
      </c>
      <c r="C4" s="94" t="s">
        <v>55</v>
      </c>
      <c r="D4" s="95" t="s">
        <v>56</v>
      </c>
      <c r="E4" s="94">
        <v>1172219</v>
      </c>
      <c r="F4" s="94" t="s">
        <v>62</v>
      </c>
      <c r="G4" s="94">
        <v>2</v>
      </c>
      <c r="H4" s="94" t="s">
        <v>53</v>
      </c>
      <c r="I4" s="97"/>
      <c r="J4" s="94"/>
      <c r="K4" s="94" t="s">
        <v>59</v>
      </c>
      <c r="L4" s="94"/>
      <c r="M4" s="94" t="s">
        <v>57</v>
      </c>
      <c r="N4" s="94" t="s">
        <v>58</v>
      </c>
      <c r="O4" s="96"/>
    </row>
    <row r="5" spans="1:15" s="62" customFormat="1" ht="54" x14ac:dyDescent="0.2">
      <c r="A5" s="93" t="s">
        <v>4226</v>
      </c>
      <c r="B5" s="94" t="s">
        <v>54</v>
      </c>
      <c r="C5" s="94" t="s">
        <v>55</v>
      </c>
      <c r="D5" s="95" t="s">
        <v>56</v>
      </c>
      <c r="E5" s="94">
        <v>1172216</v>
      </c>
      <c r="F5" s="94" t="s">
        <v>63</v>
      </c>
      <c r="G5" s="94">
        <v>2</v>
      </c>
      <c r="H5" s="94" t="s">
        <v>53</v>
      </c>
      <c r="I5" s="97"/>
      <c r="J5" s="94"/>
      <c r="K5" s="94" t="s">
        <v>59</v>
      </c>
      <c r="L5" s="94"/>
      <c r="M5" s="94" t="s">
        <v>57</v>
      </c>
      <c r="N5" s="94" t="s">
        <v>58</v>
      </c>
      <c r="O5" s="96"/>
    </row>
    <row r="6" spans="1:15" s="62" customFormat="1" ht="54" x14ac:dyDescent="0.2">
      <c r="A6" s="93" t="s">
        <v>4226</v>
      </c>
      <c r="B6" s="94" t="s">
        <v>54</v>
      </c>
      <c r="C6" s="94" t="s">
        <v>55</v>
      </c>
      <c r="D6" s="95" t="s">
        <v>56</v>
      </c>
      <c r="E6" s="94">
        <v>1172214</v>
      </c>
      <c r="F6" s="94" t="s">
        <v>64</v>
      </c>
      <c r="G6" s="94">
        <v>2</v>
      </c>
      <c r="H6" s="94" t="s">
        <v>53</v>
      </c>
      <c r="I6" s="94"/>
      <c r="J6" s="94"/>
      <c r="K6" s="94" t="s">
        <v>59</v>
      </c>
      <c r="L6" s="94"/>
      <c r="M6" s="94" t="s">
        <v>57</v>
      </c>
      <c r="N6" s="94" t="s">
        <v>58</v>
      </c>
      <c r="O6" s="96"/>
    </row>
    <row r="7" spans="1:15" s="62" customFormat="1" ht="54" x14ac:dyDescent="0.2">
      <c r="A7" s="93" t="s">
        <v>4226</v>
      </c>
      <c r="B7" s="94" t="s">
        <v>54</v>
      </c>
      <c r="C7" s="94" t="s">
        <v>55</v>
      </c>
      <c r="D7" s="95" t="s">
        <v>56</v>
      </c>
      <c r="E7" s="94">
        <v>1172208</v>
      </c>
      <c r="F7" s="94" t="s">
        <v>65</v>
      </c>
      <c r="G7" s="94">
        <v>2</v>
      </c>
      <c r="H7" s="94" t="s">
        <v>53</v>
      </c>
      <c r="I7" s="94"/>
      <c r="J7" s="94"/>
      <c r="K7" s="94" t="s">
        <v>59</v>
      </c>
      <c r="L7" s="94"/>
      <c r="M7" s="94" t="s">
        <v>57</v>
      </c>
      <c r="N7" s="94" t="s">
        <v>58</v>
      </c>
      <c r="O7" s="96"/>
    </row>
    <row r="8" spans="1:15" s="62" customFormat="1" ht="54" x14ac:dyDescent="0.2">
      <c r="A8" s="93" t="s">
        <v>4226</v>
      </c>
      <c r="B8" s="94" t="s">
        <v>54</v>
      </c>
      <c r="C8" s="94" t="s">
        <v>55</v>
      </c>
      <c r="D8" s="95" t="s">
        <v>56</v>
      </c>
      <c r="E8" s="94">
        <v>1172210</v>
      </c>
      <c r="F8" s="94" t="s">
        <v>66</v>
      </c>
      <c r="G8" s="94">
        <v>2</v>
      </c>
      <c r="H8" s="94" t="s">
        <v>53</v>
      </c>
      <c r="I8" s="97"/>
      <c r="J8" s="94"/>
      <c r="K8" s="94" t="s">
        <v>59</v>
      </c>
      <c r="L8" s="94"/>
      <c r="M8" s="94" t="s">
        <v>57</v>
      </c>
      <c r="N8" s="94" t="s">
        <v>58</v>
      </c>
      <c r="O8" s="96"/>
    </row>
    <row r="9" spans="1:15" s="62" customFormat="1" ht="54" x14ac:dyDescent="0.2">
      <c r="A9" s="93" t="s">
        <v>4226</v>
      </c>
      <c r="B9" s="94" t="s">
        <v>54</v>
      </c>
      <c r="C9" s="94" t="s">
        <v>55</v>
      </c>
      <c r="D9" s="95" t="s">
        <v>56</v>
      </c>
      <c r="E9" s="94">
        <v>1172213</v>
      </c>
      <c r="F9" s="94" t="s">
        <v>67</v>
      </c>
      <c r="G9" s="94">
        <v>2</v>
      </c>
      <c r="H9" s="94" t="s">
        <v>53</v>
      </c>
      <c r="I9" s="97"/>
      <c r="J9" s="94"/>
      <c r="K9" s="94" t="s">
        <v>59</v>
      </c>
      <c r="L9" s="94"/>
      <c r="M9" s="94" t="s">
        <v>57</v>
      </c>
      <c r="N9" s="94" t="s">
        <v>58</v>
      </c>
      <c r="O9" s="96"/>
    </row>
    <row r="10" spans="1:15" s="62" customFormat="1" ht="54" x14ac:dyDescent="0.2">
      <c r="A10" s="93" t="s">
        <v>4226</v>
      </c>
      <c r="B10" s="94" t="s">
        <v>54</v>
      </c>
      <c r="C10" s="94" t="s">
        <v>55</v>
      </c>
      <c r="D10" s="95" t="s">
        <v>56</v>
      </c>
      <c r="E10" s="94">
        <v>1172218</v>
      </c>
      <c r="F10" s="94" t="s">
        <v>68</v>
      </c>
      <c r="G10" s="94">
        <v>2</v>
      </c>
      <c r="H10" s="94" t="s">
        <v>53</v>
      </c>
      <c r="I10" s="97"/>
      <c r="J10" s="94"/>
      <c r="K10" s="94" t="s">
        <v>59</v>
      </c>
      <c r="L10" s="94"/>
      <c r="M10" s="94" t="s">
        <v>57</v>
      </c>
      <c r="N10" s="94" t="s">
        <v>58</v>
      </c>
      <c r="O10" s="96"/>
    </row>
    <row r="11" spans="1:15" s="62" customFormat="1" ht="54" x14ac:dyDescent="0.2">
      <c r="A11" s="93" t="s">
        <v>4226</v>
      </c>
      <c r="B11" s="94" t="s">
        <v>54</v>
      </c>
      <c r="C11" s="94" t="s">
        <v>55</v>
      </c>
      <c r="D11" s="95" t="s">
        <v>56</v>
      </c>
      <c r="E11" s="94">
        <v>1172053</v>
      </c>
      <c r="F11" s="94" t="s">
        <v>49</v>
      </c>
      <c r="G11" s="94">
        <v>2</v>
      </c>
      <c r="H11" s="94" t="s">
        <v>53</v>
      </c>
      <c r="I11" s="97"/>
      <c r="J11" s="94"/>
      <c r="K11" s="94" t="s">
        <v>59</v>
      </c>
      <c r="L11" s="94"/>
      <c r="M11" s="94" t="s">
        <v>57</v>
      </c>
      <c r="N11" s="94" t="s">
        <v>58</v>
      </c>
      <c r="O11" s="96"/>
    </row>
    <row r="12" spans="1:15" s="62" customFormat="1" ht="54" x14ac:dyDescent="0.2">
      <c r="A12" s="93" t="s">
        <v>4226</v>
      </c>
      <c r="B12" s="94" t="s">
        <v>54</v>
      </c>
      <c r="C12" s="94" t="s">
        <v>55</v>
      </c>
      <c r="D12" s="95" t="s">
        <v>56</v>
      </c>
      <c r="E12" s="94">
        <v>1172055</v>
      </c>
      <c r="F12" s="94" t="s">
        <v>50</v>
      </c>
      <c r="G12" s="94">
        <v>2</v>
      </c>
      <c r="H12" s="94" t="s">
        <v>53</v>
      </c>
      <c r="I12" s="94"/>
      <c r="J12" s="94"/>
      <c r="K12" s="94" t="s">
        <v>59</v>
      </c>
      <c r="L12" s="94"/>
      <c r="M12" s="94" t="s">
        <v>57</v>
      </c>
      <c r="N12" s="94" t="s">
        <v>58</v>
      </c>
      <c r="O12" s="96"/>
    </row>
    <row r="13" spans="1:15" s="62" customFormat="1" ht="54" x14ac:dyDescent="0.2">
      <c r="A13" s="93" t="s">
        <v>4226</v>
      </c>
      <c r="B13" s="94" t="s">
        <v>54</v>
      </c>
      <c r="C13" s="94" t="s">
        <v>55</v>
      </c>
      <c r="D13" s="95" t="s">
        <v>56</v>
      </c>
      <c r="E13" s="94">
        <v>1172056</v>
      </c>
      <c r="F13" s="94" t="s">
        <v>51</v>
      </c>
      <c r="G13" s="94">
        <v>2</v>
      </c>
      <c r="H13" s="94" t="s">
        <v>53</v>
      </c>
      <c r="I13" s="94"/>
      <c r="J13" s="94"/>
      <c r="K13" s="94" t="s">
        <v>59</v>
      </c>
      <c r="L13" s="94"/>
      <c r="M13" s="94" t="s">
        <v>57</v>
      </c>
      <c r="N13" s="94" t="s">
        <v>58</v>
      </c>
      <c r="O13" s="94"/>
    </row>
    <row r="14" spans="1:15" s="62" customFormat="1" ht="54" x14ac:dyDescent="0.2">
      <c r="A14" s="93" t="s">
        <v>4226</v>
      </c>
      <c r="B14" s="94" t="s">
        <v>54</v>
      </c>
      <c r="C14" s="94" t="s">
        <v>55</v>
      </c>
      <c r="D14" s="95" t="s">
        <v>56</v>
      </c>
      <c r="E14" s="94">
        <v>1172156</v>
      </c>
      <c r="F14" s="94" t="s">
        <v>52</v>
      </c>
      <c r="G14" s="94">
        <v>2</v>
      </c>
      <c r="H14" s="94" t="s">
        <v>53</v>
      </c>
      <c r="I14" s="97"/>
      <c r="J14" s="94"/>
      <c r="K14" s="94" t="s">
        <v>59</v>
      </c>
      <c r="L14" s="94"/>
      <c r="M14" s="94" t="s">
        <v>57</v>
      </c>
      <c r="N14" s="94" t="s">
        <v>58</v>
      </c>
      <c r="O14" s="96"/>
    </row>
    <row r="15" spans="1:15" s="62" customFormat="1" ht="216" x14ac:dyDescent="0.2">
      <c r="A15" s="93" t="s">
        <v>4226</v>
      </c>
      <c r="B15" s="94" t="s">
        <v>54</v>
      </c>
      <c r="C15" s="94" t="s">
        <v>70</v>
      </c>
      <c r="D15" s="94" t="s">
        <v>71</v>
      </c>
      <c r="E15" s="94">
        <v>1171041</v>
      </c>
      <c r="F15" s="94" t="s">
        <v>72</v>
      </c>
      <c r="G15" s="98">
        <v>1</v>
      </c>
      <c r="H15" s="99" t="s">
        <v>73</v>
      </c>
      <c r="I15" s="97" t="s">
        <v>74</v>
      </c>
      <c r="J15" s="99" t="s">
        <v>75</v>
      </c>
      <c r="K15" s="99" t="s">
        <v>76</v>
      </c>
      <c r="L15" s="99" t="s">
        <v>77</v>
      </c>
      <c r="M15" s="99" t="s">
        <v>78</v>
      </c>
      <c r="N15" s="99" t="s">
        <v>79</v>
      </c>
      <c r="O15" s="97" t="s">
        <v>80</v>
      </c>
    </row>
    <row r="16" spans="1:15" s="62" customFormat="1" ht="162" x14ac:dyDescent="0.2">
      <c r="A16" s="93" t="s">
        <v>4226</v>
      </c>
      <c r="B16" s="94" t="s">
        <v>54</v>
      </c>
      <c r="C16" s="94" t="s">
        <v>70</v>
      </c>
      <c r="D16" s="94" t="s">
        <v>71</v>
      </c>
      <c r="E16" s="94">
        <v>1171042</v>
      </c>
      <c r="F16" s="94" t="s">
        <v>81</v>
      </c>
      <c r="G16" s="98">
        <v>1</v>
      </c>
      <c r="H16" s="99" t="s">
        <v>73</v>
      </c>
      <c r="I16" s="97" t="s">
        <v>82</v>
      </c>
      <c r="J16" s="99" t="s">
        <v>83</v>
      </c>
      <c r="K16" s="99" t="s">
        <v>76</v>
      </c>
      <c r="L16" s="99" t="s">
        <v>77</v>
      </c>
      <c r="M16" s="99" t="s">
        <v>78</v>
      </c>
      <c r="N16" s="99" t="s">
        <v>79</v>
      </c>
      <c r="O16" s="97" t="s">
        <v>84</v>
      </c>
    </row>
    <row r="17" spans="1:15" s="62" customFormat="1" ht="202.5" x14ac:dyDescent="0.2">
      <c r="A17" s="93" t="s">
        <v>4226</v>
      </c>
      <c r="B17" s="94" t="s">
        <v>54</v>
      </c>
      <c r="C17" s="94" t="s">
        <v>70</v>
      </c>
      <c r="D17" s="94" t="s">
        <v>71</v>
      </c>
      <c r="E17" s="94">
        <v>1171043</v>
      </c>
      <c r="F17" s="94" t="s">
        <v>85</v>
      </c>
      <c r="G17" s="98">
        <v>1</v>
      </c>
      <c r="H17" s="99" t="s">
        <v>73</v>
      </c>
      <c r="I17" s="97" t="s">
        <v>86</v>
      </c>
      <c r="J17" s="99" t="s">
        <v>87</v>
      </c>
      <c r="K17" s="99" t="s">
        <v>76</v>
      </c>
      <c r="L17" s="99" t="s">
        <v>77</v>
      </c>
      <c r="M17" s="99" t="s">
        <v>88</v>
      </c>
      <c r="N17" s="99" t="s">
        <v>79</v>
      </c>
      <c r="O17" s="97" t="s">
        <v>84</v>
      </c>
    </row>
    <row r="18" spans="1:15" s="62" customFormat="1" ht="121.5" x14ac:dyDescent="0.2">
      <c r="A18" s="93" t="s">
        <v>4226</v>
      </c>
      <c r="B18" s="94" t="s">
        <v>54</v>
      </c>
      <c r="C18" s="94" t="s">
        <v>70</v>
      </c>
      <c r="D18" s="94" t="s">
        <v>71</v>
      </c>
      <c r="E18" s="94">
        <v>1171038</v>
      </c>
      <c r="F18" s="94" t="s">
        <v>89</v>
      </c>
      <c r="G18" s="98">
        <v>1</v>
      </c>
      <c r="H18" s="99" t="s">
        <v>73</v>
      </c>
      <c r="I18" s="97" t="s">
        <v>90</v>
      </c>
      <c r="J18" s="99" t="s">
        <v>3977</v>
      </c>
      <c r="K18" s="99" t="s">
        <v>76</v>
      </c>
      <c r="L18" s="99" t="s">
        <v>77</v>
      </c>
      <c r="M18" s="99" t="s">
        <v>88</v>
      </c>
      <c r="N18" s="99" t="s">
        <v>79</v>
      </c>
      <c r="O18" s="97" t="s">
        <v>84</v>
      </c>
    </row>
    <row r="19" spans="1:15" s="62" customFormat="1" ht="189" x14ac:dyDescent="0.2">
      <c r="A19" s="93" t="s">
        <v>4226</v>
      </c>
      <c r="B19" s="94" t="s">
        <v>54</v>
      </c>
      <c r="C19" s="94" t="s">
        <v>70</v>
      </c>
      <c r="D19" s="94" t="s">
        <v>71</v>
      </c>
      <c r="E19" s="94">
        <v>1171048</v>
      </c>
      <c r="F19" s="94" t="s">
        <v>91</v>
      </c>
      <c r="G19" s="98">
        <v>1</v>
      </c>
      <c r="H19" s="99" t="s">
        <v>73</v>
      </c>
      <c r="I19" s="97" t="s">
        <v>92</v>
      </c>
      <c r="J19" s="99" t="s">
        <v>93</v>
      </c>
      <c r="K19" s="99" t="s">
        <v>76</v>
      </c>
      <c r="L19" s="99" t="s">
        <v>77</v>
      </c>
      <c r="M19" s="99" t="s">
        <v>94</v>
      </c>
      <c r="N19" s="99" t="s">
        <v>79</v>
      </c>
      <c r="O19" s="97" t="s">
        <v>84</v>
      </c>
    </row>
    <row r="20" spans="1:15" s="62" customFormat="1" ht="310.5" x14ac:dyDescent="0.2">
      <c r="A20" s="93" t="s">
        <v>4226</v>
      </c>
      <c r="B20" s="94" t="s">
        <v>54</v>
      </c>
      <c r="C20" s="94" t="s">
        <v>70</v>
      </c>
      <c r="D20" s="94" t="s">
        <v>71</v>
      </c>
      <c r="E20" s="94">
        <v>1171047</v>
      </c>
      <c r="F20" s="94" t="s">
        <v>95</v>
      </c>
      <c r="G20" s="98">
        <v>1</v>
      </c>
      <c r="H20" s="99" t="s">
        <v>73</v>
      </c>
      <c r="I20" s="97" t="s">
        <v>96</v>
      </c>
      <c r="J20" s="99" t="s">
        <v>97</v>
      </c>
      <c r="K20" s="99" t="s">
        <v>76</v>
      </c>
      <c r="L20" s="99" t="s">
        <v>77</v>
      </c>
      <c r="M20" s="99" t="s">
        <v>94</v>
      </c>
      <c r="N20" s="99" t="s">
        <v>79</v>
      </c>
      <c r="O20" s="97" t="s">
        <v>84</v>
      </c>
    </row>
    <row r="21" spans="1:15" s="62" customFormat="1" ht="148.5" x14ac:dyDescent="0.2">
      <c r="A21" s="93" t="s">
        <v>4226</v>
      </c>
      <c r="B21" s="94" t="s">
        <v>54</v>
      </c>
      <c r="C21" s="94" t="s">
        <v>70</v>
      </c>
      <c r="D21" s="94" t="s">
        <v>71</v>
      </c>
      <c r="E21" s="94">
        <v>1171046</v>
      </c>
      <c r="F21" s="94" t="s">
        <v>98</v>
      </c>
      <c r="G21" s="98">
        <v>1</v>
      </c>
      <c r="H21" s="99" t="s">
        <v>73</v>
      </c>
      <c r="I21" s="97" t="s">
        <v>74</v>
      </c>
      <c r="J21" s="99" t="s">
        <v>99</v>
      </c>
      <c r="K21" s="99" t="s">
        <v>76</v>
      </c>
      <c r="L21" s="99" t="s">
        <v>77</v>
      </c>
      <c r="M21" s="99" t="s">
        <v>94</v>
      </c>
      <c r="N21" s="99" t="s">
        <v>79</v>
      </c>
      <c r="O21" s="97" t="s">
        <v>84</v>
      </c>
    </row>
    <row r="22" spans="1:15" s="62" customFormat="1" ht="202.5" x14ac:dyDescent="0.2">
      <c r="A22" s="93" t="s">
        <v>4226</v>
      </c>
      <c r="B22" s="94" t="s">
        <v>54</v>
      </c>
      <c r="C22" s="94" t="s">
        <v>70</v>
      </c>
      <c r="D22" s="94" t="s">
        <v>71</v>
      </c>
      <c r="E22" s="94">
        <v>1171062</v>
      </c>
      <c r="F22" s="94" t="s">
        <v>100</v>
      </c>
      <c r="G22" s="94">
        <v>3</v>
      </c>
      <c r="H22" s="94" t="s">
        <v>73</v>
      </c>
      <c r="I22" s="97" t="s">
        <v>101</v>
      </c>
      <c r="J22" s="94" t="s">
        <v>102</v>
      </c>
      <c r="K22" s="99" t="s">
        <v>76</v>
      </c>
      <c r="L22" s="99" t="s">
        <v>77</v>
      </c>
      <c r="M22" s="99" t="s">
        <v>94</v>
      </c>
      <c r="N22" s="99" t="s">
        <v>79</v>
      </c>
      <c r="O22" s="97" t="s">
        <v>84</v>
      </c>
    </row>
    <row r="23" spans="1:15" s="62" customFormat="1" ht="216" x14ac:dyDescent="0.2">
      <c r="A23" s="93" t="s">
        <v>4226</v>
      </c>
      <c r="B23" s="100" t="s">
        <v>103</v>
      </c>
      <c r="C23" s="100" t="s">
        <v>104</v>
      </c>
      <c r="D23" s="100" t="s">
        <v>71</v>
      </c>
      <c r="E23" s="100" t="s">
        <v>105</v>
      </c>
      <c r="F23" s="100" t="s">
        <v>3978</v>
      </c>
      <c r="G23" s="100">
        <v>4</v>
      </c>
      <c r="H23" s="100" t="s">
        <v>73</v>
      </c>
      <c r="I23" s="97" t="s">
        <v>106</v>
      </c>
      <c r="J23" s="100" t="s">
        <v>107</v>
      </c>
      <c r="K23" s="100" t="s">
        <v>76</v>
      </c>
      <c r="L23" s="100" t="s">
        <v>77</v>
      </c>
      <c r="M23" s="100"/>
      <c r="N23" s="100" t="s">
        <v>108</v>
      </c>
      <c r="O23" s="93"/>
    </row>
    <row r="24" spans="1:15" s="62" customFormat="1" ht="135" x14ac:dyDescent="0.2">
      <c r="A24" s="93" t="s">
        <v>4226</v>
      </c>
      <c r="B24" s="100" t="s">
        <v>103</v>
      </c>
      <c r="C24" s="100" t="s">
        <v>104</v>
      </c>
      <c r="D24" s="100" t="s">
        <v>71</v>
      </c>
      <c r="E24" s="100" t="s">
        <v>109</v>
      </c>
      <c r="F24" s="100" t="s">
        <v>3979</v>
      </c>
      <c r="G24" s="100">
        <v>3</v>
      </c>
      <c r="H24" s="100" t="s">
        <v>73</v>
      </c>
      <c r="I24" s="97" t="s">
        <v>106</v>
      </c>
      <c r="J24" s="100" t="s">
        <v>110</v>
      </c>
      <c r="K24" s="100" t="s">
        <v>76</v>
      </c>
      <c r="L24" s="100" t="s">
        <v>77</v>
      </c>
      <c r="M24" s="99"/>
      <c r="N24" s="100" t="s">
        <v>108</v>
      </c>
      <c r="O24" s="93" t="s">
        <v>111</v>
      </c>
    </row>
    <row r="25" spans="1:15" s="62" customFormat="1" ht="189" x14ac:dyDescent="0.2">
      <c r="A25" s="93" t="s">
        <v>4226</v>
      </c>
      <c r="B25" s="100" t="s">
        <v>103</v>
      </c>
      <c r="C25" s="100" t="s">
        <v>104</v>
      </c>
      <c r="D25" s="100" t="s">
        <v>71</v>
      </c>
      <c r="E25" s="100" t="s">
        <v>112</v>
      </c>
      <c r="F25" s="100" t="s">
        <v>3980</v>
      </c>
      <c r="G25" s="100">
        <v>3</v>
      </c>
      <c r="H25" s="100" t="s">
        <v>73</v>
      </c>
      <c r="I25" s="97" t="s">
        <v>106</v>
      </c>
      <c r="J25" s="100" t="s">
        <v>113</v>
      </c>
      <c r="K25" s="100" t="s">
        <v>76</v>
      </c>
      <c r="L25" s="100" t="s">
        <v>77</v>
      </c>
      <c r="M25" s="99"/>
      <c r="N25" s="100" t="s">
        <v>108</v>
      </c>
      <c r="O25" s="93"/>
    </row>
    <row r="26" spans="1:15" s="62" customFormat="1" ht="175.5" x14ac:dyDescent="0.2">
      <c r="A26" s="93" t="s">
        <v>4226</v>
      </c>
      <c r="B26" s="100" t="s">
        <v>103</v>
      </c>
      <c r="C26" s="100" t="s">
        <v>104</v>
      </c>
      <c r="D26" s="100" t="s">
        <v>71</v>
      </c>
      <c r="E26" s="100" t="s">
        <v>114</v>
      </c>
      <c r="F26" s="100" t="s">
        <v>3981</v>
      </c>
      <c r="G26" s="100">
        <v>3</v>
      </c>
      <c r="H26" s="100" t="s">
        <v>73</v>
      </c>
      <c r="I26" s="97" t="s">
        <v>106</v>
      </c>
      <c r="J26" s="100" t="s">
        <v>115</v>
      </c>
      <c r="K26" s="100" t="s">
        <v>76</v>
      </c>
      <c r="L26" s="100" t="s">
        <v>77</v>
      </c>
      <c r="M26" s="99"/>
      <c r="N26" s="100" t="s">
        <v>108</v>
      </c>
      <c r="O26" s="93" t="s">
        <v>116</v>
      </c>
    </row>
    <row r="27" spans="1:15" s="62" customFormat="1" ht="202.5" x14ac:dyDescent="0.2">
      <c r="A27" s="93" t="s">
        <v>4226</v>
      </c>
      <c r="B27" s="100" t="s">
        <v>103</v>
      </c>
      <c r="C27" s="100" t="s">
        <v>104</v>
      </c>
      <c r="D27" s="100" t="s">
        <v>71</v>
      </c>
      <c r="E27" s="100" t="s">
        <v>117</v>
      </c>
      <c r="F27" s="100" t="s">
        <v>533</v>
      </c>
      <c r="G27" s="100">
        <v>3</v>
      </c>
      <c r="H27" s="100" t="s">
        <v>73</v>
      </c>
      <c r="I27" s="97" t="s">
        <v>106</v>
      </c>
      <c r="J27" s="100" t="s">
        <v>118</v>
      </c>
      <c r="K27" s="100" t="s">
        <v>76</v>
      </c>
      <c r="L27" s="100" t="s">
        <v>77</v>
      </c>
      <c r="M27" s="99"/>
      <c r="N27" s="100" t="s">
        <v>108</v>
      </c>
      <c r="O27" s="93" t="s">
        <v>116</v>
      </c>
    </row>
    <row r="28" spans="1:15" s="62" customFormat="1" ht="270" x14ac:dyDescent="0.2">
      <c r="A28" s="93" t="s">
        <v>4226</v>
      </c>
      <c r="B28" s="100" t="s">
        <v>103</v>
      </c>
      <c r="C28" s="100" t="s">
        <v>104</v>
      </c>
      <c r="D28" s="100" t="s">
        <v>71</v>
      </c>
      <c r="E28" s="100" t="s">
        <v>119</v>
      </c>
      <c r="F28" s="100" t="s">
        <v>3982</v>
      </c>
      <c r="G28" s="100">
        <v>3</v>
      </c>
      <c r="H28" s="100" t="s">
        <v>73</v>
      </c>
      <c r="I28" s="97" t="s">
        <v>106</v>
      </c>
      <c r="J28" s="100" t="s">
        <v>120</v>
      </c>
      <c r="K28" s="100" t="s">
        <v>76</v>
      </c>
      <c r="L28" s="100" t="s">
        <v>77</v>
      </c>
      <c r="M28" s="99"/>
      <c r="N28" s="100" t="s">
        <v>108</v>
      </c>
      <c r="O28" s="93" t="s">
        <v>121</v>
      </c>
    </row>
    <row r="29" spans="1:15" s="62" customFormat="1" ht="216" x14ac:dyDescent="0.2">
      <c r="A29" s="93" t="s">
        <v>4226</v>
      </c>
      <c r="B29" s="100" t="s">
        <v>103</v>
      </c>
      <c r="C29" s="100" t="s">
        <v>104</v>
      </c>
      <c r="D29" s="100" t="s">
        <v>71</v>
      </c>
      <c r="E29" s="100" t="s">
        <v>122</v>
      </c>
      <c r="F29" s="100" t="s">
        <v>3983</v>
      </c>
      <c r="G29" s="100">
        <v>3</v>
      </c>
      <c r="H29" s="100" t="s">
        <v>73</v>
      </c>
      <c r="I29" s="97" t="s">
        <v>106</v>
      </c>
      <c r="J29" s="100" t="s">
        <v>123</v>
      </c>
      <c r="K29" s="100" t="s">
        <v>76</v>
      </c>
      <c r="L29" s="100" t="s">
        <v>77</v>
      </c>
      <c r="M29" s="99"/>
      <c r="N29" s="100" t="s">
        <v>108</v>
      </c>
      <c r="O29" s="93" t="s">
        <v>116</v>
      </c>
    </row>
    <row r="30" spans="1:15" s="62" customFormat="1" ht="202.5" x14ac:dyDescent="0.2">
      <c r="A30" s="93" t="s">
        <v>4226</v>
      </c>
      <c r="B30" s="100" t="s">
        <v>103</v>
      </c>
      <c r="C30" s="100" t="s">
        <v>104</v>
      </c>
      <c r="D30" s="100" t="s">
        <v>71</v>
      </c>
      <c r="E30" s="100" t="s">
        <v>124</v>
      </c>
      <c r="F30" s="100" t="s">
        <v>3984</v>
      </c>
      <c r="G30" s="100">
        <v>3</v>
      </c>
      <c r="H30" s="100" t="s">
        <v>73</v>
      </c>
      <c r="I30" s="97" t="s">
        <v>106</v>
      </c>
      <c r="J30" s="100" t="s">
        <v>125</v>
      </c>
      <c r="K30" s="100" t="s">
        <v>76</v>
      </c>
      <c r="L30" s="100" t="s">
        <v>77</v>
      </c>
      <c r="M30" s="99"/>
      <c r="N30" s="100" t="s">
        <v>108</v>
      </c>
      <c r="O30" s="93"/>
    </row>
    <row r="31" spans="1:15" s="62" customFormat="1" ht="270" x14ac:dyDescent="0.2">
      <c r="A31" s="93" t="s">
        <v>4226</v>
      </c>
      <c r="B31" s="100" t="s">
        <v>103</v>
      </c>
      <c r="C31" s="100" t="s">
        <v>104</v>
      </c>
      <c r="D31" s="100" t="s">
        <v>71</v>
      </c>
      <c r="E31" s="100" t="s">
        <v>126</v>
      </c>
      <c r="F31" s="100" t="s">
        <v>127</v>
      </c>
      <c r="G31" s="100">
        <v>3</v>
      </c>
      <c r="H31" s="100" t="s">
        <v>73</v>
      </c>
      <c r="I31" s="97" t="s">
        <v>106</v>
      </c>
      <c r="J31" s="100" t="s">
        <v>128</v>
      </c>
      <c r="K31" s="100" t="s">
        <v>76</v>
      </c>
      <c r="L31" s="100" t="s">
        <v>77</v>
      </c>
      <c r="M31" s="99"/>
      <c r="N31" s="100" t="s">
        <v>108</v>
      </c>
      <c r="O31" s="93" t="s">
        <v>129</v>
      </c>
    </row>
    <row r="32" spans="1:15" s="62" customFormat="1" ht="297" x14ac:dyDescent="0.2">
      <c r="A32" s="93" t="s">
        <v>4226</v>
      </c>
      <c r="B32" s="100" t="s">
        <v>103</v>
      </c>
      <c r="C32" s="100" t="s">
        <v>104</v>
      </c>
      <c r="D32" s="100" t="s">
        <v>71</v>
      </c>
      <c r="E32" s="100" t="s">
        <v>130</v>
      </c>
      <c r="F32" s="100" t="s">
        <v>3985</v>
      </c>
      <c r="G32" s="100">
        <v>3</v>
      </c>
      <c r="H32" s="100" t="s">
        <v>73</v>
      </c>
      <c r="I32" s="97" t="s">
        <v>106</v>
      </c>
      <c r="J32" s="100" t="s">
        <v>131</v>
      </c>
      <c r="K32" s="100" t="s">
        <v>76</v>
      </c>
      <c r="L32" s="100" t="s">
        <v>77</v>
      </c>
      <c r="M32" s="99"/>
      <c r="N32" s="100" t="s">
        <v>108</v>
      </c>
      <c r="O32" s="93" t="s">
        <v>129</v>
      </c>
    </row>
    <row r="33" spans="1:15" s="62" customFormat="1" ht="256.5" x14ac:dyDescent="0.2">
      <c r="A33" s="93" t="s">
        <v>4226</v>
      </c>
      <c r="B33" s="100" t="s">
        <v>103</v>
      </c>
      <c r="C33" s="100" t="s">
        <v>104</v>
      </c>
      <c r="D33" s="100" t="s">
        <v>71</v>
      </c>
      <c r="E33" s="100" t="s">
        <v>132</v>
      </c>
      <c r="F33" s="100" t="s">
        <v>3986</v>
      </c>
      <c r="G33" s="100">
        <v>3</v>
      </c>
      <c r="H33" s="100" t="s">
        <v>73</v>
      </c>
      <c r="I33" s="97" t="s">
        <v>106</v>
      </c>
      <c r="J33" s="100" t="s">
        <v>133</v>
      </c>
      <c r="K33" s="100" t="s">
        <v>76</v>
      </c>
      <c r="L33" s="100" t="s">
        <v>77</v>
      </c>
      <c r="M33" s="99"/>
      <c r="N33" s="100" t="s">
        <v>108</v>
      </c>
      <c r="O33" s="93"/>
    </row>
    <row r="34" spans="1:15" s="62" customFormat="1" ht="175.5" x14ac:dyDescent="0.2">
      <c r="A34" s="93" t="s">
        <v>4226</v>
      </c>
      <c r="B34" s="100" t="s">
        <v>103</v>
      </c>
      <c r="C34" s="100" t="s">
        <v>104</v>
      </c>
      <c r="D34" s="100" t="s">
        <v>71</v>
      </c>
      <c r="E34" s="100" t="s">
        <v>134</v>
      </c>
      <c r="F34" s="100" t="s">
        <v>3987</v>
      </c>
      <c r="G34" s="100">
        <v>3</v>
      </c>
      <c r="H34" s="100" t="s">
        <v>73</v>
      </c>
      <c r="I34" s="97" t="s">
        <v>106</v>
      </c>
      <c r="J34" s="100" t="s">
        <v>135</v>
      </c>
      <c r="K34" s="100" t="s">
        <v>76</v>
      </c>
      <c r="L34" s="100" t="s">
        <v>77</v>
      </c>
      <c r="M34" s="99"/>
      <c r="N34" s="100" t="s">
        <v>108</v>
      </c>
      <c r="O34" s="93"/>
    </row>
    <row r="35" spans="1:15" s="62" customFormat="1" ht="162" x14ac:dyDescent="0.2">
      <c r="A35" s="93" t="s">
        <v>4226</v>
      </c>
      <c r="B35" s="100" t="s">
        <v>103</v>
      </c>
      <c r="C35" s="100" t="s">
        <v>104</v>
      </c>
      <c r="D35" s="100" t="s">
        <v>71</v>
      </c>
      <c r="E35" s="100" t="s">
        <v>136</v>
      </c>
      <c r="F35" s="100" t="s">
        <v>3485</v>
      </c>
      <c r="G35" s="100">
        <v>3</v>
      </c>
      <c r="H35" s="100" t="s">
        <v>73</v>
      </c>
      <c r="I35" s="97" t="s">
        <v>106</v>
      </c>
      <c r="J35" s="100" t="s">
        <v>137</v>
      </c>
      <c r="K35" s="100" t="s">
        <v>76</v>
      </c>
      <c r="L35" s="100" t="s">
        <v>77</v>
      </c>
      <c r="M35" s="99"/>
      <c r="N35" s="100" t="s">
        <v>108</v>
      </c>
      <c r="O35" s="93" t="s">
        <v>129</v>
      </c>
    </row>
    <row r="36" spans="1:15" s="62" customFormat="1" ht="216" x14ac:dyDescent="0.2">
      <c r="A36" s="93" t="s">
        <v>4226</v>
      </c>
      <c r="B36" s="100" t="s">
        <v>103</v>
      </c>
      <c r="C36" s="100" t="s">
        <v>104</v>
      </c>
      <c r="D36" s="100" t="s">
        <v>71</v>
      </c>
      <c r="E36" s="100" t="s">
        <v>138</v>
      </c>
      <c r="F36" s="100" t="s">
        <v>3988</v>
      </c>
      <c r="G36" s="100">
        <v>3</v>
      </c>
      <c r="H36" s="100" t="s">
        <v>73</v>
      </c>
      <c r="I36" s="97" t="s">
        <v>106</v>
      </c>
      <c r="J36" s="100" t="s">
        <v>139</v>
      </c>
      <c r="K36" s="100" t="s">
        <v>76</v>
      </c>
      <c r="L36" s="100" t="s">
        <v>77</v>
      </c>
      <c r="M36" s="99"/>
      <c r="N36" s="100" t="s">
        <v>108</v>
      </c>
      <c r="O36" s="93" t="s">
        <v>140</v>
      </c>
    </row>
    <row r="37" spans="1:15" s="62" customFormat="1" ht="162" x14ac:dyDescent="0.2">
      <c r="A37" s="93" t="s">
        <v>4226</v>
      </c>
      <c r="B37" s="100" t="s">
        <v>103</v>
      </c>
      <c r="C37" s="100" t="s">
        <v>104</v>
      </c>
      <c r="D37" s="100" t="s">
        <v>71</v>
      </c>
      <c r="E37" s="100" t="s">
        <v>141</v>
      </c>
      <c r="F37" s="100" t="s">
        <v>3989</v>
      </c>
      <c r="G37" s="100">
        <v>3</v>
      </c>
      <c r="H37" s="100" t="s">
        <v>73</v>
      </c>
      <c r="I37" s="97" t="s">
        <v>106</v>
      </c>
      <c r="J37" s="100" t="s">
        <v>142</v>
      </c>
      <c r="K37" s="100" t="s">
        <v>76</v>
      </c>
      <c r="L37" s="100" t="s">
        <v>77</v>
      </c>
      <c r="M37" s="99"/>
      <c r="N37" s="100" t="s">
        <v>108</v>
      </c>
      <c r="O37" s="93"/>
    </row>
    <row r="38" spans="1:15" s="62" customFormat="1" ht="216" x14ac:dyDescent="0.2">
      <c r="A38" s="93" t="s">
        <v>4226</v>
      </c>
      <c r="B38" s="100" t="s">
        <v>103</v>
      </c>
      <c r="C38" s="100" t="s">
        <v>104</v>
      </c>
      <c r="D38" s="100" t="s">
        <v>71</v>
      </c>
      <c r="E38" s="100" t="s">
        <v>143</v>
      </c>
      <c r="F38" s="100" t="s">
        <v>144</v>
      </c>
      <c r="G38" s="100">
        <v>2</v>
      </c>
      <c r="H38" s="100" t="s">
        <v>73</v>
      </c>
      <c r="I38" s="97" t="s">
        <v>106</v>
      </c>
      <c r="J38" s="100" t="s">
        <v>145</v>
      </c>
      <c r="K38" s="100" t="s">
        <v>76</v>
      </c>
      <c r="L38" s="100" t="s">
        <v>77</v>
      </c>
      <c r="M38" s="99"/>
      <c r="N38" s="100" t="s">
        <v>108</v>
      </c>
      <c r="O38" s="93"/>
    </row>
    <row r="39" spans="1:15" s="62" customFormat="1" ht="216" x14ac:dyDescent="0.2">
      <c r="A39" s="93" t="s">
        <v>4226</v>
      </c>
      <c r="B39" s="100" t="s">
        <v>103</v>
      </c>
      <c r="C39" s="100" t="s">
        <v>104</v>
      </c>
      <c r="D39" s="100" t="s">
        <v>71</v>
      </c>
      <c r="E39" s="100" t="s">
        <v>146</v>
      </c>
      <c r="F39" s="100" t="s">
        <v>147</v>
      </c>
      <c r="G39" s="100">
        <v>2</v>
      </c>
      <c r="H39" s="100" t="s">
        <v>73</v>
      </c>
      <c r="I39" s="97" t="s">
        <v>106</v>
      </c>
      <c r="J39" s="100" t="s">
        <v>148</v>
      </c>
      <c r="K39" s="100" t="s">
        <v>76</v>
      </c>
      <c r="L39" s="100" t="s">
        <v>77</v>
      </c>
      <c r="M39" s="99"/>
      <c r="N39" s="100" t="s">
        <v>108</v>
      </c>
      <c r="O39" s="93"/>
    </row>
    <row r="40" spans="1:15" s="62" customFormat="1" ht="189" x14ac:dyDescent="0.2">
      <c r="A40" s="93" t="s">
        <v>4226</v>
      </c>
      <c r="B40" s="100" t="s">
        <v>103</v>
      </c>
      <c r="C40" s="100" t="s">
        <v>104</v>
      </c>
      <c r="D40" s="100" t="s">
        <v>71</v>
      </c>
      <c r="E40" s="100" t="s">
        <v>149</v>
      </c>
      <c r="F40" s="100" t="s">
        <v>3990</v>
      </c>
      <c r="G40" s="100">
        <v>3</v>
      </c>
      <c r="H40" s="100" t="s">
        <v>73</v>
      </c>
      <c r="I40" s="97" t="s">
        <v>106</v>
      </c>
      <c r="J40" s="100" t="s">
        <v>150</v>
      </c>
      <c r="K40" s="100" t="s">
        <v>76</v>
      </c>
      <c r="L40" s="100" t="s">
        <v>77</v>
      </c>
      <c r="M40" s="99"/>
      <c r="N40" s="100" t="s">
        <v>108</v>
      </c>
      <c r="O40" s="93"/>
    </row>
    <row r="41" spans="1:15" s="62" customFormat="1" ht="175.5" x14ac:dyDescent="0.2">
      <c r="A41" s="93" t="s">
        <v>4226</v>
      </c>
      <c r="B41" s="100" t="s">
        <v>103</v>
      </c>
      <c r="C41" s="100" t="s">
        <v>104</v>
      </c>
      <c r="D41" s="100" t="s">
        <v>71</v>
      </c>
      <c r="E41" s="100" t="s">
        <v>151</v>
      </c>
      <c r="F41" s="100" t="s">
        <v>3991</v>
      </c>
      <c r="G41" s="100">
        <v>3</v>
      </c>
      <c r="H41" s="100" t="s">
        <v>73</v>
      </c>
      <c r="I41" s="97" t="s">
        <v>106</v>
      </c>
      <c r="J41" s="100" t="s">
        <v>152</v>
      </c>
      <c r="K41" s="100" t="s">
        <v>76</v>
      </c>
      <c r="L41" s="100" t="s">
        <v>77</v>
      </c>
      <c r="M41" s="99"/>
      <c r="N41" s="100" t="s">
        <v>108</v>
      </c>
      <c r="O41" s="93"/>
    </row>
    <row r="42" spans="1:15" s="62" customFormat="1" ht="148.5" x14ac:dyDescent="0.2">
      <c r="A42" s="93" t="s">
        <v>4226</v>
      </c>
      <c r="B42" s="94" t="s">
        <v>153</v>
      </c>
      <c r="C42" s="94" t="s">
        <v>154</v>
      </c>
      <c r="D42" s="95" t="s">
        <v>155</v>
      </c>
      <c r="E42" s="101">
        <v>1053350</v>
      </c>
      <c r="F42" s="95" t="s">
        <v>156</v>
      </c>
      <c r="G42" s="94">
        <v>2</v>
      </c>
      <c r="H42" s="94" t="s">
        <v>53</v>
      </c>
      <c r="I42" s="94"/>
      <c r="J42" s="94" t="s">
        <v>157</v>
      </c>
      <c r="K42" s="94" t="s">
        <v>158</v>
      </c>
      <c r="L42" s="94"/>
      <c r="M42" s="94"/>
      <c r="N42" s="94"/>
      <c r="O42" s="96"/>
    </row>
    <row r="43" spans="1:15" s="62" customFormat="1" ht="108" x14ac:dyDescent="0.2">
      <c r="A43" s="93" t="s">
        <v>4226</v>
      </c>
      <c r="B43" s="94" t="s">
        <v>153</v>
      </c>
      <c r="C43" s="94" t="s">
        <v>154</v>
      </c>
      <c r="D43" s="95" t="s">
        <v>155</v>
      </c>
      <c r="E43" s="101">
        <v>1053353</v>
      </c>
      <c r="F43" s="95" t="s">
        <v>159</v>
      </c>
      <c r="G43" s="94">
        <v>2</v>
      </c>
      <c r="H43" s="94" t="s">
        <v>53</v>
      </c>
      <c r="I43" s="94"/>
      <c r="J43" s="94" t="s">
        <v>160</v>
      </c>
      <c r="K43" s="94" t="s">
        <v>161</v>
      </c>
      <c r="L43" s="94"/>
      <c r="M43" s="94"/>
      <c r="N43" s="94"/>
      <c r="O43" s="96"/>
    </row>
    <row r="44" spans="1:15" s="62" customFormat="1" ht="409.5" x14ac:dyDescent="0.2">
      <c r="A44" s="93" t="s">
        <v>4226</v>
      </c>
      <c r="B44" s="94" t="s">
        <v>10</v>
      </c>
      <c r="C44" s="94" t="s">
        <v>162</v>
      </c>
      <c r="D44" s="95" t="s">
        <v>163</v>
      </c>
      <c r="E44" s="101">
        <v>1014147</v>
      </c>
      <c r="F44" s="95" t="s">
        <v>164</v>
      </c>
      <c r="G44" s="94">
        <v>2</v>
      </c>
      <c r="H44" s="94" t="s">
        <v>73</v>
      </c>
      <c r="I44" s="94"/>
      <c r="J44" s="94" t="s">
        <v>165</v>
      </c>
      <c r="K44" s="99" t="s">
        <v>166</v>
      </c>
      <c r="L44" s="102"/>
      <c r="M44" s="94"/>
      <c r="N44" s="94" t="s">
        <v>167</v>
      </c>
      <c r="O44" s="96"/>
    </row>
    <row r="45" spans="1:15" s="62" customFormat="1" ht="189" x14ac:dyDescent="0.2">
      <c r="A45" s="93" t="s">
        <v>4226</v>
      </c>
      <c r="B45" s="94" t="s">
        <v>10</v>
      </c>
      <c r="C45" s="94" t="s">
        <v>162</v>
      </c>
      <c r="D45" s="95" t="s">
        <v>163</v>
      </c>
      <c r="E45" s="101">
        <v>1014170</v>
      </c>
      <c r="F45" s="95" t="s">
        <v>168</v>
      </c>
      <c r="G45" s="94">
        <v>2</v>
      </c>
      <c r="H45" s="94" t="s">
        <v>73</v>
      </c>
      <c r="I45" s="94"/>
      <c r="J45" s="94" t="s">
        <v>169</v>
      </c>
      <c r="K45" s="94" t="s">
        <v>170</v>
      </c>
      <c r="L45" s="94"/>
      <c r="M45" s="94"/>
      <c r="N45" s="94" t="s">
        <v>167</v>
      </c>
      <c r="O45" s="96"/>
    </row>
    <row r="46" spans="1:15" s="62" customFormat="1" ht="364.5" x14ac:dyDescent="0.2">
      <c r="A46" s="93" t="s">
        <v>4226</v>
      </c>
      <c r="B46" s="94" t="s">
        <v>10</v>
      </c>
      <c r="C46" s="94" t="s">
        <v>162</v>
      </c>
      <c r="D46" s="95" t="s">
        <v>163</v>
      </c>
      <c r="E46" s="95">
        <v>1013233</v>
      </c>
      <c r="F46" s="95" t="s">
        <v>171</v>
      </c>
      <c r="G46" s="94">
        <v>2</v>
      </c>
      <c r="H46" s="94" t="s">
        <v>73</v>
      </c>
      <c r="I46" s="97"/>
      <c r="J46" s="94" t="s">
        <v>172</v>
      </c>
      <c r="K46" s="94" t="s">
        <v>173</v>
      </c>
      <c r="L46" s="116"/>
      <c r="M46" s="94"/>
      <c r="N46" s="94" t="s">
        <v>167</v>
      </c>
      <c r="O46" s="96"/>
    </row>
    <row r="47" spans="1:15" s="62" customFormat="1" ht="67.5" x14ac:dyDescent="0.2">
      <c r="A47" s="93" t="s">
        <v>4226</v>
      </c>
      <c r="B47" s="94" t="s">
        <v>174</v>
      </c>
      <c r="C47" s="94" t="s">
        <v>175</v>
      </c>
      <c r="D47" s="95" t="s">
        <v>155</v>
      </c>
      <c r="E47" s="103" t="s">
        <v>176</v>
      </c>
      <c r="F47" s="100" t="s">
        <v>177</v>
      </c>
      <c r="G47" s="94">
        <v>2</v>
      </c>
      <c r="H47" s="94" t="s">
        <v>53</v>
      </c>
      <c r="I47" s="97"/>
      <c r="J47" s="94" t="s">
        <v>178</v>
      </c>
      <c r="K47" s="94" t="s">
        <v>179</v>
      </c>
      <c r="L47" s="94" t="s">
        <v>180</v>
      </c>
      <c r="M47" s="94" t="s">
        <v>57</v>
      </c>
      <c r="N47" s="94" t="s">
        <v>58</v>
      </c>
      <c r="O47" s="96"/>
    </row>
    <row r="48" spans="1:15" s="62" customFormat="1" ht="67.5" x14ac:dyDescent="0.2">
      <c r="A48" s="93" t="s">
        <v>4226</v>
      </c>
      <c r="B48" s="94" t="s">
        <v>174</v>
      </c>
      <c r="C48" s="94" t="s">
        <v>175</v>
      </c>
      <c r="D48" s="95" t="s">
        <v>155</v>
      </c>
      <c r="E48" s="104" t="s">
        <v>181</v>
      </c>
      <c r="F48" s="94" t="s">
        <v>182</v>
      </c>
      <c r="G48" s="94">
        <v>2</v>
      </c>
      <c r="H48" s="94" t="s">
        <v>53</v>
      </c>
      <c r="I48" s="97"/>
      <c r="J48" s="94" t="s">
        <v>183</v>
      </c>
      <c r="K48" s="94" t="s">
        <v>184</v>
      </c>
      <c r="L48" s="94" t="s">
        <v>180</v>
      </c>
      <c r="M48" s="94" t="s">
        <v>57</v>
      </c>
      <c r="N48" s="94" t="s">
        <v>58</v>
      </c>
      <c r="O48" s="96"/>
    </row>
    <row r="49" spans="1:15" s="62" customFormat="1" ht="67.5" x14ac:dyDescent="0.2">
      <c r="A49" s="93" t="s">
        <v>4226</v>
      </c>
      <c r="B49" s="94" t="s">
        <v>174</v>
      </c>
      <c r="C49" s="94" t="s">
        <v>175</v>
      </c>
      <c r="D49" s="95" t="s">
        <v>155</v>
      </c>
      <c r="E49" s="104">
        <v>1324214</v>
      </c>
      <c r="F49" s="105" t="s">
        <v>185</v>
      </c>
      <c r="G49" s="94">
        <v>3</v>
      </c>
      <c r="H49" s="94" t="s">
        <v>53</v>
      </c>
      <c r="I49" s="97"/>
      <c r="J49" s="94" t="s">
        <v>186</v>
      </c>
      <c r="K49" s="94" t="s">
        <v>187</v>
      </c>
      <c r="L49" s="94" t="s">
        <v>180</v>
      </c>
      <c r="M49" s="94" t="s">
        <v>57</v>
      </c>
      <c r="N49" s="94" t="s">
        <v>188</v>
      </c>
      <c r="O49" s="94"/>
    </row>
    <row r="50" spans="1:15" s="62" customFormat="1" ht="67.5" x14ac:dyDescent="0.2">
      <c r="A50" s="93" t="s">
        <v>4226</v>
      </c>
      <c r="B50" s="94" t="s">
        <v>174</v>
      </c>
      <c r="C50" s="94" t="s">
        <v>175</v>
      </c>
      <c r="D50" s="95" t="s">
        <v>155</v>
      </c>
      <c r="E50" s="104">
        <v>1324137</v>
      </c>
      <c r="F50" s="94" t="s">
        <v>189</v>
      </c>
      <c r="G50" s="94">
        <v>2</v>
      </c>
      <c r="H50" s="94" t="s">
        <v>53</v>
      </c>
      <c r="I50" s="97"/>
      <c r="J50" s="94" t="s">
        <v>190</v>
      </c>
      <c r="K50" s="94" t="s">
        <v>191</v>
      </c>
      <c r="L50" s="94" t="s">
        <v>180</v>
      </c>
      <c r="M50" s="94" t="s">
        <v>57</v>
      </c>
      <c r="N50" s="94" t="s">
        <v>58</v>
      </c>
      <c r="O50" s="96"/>
    </row>
    <row r="51" spans="1:15" s="62" customFormat="1" ht="40.5" x14ac:dyDescent="0.2">
      <c r="A51" s="93" t="s">
        <v>4226</v>
      </c>
      <c r="B51" s="94" t="s">
        <v>174</v>
      </c>
      <c r="C51" s="94" t="s">
        <v>192</v>
      </c>
      <c r="D51" s="95" t="s">
        <v>155</v>
      </c>
      <c r="E51" s="95" t="s">
        <v>193</v>
      </c>
      <c r="F51" s="95" t="s">
        <v>194</v>
      </c>
      <c r="G51" s="94">
        <v>3</v>
      </c>
      <c r="H51" s="94" t="s">
        <v>53</v>
      </c>
      <c r="I51" s="97"/>
      <c r="J51" s="94"/>
      <c r="K51" s="94"/>
      <c r="L51" s="94" t="s">
        <v>180</v>
      </c>
      <c r="M51" s="94" t="s">
        <v>57</v>
      </c>
      <c r="N51" s="94" t="s">
        <v>58</v>
      </c>
      <c r="O51" s="96"/>
    </row>
    <row r="52" spans="1:15" s="62" customFormat="1" ht="27" x14ac:dyDescent="0.2">
      <c r="A52" s="93" t="s">
        <v>4226</v>
      </c>
      <c r="B52" s="94" t="s">
        <v>174</v>
      </c>
      <c r="C52" s="94" t="s">
        <v>192</v>
      </c>
      <c r="D52" s="95" t="s">
        <v>155</v>
      </c>
      <c r="E52" s="95" t="s">
        <v>195</v>
      </c>
      <c r="F52" s="95" t="s">
        <v>196</v>
      </c>
      <c r="G52" s="94">
        <v>3</v>
      </c>
      <c r="H52" s="94" t="s">
        <v>53</v>
      </c>
      <c r="I52" s="97"/>
      <c r="J52" s="94"/>
      <c r="K52" s="94"/>
      <c r="L52" s="94" t="s">
        <v>180</v>
      </c>
      <c r="M52" s="94" t="s">
        <v>197</v>
      </c>
      <c r="N52" s="94" t="s">
        <v>58</v>
      </c>
      <c r="O52" s="96"/>
    </row>
    <row r="53" spans="1:15" s="62" customFormat="1" ht="67.5" x14ac:dyDescent="0.2">
      <c r="A53" s="93" t="s">
        <v>4226</v>
      </c>
      <c r="B53" s="94" t="s">
        <v>247</v>
      </c>
      <c r="C53" s="94" t="s">
        <v>248</v>
      </c>
      <c r="D53" s="127" t="s">
        <v>163</v>
      </c>
      <c r="E53" s="95">
        <v>1446445</v>
      </c>
      <c r="F53" s="95" t="s">
        <v>249</v>
      </c>
      <c r="G53" s="96">
        <v>4</v>
      </c>
      <c r="H53" s="94" t="s">
        <v>73</v>
      </c>
      <c r="I53" s="121" t="s">
        <v>250</v>
      </c>
      <c r="J53" s="96"/>
      <c r="K53" s="94" t="s">
        <v>251</v>
      </c>
      <c r="L53" s="96"/>
      <c r="M53" s="94" t="s">
        <v>94</v>
      </c>
      <c r="N53" s="94" t="s">
        <v>252</v>
      </c>
      <c r="O53" s="96"/>
    </row>
    <row r="54" spans="1:15" s="62" customFormat="1" ht="67.5" x14ac:dyDescent="0.2">
      <c r="A54" s="93" t="s">
        <v>4226</v>
      </c>
      <c r="B54" s="94" t="s">
        <v>247</v>
      </c>
      <c r="C54" s="94" t="s">
        <v>248</v>
      </c>
      <c r="D54" s="127" t="s">
        <v>163</v>
      </c>
      <c r="E54" s="95">
        <v>1446453</v>
      </c>
      <c r="F54" s="95" t="s">
        <v>253</v>
      </c>
      <c r="G54" s="96">
        <v>3</v>
      </c>
      <c r="H54" s="94" t="s">
        <v>254</v>
      </c>
      <c r="I54" s="121" t="s">
        <v>250</v>
      </c>
      <c r="J54" s="96"/>
      <c r="K54" s="94" t="s">
        <v>251</v>
      </c>
      <c r="L54" s="96"/>
      <c r="M54" s="94" t="s">
        <v>94</v>
      </c>
      <c r="N54" s="94" t="s">
        <v>255</v>
      </c>
      <c r="O54" s="96"/>
    </row>
    <row r="55" spans="1:15" s="62" customFormat="1" ht="67.5" x14ac:dyDescent="0.2">
      <c r="A55" s="93" t="s">
        <v>4226</v>
      </c>
      <c r="B55" s="94" t="s">
        <v>247</v>
      </c>
      <c r="C55" s="94" t="s">
        <v>248</v>
      </c>
      <c r="D55" s="127" t="s">
        <v>163</v>
      </c>
      <c r="E55" s="95">
        <v>1446459</v>
      </c>
      <c r="F55" s="95" t="s">
        <v>256</v>
      </c>
      <c r="G55" s="96">
        <v>3</v>
      </c>
      <c r="H55" s="94" t="s">
        <v>254</v>
      </c>
      <c r="I55" s="121" t="s">
        <v>250</v>
      </c>
      <c r="J55" s="96"/>
      <c r="K55" s="94" t="s">
        <v>251</v>
      </c>
      <c r="L55" s="96"/>
      <c r="M55" s="94" t="s">
        <v>94</v>
      </c>
      <c r="N55" s="94" t="s">
        <v>255</v>
      </c>
      <c r="O55" s="96"/>
    </row>
    <row r="56" spans="1:15" s="62" customFormat="1" ht="67.5" x14ac:dyDescent="0.2">
      <c r="A56" s="93" t="s">
        <v>4226</v>
      </c>
      <c r="B56" s="94" t="s">
        <v>247</v>
      </c>
      <c r="C56" s="94" t="s">
        <v>248</v>
      </c>
      <c r="D56" s="127" t="s">
        <v>163</v>
      </c>
      <c r="E56" s="95">
        <v>1446447</v>
      </c>
      <c r="F56" s="95" t="s">
        <v>257</v>
      </c>
      <c r="G56" s="96">
        <v>3</v>
      </c>
      <c r="H56" s="94" t="s">
        <v>254</v>
      </c>
      <c r="I56" s="121" t="s">
        <v>250</v>
      </c>
      <c r="J56" s="96"/>
      <c r="K56" s="94" t="s">
        <v>251</v>
      </c>
      <c r="L56" s="96"/>
      <c r="M56" s="94" t="s">
        <v>94</v>
      </c>
      <c r="N56" s="94" t="s">
        <v>255</v>
      </c>
      <c r="O56" s="96"/>
    </row>
    <row r="57" spans="1:15" s="62" customFormat="1" ht="67.5" x14ac:dyDescent="0.2">
      <c r="A57" s="93" t="s">
        <v>4226</v>
      </c>
      <c r="B57" s="94" t="s">
        <v>247</v>
      </c>
      <c r="C57" s="94" t="s">
        <v>248</v>
      </c>
      <c r="D57" s="127" t="s">
        <v>163</v>
      </c>
      <c r="E57" s="95">
        <v>1446465</v>
      </c>
      <c r="F57" s="95" t="s">
        <v>258</v>
      </c>
      <c r="G57" s="96">
        <v>4</v>
      </c>
      <c r="H57" s="94" t="s">
        <v>254</v>
      </c>
      <c r="I57" s="121" t="s">
        <v>250</v>
      </c>
      <c r="J57" s="96"/>
      <c r="K57" s="94" t="s">
        <v>251</v>
      </c>
      <c r="L57" s="96"/>
      <c r="M57" s="94" t="s">
        <v>259</v>
      </c>
      <c r="N57" s="94" t="s">
        <v>255</v>
      </c>
      <c r="O57" s="96"/>
    </row>
    <row r="58" spans="1:15" s="62" customFormat="1" ht="67.5" x14ac:dyDescent="0.2">
      <c r="A58" s="93" t="s">
        <v>4226</v>
      </c>
      <c r="B58" s="94" t="s">
        <v>247</v>
      </c>
      <c r="C58" s="94" t="s">
        <v>248</v>
      </c>
      <c r="D58" s="127" t="s">
        <v>163</v>
      </c>
      <c r="E58" s="95">
        <v>1446469</v>
      </c>
      <c r="F58" s="95" t="s">
        <v>260</v>
      </c>
      <c r="G58" s="96">
        <v>2</v>
      </c>
      <c r="H58" s="94" t="s">
        <v>254</v>
      </c>
      <c r="I58" s="121" t="s">
        <v>250</v>
      </c>
      <c r="J58" s="96"/>
      <c r="K58" s="94" t="s">
        <v>251</v>
      </c>
      <c r="L58" s="96"/>
      <c r="M58" s="94" t="s">
        <v>259</v>
      </c>
      <c r="N58" s="94" t="s">
        <v>255</v>
      </c>
      <c r="O58" s="96"/>
    </row>
    <row r="59" spans="1:15" s="62" customFormat="1" ht="67.5" x14ac:dyDescent="0.2">
      <c r="A59" s="93" t="s">
        <v>4226</v>
      </c>
      <c r="B59" s="94" t="s">
        <v>247</v>
      </c>
      <c r="C59" s="94" t="s">
        <v>248</v>
      </c>
      <c r="D59" s="127" t="s">
        <v>163</v>
      </c>
      <c r="E59" s="95">
        <v>1446470</v>
      </c>
      <c r="F59" s="95" t="s">
        <v>261</v>
      </c>
      <c r="G59" s="96">
        <v>3</v>
      </c>
      <c r="H59" s="94" t="s">
        <v>254</v>
      </c>
      <c r="I59" s="121" t="s">
        <v>250</v>
      </c>
      <c r="J59" s="96"/>
      <c r="K59" s="94" t="s">
        <v>251</v>
      </c>
      <c r="L59" s="96"/>
      <c r="M59" s="94" t="s">
        <v>259</v>
      </c>
      <c r="N59" s="94" t="s">
        <v>255</v>
      </c>
      <c r="O59" s="96"/>
    </row>
    <row r="60" spans="1:15" s="62" customFormat="1" ht="67.5" x14ac:dyDescent="0.2">
      <c r="A60" s="93" t="s">
        <v>4226</v>
      </c>
      <c r="B60" s="94" t="s">
        <v>247</v>
      </c>
      <c r="C60" s="94" t="s">
        <v>248</v>
      </c>
      <c r="D60" s="127" t="s">
        <v>163</v>
      </c>
      <c r="E60" s="95">
        <v>1446474</v>
      </c>
      <c r="F60" s="95" t="s">
        <v>262</v>
      </c>
      <c r="G60" s="96">
        <v>2</v>
      </c>
      <c r="H60" s="94" t="s">
        <v>73</v>
      </c>
      <c r="I60" s="121" t="s">
        <v>250</v>
      </c>
      <c r="J60" s="96"/>
      <c r="K60" s="94" t="s">
        <v>251</v>
      </c>
      <c r="L60" s="96"/>
      <c r="M60" s="94" t="s">
        <v>259</v>
      </c>
      <c r="N60" s="94" t="s">
        <v>252</v>
      </c>
      <c r="O60" s="96"/>
    </row>
    <row r="61" spans="1:15" s="62" customFormat="1" ht="67.5" x14ac:dyDescent="0.2">
      <c r="A61" s="93" t="s">
        <v>4226</v>
      </c>
      <c r="B61" s="94" t="s">
        <v>247</v>
      </c>
      <c r="C61" s="94" t="s">
        <v>248</v>
      </c>
      <c r="D61" s="127" t="s">
        <v>163</v>
      </c>
      <c r="E61" s="95">
        <v>1446479</v>
      </c>
      <c r="F61" s="95" t="s">
        <v>263</v>
      </c>
      <c r="G61" s="96">
        <v>3</v>
      </c>
      <c r="H61" s="94" t="s">
        <v>254</v>
      </c>
      <c r="I61" s="121" t="s">
        <v>250</v>
      </c>
      <c r="J61" s="96"/>
      <c r="K61" s="94" t="s">
        <v>251</v>
      </c>
      <c r="L61" s="96"/>
      <c r="M61" s="94" t="s">
        <v>259</v>
      </c>
      <c r="N61" s="94" t="s">
        <v>255</v>
      </c>
      <c r="O61" s="96"/>
    </row>
    <row r="62" spans="1:15" s="62" customFormat="1" ht="67.5" x14ac:dyDescent="0.2">
      <c r="A62" s="93" t="s">
        <v>4226</v>
      </c>
      <c r="B62" s="94" t="s">
        <v>247</v>
      </c>
      <c r="C62" s="94" t="s">
        <v>248</v>
      </c>
      <c r="D62" s="127" t="s">
        <v>163</v>
      </c>
      <c r="E62" s="95">
        <v>1446480</v>
      </c>
      <c r="F62" s="95" t="s">
        <v>264</v>
      </c>
      <c r="G62" s="96">
        <v>3</v>
      </c>
      <c r="H62" s="94" t="s">
        <v>254</v>
      </c>
      <c r="I62" s="121" t="s">
        <v>250</v>
      </c>
      <c r="J62" s="96"/>
      <c r="K62" s="94" t="s">
        <v>251</v>
      </c>
      <c r="L62" s="96"/>
      <c r="M62" s="94" t="s">
        <v>259</v>
      </c>
      <c r="N62" s="94" t="s">
        <v>255</v>
      </c>
      <c r="O62" s="96"/>
    </row>
    <row r="63" spans="1:15" s="62" customFormat="1" ht="67.5" x14ac:dyDescent="0.2">
      <c r="A63" s="93" t="s">
        <v>4226</v>
      </c>
      <c r="B63" s="94" t="s">
        <v>247</v>
      </c>
      <c r="C63" s="94" t="s">
        <v>248</v>
      </c>
      <c r="D63" s="127" t="s">
        <v>163</v>
      </c>
      <c r="E63" s="95">
        <v>1446483</v>
      </c>
      <c r="F63" s="95" t="s">
        <v>265</v>
      </c>
      <c r="G63" s="96">
        <v>3</v>
      </c>
      <c r="H63" s="94" t="s">
        <v>254</v>
      </c>
      <c r="I63" s="121" t="s">
        <v>250</v>
      </c>
      <c r="J63" s="96"/>
      <c r="K63" s="94" t="s">
        <v>251</v>
      </c>
      <c r="L63" s="96"/>
      <c r="M63" s="94" t="s">
        <v>259</v>
      </c>
      <c r="N63" s="94" t="s">
        <v>255</v>
      </c>
      <c r="O63" s="96"/>
    </row>
    <row r="64" spans="1:15" s="62" customFormat="1" ht="67.5" x14ac:dyDescent="0.2">
      <c r="A64" s="93" t="s">
        <v>4226</v>
      </c>
      <c r="B64" s="94" t="s">
        <v>247</v>
      </c>
      <c r="C64" s="94" t="s">
        <v>266</v>
      </c>
      <c r="D64" s="127" t="s">
        <v>163</v>
      </c>
      <c r="E64" s="95">
        <v>1446261</v>
      </c>
      <c r="F64" s="128" t="s">
        <v>267</v>
      </c>
      <c r="G64" s="94">
        <v>3</v>
      </c>
      <c r="H64" s="94" t="s">
        <v>73</v>
      </c>
      <c r="I64" s="121" t="s">
        <v>268</v>
      </c>
      <c r="J64" s="96"/>
      <c r="K64" s="94" t="s">
        <v>251</v>
      </c>
      <c r="L64" s="94" t="s">
        <v>269</v>
      </c>
      <c r="M64" s="94" t="s">
        <v>259</v>
      </c>
      <c r="N64" s="94" t="s">
        <v>252</v>
      </c>
      <c r="O64" s="96"/>
    </row>
    <row r="65" spans="1:15" s="62" customFormat="1" ht="67.5" x14ac:dyDescent="0.2">
      <c r="A65" s="93" t="s">
        <v>4226</v>
      </c>
      <c r="B65" s="94" t="s">
        <v>247</v>
      </c>
      <c r="C65" s="94" t="s">
        <v>266</v>
      </c>
      <c r="D65" s="127" t="s">
        <v>163</v>
      </c>
      <c r="E65" s="95">
        <v>1446498</v>
      </c>
      <c r="F65" s="128" t="s">
        <v>270</v>
      </c>
      <c r="G65" s="94">
        <v>3</v>
      </c>
      <c r="H65" s="94" t="s">
        <v>73</v>
      </c>
      <c r="I65" s="121" t="s">
        <v>268</v>
      </c>
      <c r="J65" s="96"/>
      <c r="K65" s="94" t="s">
        <v>251</v>
      </c>
      <c r="L65" s="94" t="s">
        <v>269</v>
      </c>
      <c r="M65" s="94" t="s">
        <v>94</v>
      </c>
      <c r="N65" s="94" t="s">
        <v>252</v>
      </c>
      <c r="O65" s="96"/>
    </row>
    <row r="66" spans="1:15" s="62" customFormat="1" ht="67.5" x14ac:dyDescent="0.2">
      <c r="A66" s="93" t="s">
        <v>4226</v>
      </c>
      <c r="B66" s="94" t="s">
        <v>247</v>
      </c>
      <c r="C66" s="94" t="s">
        <v>266</v>
      </c>
      <c r="D66" s="127" t="s">
        <v>163</v>
      </c>
      <c r="E66" s="95">
        <v>1446284</v>
      </c>
      <c r="F66" s="128" t="s">
        <v>271</v>
      </c>
      <c r="G66" s="94">
        <v>3</v>
      </c>
      <c r="H66" s="94" t="s">
        <v>73</v>
      </c>
      <c r="I66" s="121" t="s">
        <v>268</v>
      </c>
      <c r="J66" s="96"/>
      <c r="K66" s="94" t="s">
        <v>251</v>
      </c>
      <c r="L66" s="94" t="s">
        <v>269</v>
      </c>
      <c r="M66" s="94" t="s">
        <v>94</v>
      </c>
      <c r="N66" s="94" t="s">
        <v>252</v>
      </c>
      <c r="O66" s="96"/>
    </row>
    <row r="67" spans="1:15" s="62" customFormat="1" ht="67.5" x14ac:dyDescent="0.2">
      <c r="A67" s="93" t="s">
        <v>4226</v>
      </c>
      <c r="B67" s="94" t="s">
        <v>247</v>
      </c>
      <c r="C67" s="94" t="s">
        <v>266</v>
      </c>
      <c r="D67" s="127" t="s">
        <v>163</v>
      </c>
      <c r="E67" s="95">
        <v>1446253</v>
      </c>
      <c r="F67" s="128" t="s">
        <v>272</v>
      </c>
      <c r="G67" s="94">
        <v>3</v>
      </c>
      <c r="H67" s="94" t="s">
        <v>73</v>
      </c>
      <c r="I67" s="121" t="s">
        <v>268</v>
      </c>
      <c r="J67" s="96"/>
      <c r="K67" s="94" t="s">
        <v>251</v>
      </c>
      <c r="L67" s="94" t="s">
        <v>269</v>
      </c>
      <c r="M67" s="94" t="s">
        <v>94</v>
      </c>
      <c r="N67" s="94" t="s">
        <v>252</v>
      </c>
      <c r="O67" s="96"/>
    </row>
    <row r="68" spans="1:15" s="62" customFormat="1" ht="40.5" x14ac:dyDescent="0.2">
      <c r="A68" s="93" t="s">
        <v>4226</v>
      </c>
      <c r="B68" s="94" t="s">
        <v>247</v>
      </c>
      <c r="C68" s="94" t="s">
        <v>266</v>
      </c>
      <c r="D68" s="127" t="s">
        <v>163</v>
      </c>
      <c r="E68" s="95">
        <v>1446277</v>
      </c>
      <c r="F68" s="128" t="s">
        <v>273</v>
      </c>
      <c r="G68" s="94">
        <v>3</v>
      </c>
      <c r="H68" s="94" t="s">
        <v>73</v>
      </c>
      <c r="I68" s="113" t="s">
        <v>274</v>
      </c>
      <c r="J68" s="96"/>
      <c r="K68" s="94" t="s">
        <v>251</v>
      </c>
      <c r="L68" s="94" t="s">
        <v>275</v>
      </c>
      <c r="M68" s="94" t="s">
        <v>94</v>
      </c>
      <c r="N68" s="94" t="s">
        <v>252</v>
      </c>
      <c r="O68" s="96"/>
    </row>
    <row r="69" spans="1:15" s="62" customFormat="1" ht="67.5" x14ac:dyDescent="0.2">
      <c r="A69" s="93" t="s">
        <v>4226</v>
      </c>
      <c r="B69" s="94" t="s">
        <v>247</v>
      </c>
      <c r="C69" s="94" t="s">
        <v>266</v>
      </c>
      <c r="D69" s="127" t="s">
        <v>163</v>
      </c>
      <c r="E69" s="101">
        <v>1446364</v>
      </c>
      <c r="F69" s="128" t="s">
        <v>276</v>
      </c>
      <c r="G69" s="94">
        <v>2</v>
      </c>
      <c r="H69" s="94" t="s">
        <v>73</v>
      </c>
      <c r="I69" s="121" t="s">
        <v>268</v>
      </c>
      <c r="J69" s="96"/>
      <c r="K69" s="94" t="s">
        <v>251</v>
      </c>
      <c r="L69" s="94" t="s">
        <v>269</v>
      </c>
      <c r="M69" s="94" t="s">
        <v>78</v>
      </c>
      <c r="N69" s="94" t="s">
        <v>252</v>
      </c>
      <c r="O69" s="96"/>
    </row>
    <row r="70" spans="1:15" s="62" customFormat="1" ht="40.5" x14ac:dyDescent="0.2">
      <c r="A70" s="100" t="s">
        <v>287</v>
      </c>
      <c r="B70" s="100" t="s">
        <v>288</v>
      </c>
      <c r="C70" s="100" t="s">
        <v>9</v>
      </c>
      <c r="D70" s="100" t="s">
        <v>163</v>
      </c>
      <c r="E70" s="100">
        <v>6023120609</v>
      </c>
      <c r="F70" s="100" t="s">
        <v>289</v>
      </c>
      <c r="G70" s="100">
        <v>2</v>
      </c>
      <c r="H70" s="100" t="s">
        <v>73</v>
      </c>
      <c r="I70" s="97" t="s">
        <v>290</v>
      </c>
      <c r="J70" s="100" t="s">
        <v>291</v>
      </c>
      <c r="K70" s="100" t="s">
        <v>291</v>
      </c>
      <c r="L70" s="100" t="s">
        <v>291</v>
      </c>
      <c r="M70" s="100" t="s">
        <v>291</v>
      </c>
      <c r="N70" s="100" t="s">
        <v>292</v>
      </c>
      <c r="O70" s="100"/>
    </row>
    <row r="71" spans="1:15" s="62" customFormat="1" ht="81" x14ac:dyDescent="0.2">
      <c r="A71" s="100" t="s">
        <v>287</v>
      </c>
      <c r="B71" s="100" t="s">
        <v>288</v>
      </c>
      <c r="C71" s="100" t="s">
        <v>9</v>
      </c>
      <c r="D71" s="100" t="s">
        <v>163</v>
      </c>
      <c r="E71" s="100">
        <v>6023121710</v>
      </c>
      <c r="F71" s="100" t="s">
        <v>293</v>
      </c>
      <c r="G71" s="100">
        <v>2</v>
      </c>
      <c r="H71" s="100" t="s">
        <v>73</v>
      </c>
      <c r="I71" s="97" t="s">
        <v>290</v>
      </c>
      <c r="J71" s="100" t="s">
        <v>291</v>
      </c>
      <c r="K71" s="100" t="s">
        <v>291</v>
      </c>
      <c r="L71" s="100" t="s">
        <v>291</v>
      </c>
      <c r="M71" s="100" t="s">
        <v>291</v>
      </c>
      <c r="N71" s="100" t="s">
        <v>292</v>
      </c>
      <c r="O71" s="100"/>
    </row>
    <row r="72" spans="1:15" s="62" customFormat="1" ht="40.5" x14ac:dyDescent="0.2">
      <c r="A72" s="100" t="s">
        <v>287</v>
      </c>
      <c r="B72" s="100" t="s">
        <v>288</v>
      </c>
      <c r="C72" s="100" t="s">
        <v>9</v>
      </c>
      <c r="D72" s="100" t="s">
        <v>163</v>
      </c>
      <c r="E72" s="100">
        <v>6023110910</v>
      </c>
      <c r="F72" s="100" t="s">
        <v>294</v>
      </c>
      <c r="G72" s="100">
        <v>2</v>
      </c>
      <c r="H72" s="100" t="s">
        <v>73</v>
      </c>
      <c r="I72" s="97" t="s">
        <v>290</v>
      </c>
      <c r="J72" s="100" t="s">
        <v>291</v>
      </c>
      <c r="K72" s="100" t="s">
        <v>291</v>
      </c>
      <c r="L72" s="100" t="s">
        <v>291</v>
      </c>
      <c r="M72" s="100" t="s">
        <v>291</v>
      </c>
      <c r="N72" s="100" t="s">
        <v>292</v>
      </c>
      <c r="O72" s="100"/>
    </row>
    <row r="73" spans="1:15" s="62" customFormat="1" ht="27" x14ac:dyDescent="0.2">
      <c r="A73" s="100" t="s">
        <v>287</v>
      </c>
      <c r="B73" s="100" t="s">
        <v>288</v>
      </c>
      <c r="C73" s="100" t="s">
        <v>9</v>
      </c>
      <c r="D73" s="100" t="s">
        <v>163</v>
      </c>
      <c r="E73" s="100">
        <v>6023122210</v>
      </c>
      <c r="F73" s="100" t="s">
        <v>295</v>
      </c>
      <c r="G73" s="100">
        <v>2</v>
      </c>
      <c r="H73" s="100" t="s">
        <v>73</v>
      </c>
      <c r="I73" s="97" t="s">
        <v>290</v>
      </c>
      <c r="J73" s="100" t="s">
        <v>291</v>
      </c>
      <c r="K73" s="100" t="s">
        <v>291</v>
      </c>
      <c r="L73" s="100" t="s">
        <v>291</v>
      </c>
      <c r="M73" s="100" t="s">
        <v>291</v>
      </c>
      <c r="N73" s="100" t="s">
        <v>292</v>
      </c>
      <c r="O73" s="100"/>
    </row>
    <row r="74" spans="1:15" s="62" customFormat="1" ht="27" x14ac:dyDescent="0.2">
      <c r="A74" s="100" t="s">
        <v>287</v>
      </c>
      <c r="B74" s="100" t="s">
        <v>288</v>
      </c>
      <c r="C74" s="100" t="s">
        <v>9</v>
      </c>
      <c r="D74" s="100" t="s">
        <v>163</v>
      </c>
      <c r="E74" s="100">
        <v>6023120109</v>
      </c>
      <c r="F74" s="100" t="s">
        <v>296</v>
      </c>
      <c r="G74" s="100">
        <v>2</v>
      </c>
      <c r="H74" s="100" t="s">
        <v>73</v>
      </c>
      <c r="I74" s="97" t="s">
        <v>290</v>
      </c>
      <c r="J74" s="100" t="s">
        <v>291</v>
      </c>
      <c r="K74" s="100" t="s">
        <v>291</v>
      </c>
      <c r="L74" s="100" t="s">
        <v>291</v>
      </c>
      <c r="M74" s="100" t="s">
        <v>291</v>
      </c>
      <c r="N74" s="100" t="s">
        <v>292</v>
      </c>
      <c r="O74" s="100"/>
    </row>
    <row r="75" spans="1:15" s="62" customFormat="1" ht="40.5" x14ac:dyDescent="0.2">
      <c r="A75" s="100" t="s">
        <v>287</v>
      </c>
      <c r="B75" s="100" t="s">
        <v>288</v>
      </c>
      <c r="C75" s="100" t="s">
        <v>9</v>
      </c>
      <c r="D75" s="100" t="s">
        <v>163</v>
      </c>
      <c r="E75" s="100">
        <v>6023122401</v>
      </c>
      <c r="F75" s="100" t="s">
        <v>297</v>
      </c>
      <c r="G75" s="100">
        <v>3</v>
      </c>
      <c r="H75" s="100" t="s">
        <v>73</v>
      </c>
      <c r="I75" s="97" t="s">
        <v>290</v>
      </c>
      <c r="J75" s="100" t="s">
        <v>291</v>
      </c>
      <c r="K75" s="100" t="s">
        <v>291</v>
      </c>
      <c r="L75" s="100" t="s">
        <v>291</v>
      </c>
      <c r="M75" s="100" t="s">
        <v>291</v>
      </c>
      <c r="N75" s="100" t="s">
        <v>292</v>
      </c>
      <c r="O75" s="100"/>
    </row>
    <row r="76" spans="1:15" s="62" customFormat="1" ht="27" x14ac:dyDescent="0.2">
      <c r="A76" s="100" t="s">
        <v>287</v>
      </c>
      <c r="B76" s="100" t="s">
        <v>288</v>
      </c>
      <c r="C76" s="100" t="s">
        <v>9</v>
      </c>
      <c r="D76" s="100" t="s">
        <v>163</v>
      </c>
      <c r="E76" s="100">
        <v>6023120408</v>
      </c>
      <c r="F76" s="100" t="s">
        <v>298</v>
      </c>
      <c r="G76" s="100">
        <v>2</v>
      </c>
      <c r="H76" s="100" t="s">
        <v>73</v>
      </c>
      <c r="I76" s="97" t="s">
        <v>290</v>
      </c>
      <c r="J76" s="100" t="s">
        <v>291</v>
      </c>
      <c r="K76" s="100" t="s">
        <v>291</v>
      </c>
      <c r="L76" s="100" t="s">
        <v>291</v>
      </c>
      <c r="M76" s="100" t="s">
        <v>291</v>
      </c>
      <c r="N76" s="100" t="s">
        <v>292</v>
      </c>
      <c r="O76" s="100"/>
    </row>
    <row r="77" spans="1:15" s="62" customFormat="1" ht="40.5" x14ac:dyDescent="0.2">
      <c r="A77" s="100" t="s">
        <v>287</v>
      </c>
      <c r="B77" s="100" t="s">
        <v>299</v>
      </c>
      <c r="C77" s="100" t="s">
        <v>300</v>
      </c>
      <c r="D77" s="100" t="s">
        <v>163</v>
      </c>
      <c r="E77" s="100">
        <v>4053111204</v>
      </c>
      <c r="F77" s="100" t="s">
        <v>301</v>
      </c>
      <c r="G77" s="100">
        <v>3</v>
      </c>
      <c r="H77" s="100" t="s">
        <v>73</v>
      </c>
      <c r="I77" s="97" t="s">
        <v>290</v>
      </c>
      <c r="J77" s="100" t="s">
        <v>291</v>
      </c>
      <c r="K77" s="100" t="s">
        <v>291</v>
      </c>
      <c r="L77" s="100" t="s">
        <v>291</v>
      </c>
      <c r="M77" s="100" t="s">
        <v>291</v>
      </c>
      <c r="N77" s="100" t="s">
        <v>292</v>
      </c>
      <c r="O77" s="100"/>
    </row>
    <row r="78" spans="1:15" s="62" customFormat="1" ht="40.5" x14ac:dyDescent="0.2">
      <c r="A78" s="100" t="s">
        <v>287</v>
      </c>
      <c r="B78" s="100" t="s">
        <v>299</v>
      </c>
      <c r="C78" s="100" t="s">
        <v>300</v>
      </c>
      <c r="D78" s="100" t="s">
        <v>163</v>
      </c>
      <c r="E78" s="100">
        <v>4053110804</v>
      </c>
      <c r="F78" s="100" t="s">
        <v>302</v>
      </c>
      <c r="G78" s="100">
        <v>3</v>
      </c>
      <c r="H78" s="100" t="s">
        <v>73</v>
      </c>
      <c r="I78" s="97" t="s">
        <v>290</v>
      </c>
      <c r="J78" s="100" t="s">
        <v>291</v>
      </c>
      <c r="K78" s="100" t="s">
        <v>291</v>
      </c>
      <c r="L78" s="100" t="s">
        <v>291</v>
      </c>
      <c r="M78" s="100" t="s">
        <v>291</v>
      </c>
      <c r="N78" s="100" t="s">
        <v>292</v>
      </c>
      <c r="O78" s="100"/>
    </row>
    <row r="79" spans="1:15" s="62" customFormat="1" ht="40.5" x14ac:dyDescent="0.2">
      <c r="A79" s="100" t="s">
        <v>287</v>
      </c>
      <c r="B79" s="100" t="s">
        <v>299</v>
      </c>
      <c r="C79" s="100" t="s">
        <v>300</v>
      </c>
      <c r="D79" s="100" t="s">
        <v>163</v>
      </c>
      <c r="E79" s="100">
        <v>4053120804</v>
      </c>
      <c r="F79" s="100" t="s">
        <v>303</v>
      </c>
      <c r="G79" s="100">
        <v>3</v>
      </c>
      <c r="H79" s="100" t="s">
        <v>73</v>
      </c>
      <c r="I79" s="97" t="s">
        <v>290</v>
      </c>
      <c r="J79" s="100" t="s">
        <v>291</v>
      </c>
      <c r="K79" s="100" t="s">
        <v>291</v>
      </c>
      <c r="L79" s="100" t="s">
        <v>291</v>
      </c>
      <c r="M79" s="100" t="s">
        <v>291</v>
      </c>
      <c r="N79" s="100" t="s">
        <v>292</v>
      </c>
      <c r="O79" s="100"/>
    </row>
    <row r="80" spans="1:15" s="62" customFormat="1" ht="40.5" x14ac:dyDescent="0.2">
      <c r="A80" s="100" t="s">
        <v>287</v>
      </c>
      <c r="B80" s="100" t="s">
        <v>299</v>
      </c>
      <c r="C80" s="100" t="s">
        <v>300</v>
      </c>
      <c r="D80" s="100" t="s">
        <v>163</v>
      </c>
      <c r="E80" s="100">
        <v>4053110904</v>
      </c>
      <c r="F80" s="100" t="s">
        <v>304</v>
      </c>
      <c r="G80" s="100">
        <v>4</v>
      </c>
      <c r="H80" s="100" t="s">
        <v>73</v>
      </c>
      <c r="I80" s="97" t="s">
        <v>290</v>
      </c>
      <c r="J80" s="100" t="s">
        <v>291</v>
      </c>
      <c r="K80" s="100" t="s">
        <v>291</v>
      </c>
      <c r="L80" s="100" t="s">
        <v>291</v>
      </c>
      <c r="M80" s="100" t="s">
        <v>291</v>
      </c>
      <c r="N80" s="100" t="s">
        <v>292</v>
      </c>
      <c r="O80" s="100"/>
    </row>
    <row r="81" spans="1:15" s="62" customFormat="1" ht="40.5" x14ac:dyDescent="0.2">
      <c r="A81" s="100" t="s">
        <v>287</v>
      </c>
      <c r="B81" s="100" t="s">
        <v>299</v>
      </c>
      <c r="C81" s="100" t="s">
        <v>300</v>
      </c>
      <c r="D81" s="100" t="s">
        <v>163</v>
      </c>
      <c r="E81" s="100">
        <v>4053111305</v>
      </c>
      <c r="F81" s="100" t="s">
        <v>305</v>
      </c>
      <c r="G81" s="100">
        <v>3</v>
      </c>
      <c r="H81" s="100" t="s">
        <v>73</v>
      </c>
      <c r="I81" s="97" t="s">
        <v>290</v>
      </c>
      <c r="J81" s="100" t="s">
        <v>291</v>
      </c>
      <c r="K81" s="100" t="s">
        <v>291</v>
      </c>
      <c r="L81" s="100" t="s">
        <v>291</v>
      </c>
      <c r="M81" s="100" t="s">
        <v>291</v>
      </c>
      <c r="N81" s="100" t="s">
        <v>292</v>
      </c>
      <c r="O81" s="100"/>
    </row>
    <row r="82" spans="1:15" s="62" customFormat="1" ht="40.5" x14ac:dyDescent="0.2">
      <c r="A82" s="100" t="s">
        <v>287</v>
      </c>
      <c r="B82" s="100" t="s">
        <v>299</v>
      </c>
      <c r="C82" s="100" t="s">
        <v>300</v>
      </c>
      <c r="D82" s="100" t="s">
        <v>163</v>
      </c>
      <c r="E82" s="100">
        <v>4053111005</v>
      </c>
      <c r="F82" s="100" t="s">
        <v>306</v>
      </c>
      <c r="G82" s="100">
        <v>5</v>
      </c>
      <c r="H82" s="100" t="s">
        <v>73</v>
      </c>
      <c r="I82" s="97" t="s">
        <v>290</v>
      </c>
      <c r="J82" s="100" t="s">
        <v>291</v>
      </c>
      <c r="K82" s="100" t="s">
        <v>291</v>
      </c>
      <c r="L82" s="100" t="s">
        <v>291</v>
      </c>
      <c r="M82" s="100" t="s">
        <v>291</v>
      </c>
      <c r="N82" s="100" t="s">
        <v>292</v>
      </c>
      <c r="O82" s="100"/>
    </row>
    <row r="83" spans="1:15" s="62" customFormat="1" ht="40.5" x14ac:dyDescent="0.2">
      <c r="A83" s="100" t="s">
        <v>287</v>
      </c>
      <c r="B83" s="100" t="s">
        <v>299</v>
      </c>
      <c r="C83" s="100" t="s">
        <v>300</v>
      </c>
      <c r="D83" s="100" t="s">
        <v>163</v>
      </c>
      <c r="E83" s="100">
        <v>4053120905</v>
      </c>
      <c r="F83" s="100" t="s">
        <v>307</v>
      </c>
      <c r="G83" s="100">
        <v>3</v>
      </c>
      <c r="H83" s="100" t="s">
        <v>73</v>
      </c>
      <c r="I83" s="97" t="s">
        <v>290</v>
      </c>
      <c r="J83" s="100" t="s">
        <v>291</v>
      </c>
      <c r="K83" s="100" t="s">
        <v>291</v>
      </c>
      <c r="L83" s="100" t="s">
        <v>291</v>
      </c>
      <c r="M83" s="100" t="s">
        <v>291</v>
      </c>
      <c r="N83" s="100" t="s">
        <v>292</v>
      </c>
      <c r="O83" s="100"/>
    </row>
    <row r="84" spans="1:15" s="62" customFormat="1" ht="40.5" x14ac:dyDescent="0.2">
      <c r="A84" s="100" t="s">
        <v>287</v>
      </c>
      <c r="B84" s="100" t="s">
        <v>299</v>
      </c>
      <c r="C84" s="100" t="s">
        <v>300</v>
      </c>
      <c r="D84" s="100" t="s">
        <v>163</v>
      </c>
      <c r="E84" s="100">
        <v>4053120905</v>
      </c>
      <c r="F84" s="100" t="s">
        <v>308</v>
      </c>
      <c r="G84" s="100">
        <v>2</v>
      </c>
      <c r="H84" s="100" t="s">
        <v>73</v>
      </c>
      <c r="I84" s="97" t="s">
        <v>290</v>
      </c>
      <c r="J84" s="100" t="s">
        <v>291</v>
      </c>
      <c r="K84" s="100" t="s">
        <v>291</v>
      </c>
      <c r="L84" s="100" t="s">
        <v>291</v>
      </c>
      <c r="M84" s="100" t="s">
        <v>291</v>
      </c>
      <c r="N84" s="100" t="s">
        <v>292</v>
      </c>
      <c r="O84" s="100"/>
    </row>
    <row r="85" spans="1:15" s="62" customFormat="1" ht="27" x14ac:dyDescent="0.2">
      <c r="A85" s="100" t="s">
        <v>287</v>
      </c>
      <c r="B85" s="100" t="s">
        <v>299</v>
      </c>
      <c r="C85" s="100" t="s">
        <v>309</v>
      </c>
      <c r="D85" s="100" t="s">
        <v>163</v>
      </c>
      <c r="E85" s="100">
        <v>4083110601</v>
      </c>
      <c r="F85" s="100" t="s">
        <v>310</v>
      </c>
      <c r="G85" s="100">
        <v>4</v>
      </c>
      <c r="H85" s="100" t="s">
        <v>73</v>
      </c>
      <c r="I85" s="97" t="s">
        <v>290</v>
      </c>
      <c r="J85" s="100" t="s">
        <v>291</v>
      </c>
      <c r="K85" s="100" t="s">
        <v>291</v>
      </c>
      <c r="L85" s="100" t="s">
        <v>291</v>
      </c>
      <c r="M85" s="100" t="s">
        <v>291</v>
      </c>
      <c r="N85" s="100" t="s">
        <v>292</v>
      </c>
      <c r="O85" s="100"/>
    </row>
    <row r="86" spans="1:15" s="62" customFormat="1" ht="27" x14ac:dyDescent="0.2">
      <c r="A86" s="100" t="s">
        <v>287</v>
      </c>
      <c r="B86" s="100" t="s">
        <v>299</v>
      </c>
      <c r="C86" s="100" t="s">
        <v>309</v>
      </c>
      <c r="D86" s="100" t="s">
        <v>163</v>
      </c>
      <c r="E86" s="100">
        <v>4083111201</v>
      </c>
      <c r="F86" s="100" t="s">
        <v>311</v>
      </c>
      <c r="G86" s="100">
        <v>2</v>
      </c>
      <c r="H86" s="100" t="s">
        <v>73</v>
      </c>
      <c r="I86" s="97" t="s">
        <v>290</v>
      </c>
      <c r="J86" s="100" t="s">
        <v>291</v>
      </c>
      <c r="K86" s="100" t="s">
        <v>291</v>
      </c>
      <c r="L86" s="100" t="s">
        <v>291</v>
      </c>
      <c r="M86" s="100" t="s">
        <v>291</v>
      </c>
      <c r="N86" s="100" t="s">
        <v>292</v>
      </c>
      <c r="O86" s="100"/>
    </row>
    <row r="87" spans="1:15" s="62" customFormat="1" ht="27" x14ac:dyDescent="0.2">
      <c r="A87" s="100" t="s">
        <v>287</v>
      </c>
      <c r="B87" s="100" t="s">
        <v>299</v>
      </c>
      <c r="C87" s="100" t="s">
        <v>309</v>
      </c>
      <c r="D87" s="100" t="s">
        <v>163</v>
      </c>
      <c r="E87" s="100">
        <v>4083112601</v>
      </c>
      <c r="F87" s="100" t="s">
        <v>312</v>
      </c>
      <c r="G87" s="100">
        <v>2</v>
      </c>
      <c r="H87" s="100" t="s">
        <v>73</v>
      </c>
      <c r="I87" s="97" t="s">
        <v>290</v>
      </c>
      <c r="J87" s="100" t="s">
        <v>291</v>
      </c>
      <c r="K87" s="100" t="s">
        <v>291</v>
      </c>
      <c r="L87" s="100" t="s">
        <v>291</v>
      </c>
      <c r="M87" s="100" t="s">
        <v>291</v>
      </c>
      <c r="N87" s="100" t="s">
        <v>292</v>
      </c>
      <c r="O87" s="100"/>
    </row>
    <row r="88" spans="1:15" s="62" customFormat="1" ht="27" x14ac:dyDescent="0.2">
      <c r="A88" s="100" t="s">
        <v>287</v>
      </c>
      <c r="B88" s="100" t="s">
        <v>299</v>
      </c>
      <c r="C88" s="100" t="s">
        <v>309</v>
      </c>
      <c r="D88" s="100" t="s">
        <v>163</v>
      </c>
      <c r="E88" s="100">
        <v>4083120101</v>
      </c>
      <c r="F88" s="100" t="s">
        <v>313</v>
      </c>
      <c r="G88" s="100">
        <v>2</v>
      </c>
      <c r="H88" s="100" t="s">
        <v>73</v>
      </c>
      <c r="I88" s="97" t="s">
        <v>290</v>
      </c>
      <c r="J88" s="100" t="s">
        <v>291</v>
      </c>
      <c r="K88" s="100" t="s">
        <v>291</v>
      </c>
      <c r="L88" s="100" t="s">
        <v>291</v>
      </c>
      <c r="M88" s="100" t="s">
        <v>291</v>
      </c>
      <c r="N88" s="100" t="s">
        <v>292</v>
      </c>
      <c r="O88" s="100"/>
    </row>
    <row r="89" spans="1:15" s="62" customFormat="1" ht="27" x14ac:dyDescent="0.2">
      <c r="A89" s="100" t="s">
        <v>287</v>
      </c>
      <c r="B89" s="100" t="s">
        <v>299</v>
      </c>
      <c r="C89" s="100" t="s">
        <v>309</v>
      </c>
      <c r="D89" s="100" t="s">
        <v>163</v>
      </c>
      <c r="E89" s="100">
        <v>4083120701</v>
      </c>
      <c r="F89" s="100" t="s">
        <v>314</v>
      </c>
      <c r="G89" s="100">
        <v>2</v>
      </c>
      <c r="H89" s="100" t="s">
        <v>73</v>
      </c>
      <c r="I89" s="97" t="s">
        <v>290</v>
      </c>
      <c r="J89" s="100" t="s">
        <v>291</v>
      </c>
      <c r="K89" s="100" t="s">
        <v>291</v>
      </c>
      <c r="L89" s="100" t="s">
        <v>291</v>
      </c>
      <c r="M89" s="100" t="s">
        <v>291</v>
      </c>
      <c r="N89" s="100" t="s">
        <v>292</v>
      </c>
      <c r="O89" s="100"/>
    </row>
    <row r="90" spans="1:15" s="62" customFormat="1" ht="27" x14ac:dyDescent="0.2">
      <c r="A90" s="100" t="s">
        <v>287</v>
      </c>
      <c r="B90" s="100" t="s">
        <v>299</v>
      </c>
      <c r="C90" s="100" t="s">
        <v>309</v>
      </c>
      <c r="D90" s="100" t="s">
        <v>163</v>
      </c>
      <c r="E90" s="100">
        <v>4083120401</v>
      </c>
      <c r="F90" s="100" t="s">
        <v>315</v>
      </c>
      <c r="G90" s="100">
        <v>2</v>
      </c>
      <c r="H90" s="100" t="s">
        <v>73</v>
      </c>
      <c r="I90" s="97" t="s">
        <v>290</v>
      </c>
      <c r="J90" s="100" t="s">
        <v>291</v>
      </c>
      <c r="K90" s="100" t="s">
        <v>291</v>
      </c>
      <c r="L90" s="100" t="s">
        <v>291</v>
      </c>
      <c r="M90" s="100" t="s">
        <v>291</v>
      </c>
      <c r="N90" s="100" t="s">
        <v>292</v>
      </c>
      <c r="O90" s="100"/>
    </row>
    <row r="91" spans="1:15" s="62" customFormat="1" ht="27" x14ac:dyDescent="0.2">
      <c r="A91" s="100" t="s">
        <v>287</v>
      </c>
      <c r="B91" s="100" t="s">
        <v>299</v>
      </c>
      <c r="C91" s="100" t="s">
        <v>309</v>
      </c>
      <c r="D91" s="100" t="s">
        <v>163</v>
      </c>
      <c r="E91" s="100">
        <v>4083130601</v>
      </c>
      <c r="F91" s="100" t="s">
        <v>316</v>
      </c>
      <c r="G91" s="100">
        <v>2</v>
      </c>
      <c r="H91" s="100" t="s">
        <v>73</v>
      </c>
      <c r="I91" s="97" t="s">
        <v>290</v>
      </c>
      <c r="J91" s="100" t="s">
        <v>291</v>
      </c>
      <c r="K91" s="100" t="s">
        <v>291</v>
      </c>
      <c r="L91" s="100" t="s">
        <v>291</v>
      </c>
      <c r="M91" s="100" t="s">
        <v>291</v>
      </c>
      <c r="N91" s="100" t="s">
        <v>292</v>
      </c>
      <c r="O91" s="100"/>
    </row>
    <row r="92" spans="1:15" s="62" customFormat="1" ht="27" x14ac:dyDescent="0.2">
      <c r="A92" s="100" t="s">
        <v>287</v>
      </c>
      <c r="B92" s="100" t="s">
        <v>299</v>
      </c>
      <c r="C92" s="100" t="s">
        <v>309</v>
      </c>
      <c r="D92" s="100" t="s">
        <v>163</v>
      </c>
      <c r="E92" s="100">
        <v>4083111102</v>
      </c>
      <c r="F92" s="100" t="s">
        <v>317</v>
      </c>
      <c r="G92" s="100">
        <v>4</v>
      </c>
      <c r="H92" s="100" t="s">
        <v>73</v>
      </c>
      <c r="I92" s="97" t="s">
        <v>290</v>
      </c>
      <c r="J92" s="100" t="s">
        <v>291</v>
      </c>
      <c r="K92" s="100" t="s">
        <v>291</v>
      </c>
      <c r="L92" s="100" t="s">
        <v>291</v>
      </c>
      <c r="M92" s="100" t="s">
        <v>291</v>
      </c>
      <c r="N92" s="100" t="s">
        <v>292</v>
      </c>
      <c r="O92" s="100"/>
    </row>
    <row r="93" spans="1:15" s="62" customFormat="1" ht="27" x14ac:dyDescent="0.2">
      <c r="A93" s="100" t="s">
        <v>287</v>
      </c>
      <c r="B93" s="100" t="s">
        <v>299</v>
      </c>
      <c r="C93" s="100" t="s">
        <v>309</v>
      </c>
      <c r="D93" s="100" t="s">
        <v>163</v>
      </c>
      <c r="E93" s="100">
        <v>4083112302</v>
      </c>
      <c r="F93" s="100" t="s">
        <v>318</v>
      </c>
      <c r="G93" s="100">
        <v>2</v>
      </c>
      <c r="H93" s="100" t="s">
        <v>73</v>
      </c>
      <c r="I93" s="97" t="s">
        <v>290</v>
      </c>
      <c r="J93" s="100" t="s">
        <v>291</v>
      </c>
      <c r="K93" s="100" t="s">
        <v>291</v>
      </c>
      <c r="L93" s="100" t="s">
        <v>291</v>
      </c>
      <c r="M93" s="100" t="s">
        <v>291</v>
      </c>
      <c r="N93" s="100" t="s">
        <v>292</v>
      </c>
      <c r="O93" s="100"/>
    </row>
    <row r="94" spans="1:15" s="62" customFormat="1" ht="27" x14ac:dyDescent="0.2">
      <c r="A94" s="100" t="s">
        <v>287</v>
      </c>
      <c r="B94" s="100" t="s">
        <v>299</v>
      </c>
      <c r="C94" s="100" t="s">
        <v>309</v>
      </c>
      <c r="D94" s="100" t="s">
        <v>163</v>
      </c>
      <c r="E94" s="100">
        <v>4083111602</v>
      </c>
      <c r="F94" s="100" t="s">
        <v>319</v>
      </c>
      <c r="G94" s="100">
        <v>2</v>
      </c>
      <c r="H94" s="100" t="s">
        <v>73</v>
      </c>
      <c r="I94" s="97" t="s">
        <v>290</v>
      </c>
      <c r="J94" s="100" t="s">
        <v>291</v>
      </c>
      <c r="K94" s="100" t="s">
        <v>291</v>
      </c>
      <c r="L94" s="100" t="s">
        <v>291</v>
      </c>
      <c r="M94" s="100" t="s">
        <v>291</v>
      </c>
      <c r="N94" s="100" t="s">
        <v>292</v>
      </c>
      <c r="O94" s="100"/>
    </row>
    <row r="95" spans="1:15" s="62" customFormat="1" ht="27" x14ac:dyDescent="0.2">
      <c r="A95" s="100" t="s">
        <v>287</v>
      </c>
      <c r="B95" s="100" t="s">
        <v>299</v>
      </c>
      <c r="C95" s="100" t="s">
        <v>309</v>
      </c>
      <c r="D95" s="100" t="s">
        <v>163</v>
      </c>
      <c r="E95" s="100">
        <v>4083120202</v>
      </c>
      <c r="F95" s="100" t="s">
        <v>320</v>
      </c>
      <c r="G95" s="100">
        <v>2</v>
      </c>
      <c r="H95" s="100" t="s">
        <v>73</v>
      </c>
      <c r="I95" s="97" t="s">
        <v>290</v>
      </c>
      <c r="J95" s="100" t="s">
        <v>291</v>
      </c>
      <c r="K95" s="100" t="s">
        <v>291</v>
      </c>
      <c r="L95" s="100" t="s">
        <v>291</v>
      </c>
      <c r="M95" s="100" t="s">
        <v>291</v>
      </c>
      <c r="N95" s="100" t="s">
        <v>292</v>
      </c>
      <c r="O95" s="100"/>
    </row>
    <row r="96" spans="1:15" s="62" customFormat="1" ht="27" x14ac:dyDescent="0.2">
      <c r="A96" s="100" t="s">
        <v>287</v>
      </c>
      <c r="B96" s="100" t="s">
        <v>299</v>
      </c>
      <c r="C96" s="100" t="s">
        <v>309</v>
      </c>
      <c r="D96" s="100" t="s">
        <v>163</v>
      </c>
      <c r="E96" s="100">
        <v>4083120602</v>
      </c>
      <c r="F96" s="100" t="s">
        <v>321</v>
      </c>
      <c r="G96" s="100">
        <v>3</v>
      </c>
      <c r="H96" s="100" t="s">
        <v>73</v>
      </c>
      <c r="I96" s="97" t="s">
        <v>290</v>
      </c>
      <c r="J96" s="100" t="s">
        <v>291</v>
      </c>
      <c r="K96" s="100" t="s">
        <v>291</v>
      </c>
      <c r="L96" s="100" t="s">
        <v>291</v>
      </c>
      <c r="M96" s="100" t="s">
        <v>291</v>
      </c>
      <c r="N96" s="100" t="s">
        <v>292</v>
      </c>
      <c r="O96" s="100"/>
    </row>
    <row r="97" spans="1:15" s="62" customFormat="1" ht="27" x14ac:dyDescent="0.2">
      <c r="A97" s="100" t="s">
        <v>287</v>
      </c>
      <c r="B97" s="100" t="s">
        <v>299</v>
      </c>
      <c r="C97" s="100" t="s">
        <v>309</v>
      </c>
      <c r="D97" s="100" t="s">
        <v>163</v>
      </c>
      <c r="E97" s="100">
        <v>4083130202</v>
      </c>
      <c r="F97" s="100" t="s">
        <v>322</v>
      </c>
      <c r="G97" s="100">
        <v>2</v>
      </c>
      <c r="H97" s="100" t="s">
        <v>73</v>
      </c>
      <c r="I97" s="97" t="s">
        <v>290</v>
      </c>
      <c r="J97" s="100" t="s">
        <v>291</v>
      </c>
      <c r="K97" s="100" t="s">
        <v>291</v>
      </c>
      <c r="L97" s="100" t="s">
        <v>291</v>
      </c>
      <c r="M97" s="100" t="s">
        <v>291</v>
      </c>
      <c r="N97" s="100" t="s">
        <v>292</v>
      </c>
      <c r="O97" s="100"/>
    </row>
    <row r="98" spans="1:15" s="62" customFormat="1" ht="27" x14ac:dyDescent="0.2">
      <c r="A98" s="100" t="s">
        <v>287</v>
      </c>
      <c r="B98" s="100" t="s">
        <v>299</v>
      </c>
      <c r="C98" s="100" t="s">
        <v>309</v>
      </c>
      <c r="D98" s="100" t="s">
        <v>163</v>
      </c>
      <c r="E98" s="100">
        <v>4083110503</v>
      </c>
      <c r="F98" s="100" t="s">
        <v>323</v>
      </c>
      <c r="G98" s="100">
        <v>4</v>
      </c>
      <c r="H98" s="100" t="s">
        <v>73</v>
      </c>
      <c r="I98" s="97" t="s">
        <v>290</v>
      </c>
      <c r="J98" s="100" t="s">
        <v>291</v>
      </c>
      <c r="K98" s="100" t="s">
        <v>291</v>
      </c>
      <c r="L98" s="100" t="s">
        <v>291</v>
      </c>
      <c r="M98" s="100" t="s">
        <v>291</v>
      </c>
      <c r="N98" s="100" t="s">
        <v>292</v>
      </c>
      <c r="O98" s="100"/>
    </row>
    <row r="99" spans="1:15" s="62" customFormat="1" ht="27" x14ac:dyDescent="0.2">
      <c r="A99" s="100" t="s">
        <v>287</v>
      </c>
      <c r="B99" s="100" t="s">
        <v>299</v>
      </c>
      <c r="C99" s="100" t="s">
        <v>309</v>
      </c>
      <c r="D99" s="100" t="s">
        <v>163</v>
      </c>
      <c r="E99" s="100">
        <v>4033110703</v>
      </c>
      <c r="F99" s="100" t="s">
        <v>324</v>
      </c>
      <c r="G99" s="100">
        <v>2</v>
      </c>
      <c r="H99" s="100" t="s">
        <v>73</v>
      </c>
      <c r="I99" s="97" t="s">
        <v>290</v>
      </c>
      <c r="J99" s="100" t="s">
        <v>291</v>
      </c>
      <c r="K99" s="100" t="s">
        <v>291</v>
      </c>
      <c r="L99" s="100" t="s">
        <v>291</v>
      </c>
      <c r="M99" s="100" t="s">
        <v>291</v>
      </c>
      <c r="N99" s="100" t="s">
        <v>292</v>
      </c>
      <c r="O99" s="100"/>
    </row>
    <row r="100" spans="1:15" s="62" customFormat="1" ht="27" x14ac:dyDescent="0.2">
      <c r="A100" s="100" t="s">
        <v>287</v>
      </c>
      <c r="B100" s="100" t="s">
        <v>299</v>
      </c>
      <c r="C100" s="100" t="s">
        <v>309</v>
      </c>
      <c r="D100" s="100" t="s">
        <v>163</v>
      </c>
      <c r="E100" s="100">
        <v>4083111703</v>
      </c>
      <c r="F100" s="100" t="s">
        <v>325</v>
      </c>
      <c r="G100" s="100">
        <v>2</v>
      </c>
      <c r="H100" s="100" t="s">
        <v>73</v>
      </c>
      <c r="I100" s="97" t="s">
        <v>290</v>
      </c>
      <c r="J100" s="100" t="s">
        <v>291</v>
      </c>
      <c r="K100" s="100" t="s">
        <v>291</v>
      </c>
      <c r="L100" s="100" t="s">
        <v>291</v>
      </c>
      <c r="M100" s="100" t="s">
        <v>291</v>
      </c>
      <c r="N100" s="100" t="s">
        <v>292</v>
      </c>
      <c r="O100" s="100"/>
    </row>
    <row r="101" spans="1:15" s="62" customFormat="1" ht="27" x14ac:dyDescent="0.2">
      <c r="A101" s="100" t="s">
        <v>287</v>
      </c>
      <c r="B101" s="100" t="s">
        <v>299</v>
      </c>
      <c r="C101" s="100" t="s">
        <v>309</v>
      </c>
      <c r="D101" s="100" t="s">
        <v>163</v>
      </c>
      <c r="E101" s="100">
        <v>4031112003</v>
      </c>
      <c r="F101" s="100" t="s">
        <v>326</v>
      </c>
      <c r="G101" s="100">
        <v>2</v>
      </c>
      <c r="H101" s="100" t="s">
        <v>73</v>
      </c>
      <c r="I101" s="97" t="s">
        <v>290</v>
      </c>
      <c r="J101" s="100" t="s">
        <v>291</v>
      </c>
      <c r="K101" s="100" t="s">
        <v>291</v>
      </c>
      <c r="L101" s="100" t="s">
        <v>291</v>
      </c>
      <c r="M101" s="100" t="s">
        <v>291</v>
      </c>
      <c r="N101" s="100" t="s">
        <v>292</v>
      </c>
      <c r="O101" s="100"/>
    </row>
    <row r="102" spans="1:15" s="62" customFormat="1" ht="27" x14ac:dyDescent="0.2">
      <c r="A102" s="100" t="s">
        <v>287</v>
      </c>
      <c r="B102" s="100" t="s">
        <v>299</v>
      </c>
      <c r="C102" s="100" t="s">
        <v>309</v>
      </c>
      <c r="D102" s="100" t="s">
        <v>163</v>
      </c>
      <c r="E102" s="100">
        <v>4083120503</v>
      </c>
      <c r="F102" s="100" t="s">
        <v>327</v>
      </c>
      <c r="G102" s="100">
        <v>2</v>
      </c>
      <c r="H102" s="100" t="s">
        <v>73</v>
      </c>
      <c r="I102" s="97" t="s">
        <v>290</v>
      </c>
      <c r="J102" s="100" t="s">
        <v>291</v>
      </c>
      <c r="K102" s="100" t="s">
        <v>291</v>
      </c>
      <c r="L102" s="100" t="s">
        <v>291</v>
      </c>
      <c r="M102" s="100" t="s">
        <v>291</v>
      </c>
      <c r="N102" s="100" t="s">
        <v>292</v>
      </c>
      <c r="O102" s="100"/>
    </row>
    <row r="103" spans="1:15" s="62" customFormat="1" ht="27" x14ac:dyDescent="0.2">
      <c r="A103" s="100" t="s">
        <v>287</v>
      </c>
      <c r="B103" s="100" t="s">
        <v>299</v>
      </c>
      <c r="C103" s="100" t="s">
        <v>309</v>
      </c>
      <c r="D103" s="100" t="s">
        <v>163</v>
      </c>
      <c r="E103" s="100">
        <v>4083130303</v>
      </c>
      <c r="F103" s="100" t="s">
        <v>328</v>
      </c>
      <c r="G103" s="100">
        <v>2</v>
      </c>
      <c r="H103" s="100" t="s">
        <v>73</v>
      </c>
      <c r="I103" s="97" t="s">
        <v>290</v>
      </c>
      <c r="J103" s="100" t="s">
        <v>291</v>
      </c>
      <c r="K103" s="100" t="s">
        <v>291</v>
      </c>
      <c r="L103" s="100" t="s">
        <v>291</v>
      </c>
      <c r="M103" s="100" t="s">
        <v>291</v>
      </c>
      <c r="N103" s="100" t="s">
        <v>292</v>
      </c>
      <c r="O103" s="100"/>
    </row>
    <row r="104" spans="1:15" s="62" customFormat="1" ht="27" x14ac:dyDescent="0.2">
      <c r="A104" s="100" t="s">
        <v>287</v>
      </c>
      <c r="B104" s="100" t="s">
        <v>299</v>
      </c>
      <c r="C104" s="100" t="s">
        <v>309</v>
      </c>
      <c r="D104" s="100" t="s">
        <v>163</v>
      </c>
      <c r="E104" s="100">
        <v>4083110904</v>
      </c>
      <c r="F104" s="100" t="s">
        <v>329</v>
      </c>
      <c r="G104" s="100">
        <v>4</v>
      </c>
      <c r="H104" s="100" t="s">
        <v>73</v>
      </c>
      <c r="I104" s="97" t="s">
        <v>290</v>
      </c>
      <c r="J104" s="100" t="s">
        <v>291</v>
      </c>
      <c r="K104" s="100" t="s">
        <v>291</v>
      </c>
      <c r="L104" s="100" t="s">
        <v>291</v>
      </c>
      <c r="M104" s="100" t="s">
        <v>291</v>
      </c>
      <c r="N104" s="100" t="s">
        <v>292</v>
      </c>
      <c r="O104" s="100"/>
    </row>
    <row r="105" spans="1:15" s="62" customFormat="1" ht="27" x14ac:dyDescent="0.2">
      <c r="A105" s="100" t="s">
        <v>287</v>
      </c>
      <c r="B105" s="100" t="s">
        <v>299</v>
      </c>
      <c r="C105" s="100" t="s">
        <v>309</v>
      </c>
      <c r="D105" s="100" t="s">
        <v>163</v>
      </c>
      <c r="E105" s="100">
        <v>4033110703</v>
      </c>
      <c r="F105" s="100" t="s">
        <v>330</v>
      </c>
      <c r="G105" s="100">
        <v>2</v>
      </c>
      <c r="H105" s="100" t="s">
        <v>73</v>
      </c>
      <c r="I105" s="97" t="s">
        <v>290</v>
      </c>
      <c r="J105" s="100" t="s">
        <v>291</v>
      </c>
      <c r="K105" s="100" t="s">
        <v>291</v>
      </c>
      <c r="L105" s="100" t="s">
        <v>291</v>
      </c>
      <c r="M105" s="100" t="s">
        <v>291</v>
      </c>
      <c r="N105" s="100" t="s">
        <v>292</v>
      </c>
      <c r="O105" s="100"/>
    </row>
    <row r="106" spans="1:15" s="62" customFormat="1" ht="27" x14ac:dyDescent="0.2">
      <c r="A106" s="100" t="s">
        <v>287</v>
      </c>
      <c r="B106" s="100" t="s">
        <v>299</v>
      </c>
      <c r="C106" s="100" t="s">
        <v>309</v>
      </c>
      <c r="D106" s="100" t="s">
        <v>163</v>
      </c>
      <c r="E106" s="100">
        <v>4083110304</v>
      </c>
      <c r="F106" s="100" t="s">
        <v>331</v>
      </c>
      <c r="G106" s="100">
        <v>2</v>
      </c>
      <c r="H106" s="100" t="s">
        <v>73</v>
      </c>
      <c r="I106" s="97" t="s">
        <v>290</v>
      </c>
      <c r="J106" s="100" t="s">
        <v>291</v>
      </c>
      <c r="K106" s="100" t="s">
        <v>291</v>
      </c>
      <c r="L106" s="100" t="s">
        <v>291</v>
      </c>
      <c r="M106" s="100" t="s">
        <v>291</v>
      </c>
      <c r="N106" s="100" t="s">
        <v>292</v>
      </c>
      <c r="O106" s="100"/>
    </row>
    <row r="107" spans="1:15" s="62" customFormat="1" ht="27" x14ac:dyDescent="0.2">
      <c r="A107" s="100" t="s">
        <v>287</v>
      </c>
      <c r="B107" s="100" t="s">
        <v>299</v>
      </c>
      <c r="C107" s="100" t="s">
        <v>309</v>
      </c>
      <c r="D107" s="100" t="s">
        <v>163</v>
      </c>
      <c r="E107" s="100">
        <v>4083110104</v>
      </c>
      <c r="F107" s="100" t="s">
        <v>332</v>
      </c>
      <c r="G107" s="100">
        <v>2</v>
      </c>
      <c r="H107" s="100" t="s">
        <v>73</v>
      </c>
      <c r="I107" s="97" t="s">
        <v>290</v>
      </c>
      <c r="J107" s="100" t="s">
        <v>291</v>
      </c>
      <c r="K107" s="100" t="s">
        <v>291</v>
      </c>
      <c r="L107" s="100" t="s">
        <v>291</v>
      </c>
      <c r="M107" s="100" t="s">
        <v>291</v>
      </c>
      <c r="N107" s="100" t="s">
        <v>292</v>
      </c>
      <c r="O107" s="100"/>
    </row>
    <row r="108" spans="1:15" s="62" customFormat="1" ht="27" x14ac:dyDescent="0.2">
      <c r="A108" s="100" t="s">
        <v>287</v>
      </c>
      <c r="B108" s="100" t="s">
        <v>299</v>
      </c>
      <c r="C108" s="100" t="s">
        <v>309</v>
      </c>
      <c r="D108" s="100" t="s">
        <v>163</v>
      </c>
      <c r="E108" s="100">
        <v>4083120904</v>
      </c>
      <c r="F108" s="100" t="s">
        <v>333</v>
      </c>
      <c r="G108" s="100">
        <v>2</v>
      </c>
      <c r="H108" s="100" t="s">
        <v>73</v>
      </c>
      <c r="I108" s="97" t="s">
        <v>290</v>
      </c>
      <c r="J108" s="100" t="s">
        <v>291</v>
      </c>
      <c r="K108" s="100" t="s">
        <v>291</v>
      </c>
      <c r="L108" s="100" t="s">
        <v>291</v>
      </c>
      <c r="M108" s="100" t="s">
        <v>291</v>
      </c>
      <c r="N108" s="100" t="s">
        <v>292</v>
      </c>
      <c r="O108" s="100"/>
    </row>
    <row r="109" spans="1:15" s="62" customFormat="1" ht="27" x14ac:dyDescent="0.2">
      <c r="A109" s="100" t="s">
        <v>287</v>
      </c>
      <c r="B109" s="100" t="s">
        <v>299</v>
      </c>
      <c r="C109" s="100" t="s">
        <v>309</v>
      </c>
      <c r="D109" s="100" t="s">
        <v>163</v>
      </c>
      <c r="E109" s="100">
        <v>4083130404</v>
      </c>
      <c r="F109" s="100" t="s">
        <v>334</v>
      </c>
      <c r="G109" s="100">
        <v>2</v>
      </c>
      <c r="H109" s="100" t="s">
        <v>73</v>
      </c>
      <c r="I109" s="97" t="s">
        <v>290</v>
      </c>
      <c r="J109" s="100" t="s">
        <v>291</v>
      </c>
      <c r="K109" s="100" t="s">
        <v>291</v>
      </c>
      <c r="L109" s="100" t="s">
        <v>291</v>
      </c>
      <c r="M109" s="100" t="s">
        <v>291</v>
      </c>
      <c r="N109" s="100" t="s">
        <v>292</v>
      </c>
      <c r="O109" s="100"/>
    </row>
    <row r="110" spans="1:15" s="62" customFormat="1" ht="27" x14ac:dyDescent="0.2">
      <c r="A110" s="100" t="s">
        <v>287</v>
      </c>
      <c r="B110" s="100" t="s">
        <v>299</v>
      </c>
      <c r="C110" s="100" t="s">
        <v>309</v>
      </c>
      <c r="D110" s="100" t="s">
        <v>163</v>
      </c>
      <c r="E110" s="100">
        <v>4083110805</v>
      </c>
      <c r="F110" s="100" t="s">
        <v>335</v>
      </c>
      <c r="G110" s="100">
        <v>4</v>
      </c>
      <c r="H110" s="100" t="s">
        <v>73</v>
      </c>
      <c r="I110" s="97" t="s">
        <v>290</v>
      </c>
      <c r="J110" s="100" t="s">
        <v>291</v>
      </c>
      <c r="K110" s="100" t="s">
        <v>291</v>
      </c>
      <c r="L110" s="100" t="s">
        <v>291</v>
      </c>
      <c r="M110" s="100" t="s">
        <v>291</v>
      </c>
      <c r="N110" s="100" t="s">
        <v>292</v>
      </c>
      <c r="O110" s="100"/>
    </row>
    <row r="111" spans="1:15" s="62" customFormat="1" ht="27" x14ac:dyDescent="0.2">
      <c r="A111" s="100" t="s">
        <v>287</v>
      </c>
      <c r="B111" s="100" t="s">
        <v>299</v>
      </c>
      <c r="C111" s="100" t="s">
        <v>309</v>
      </c>
      <c r="D111" s="100" t="s">
        <v>163</v>
      </c>
      <c r="E111" s="100">
        <v>4083111005</v>
      </c>
      <c r="F111" s="100" t="s">
        <v>336</v>
      </c>
      <c r="G111" s="100">
        <v>2</v>
      </c>
      <c r="H111" s="100" t="s">
        <v>73</v>
      </c>
      <c r="I111" s="97" t="s">
        <v>290</v>
      </c>
      <c r="J111" s="100" t="s">
        <v>291</v>
      </c>
      <c r="K111" s="100" t="s">
        <v>291</v>
      </c>
      <c r="L111" s="100" t="s">
        <v>291</v>
      </c>
      <c r="M111" s="100" t="s">
        <v>291</v>
      </c>
      <c r="N111" s="100" t="s">
        <v>292</v>
      </c>
      <c r="O111" s="100"/>
    </row>
    <row r="112" spans="1:15" s="62" customFormat="1" ht="27" x14ac:dyDescent="0.2">
      <c r="A112" s="100" t="s">
        <v>287</v>
      </c>
      <c r="B112" s="100" t="s">
        <v>299</v>
      </c>
      <c r="C112" s="100" t="s">
        <v>309</v>
      </c>
      <c r="D112" s="100" t="s">
        <v>163</v>
      </c>
      <c r="E112" s="100">
        <v>4083111905</v>
      </c>
      <c r="F112" s="100" t="s">
        <v>337</v>
      </c>
      <c r="G112" s="100">
        <v>2</v>
      </c>
      <c r="H112" s="100" t="s">
        <v>73</v>
      </c>
      <c r="I112" s="97" t="s">
        <v>290</v>
      </c>
      <c r="J112" s="100" t="s">
        <v>291</v>
      </c>
      <c r="K112" s="100" t="s">
        <v>291</v>
      </c>
      <c r="L112" s="100" t="s">
        <v>291</v>
      </c>
      <c r="M112" s="100" t="s">
        <v>291</v>
      </c>
      <c r="N112" s="100" t="s">
        <v>292</v>
      </c>
      <c r="O112" s="100"/>
    </row>
    <row r="113" spans="1:15" s="62" customFormat="1" ht="27" x14ac:dyDescent="0.2">
      <c r="A113" s="100" t="s">
        <v>287</v>
      </c>
      <c r="B113" s="100" t="s">
        <v>299</v>
      </c>
      <c r="C113" s="100" t="s">
        <v>309</v>
      </c>
      <c r="D113" s="100" t="s">
        <v>163</v>
      </c>
      <c r="E113" s="100">
        <v>4083112505</v>
      </c>
      <c r="F113" s="100" t="s">
        <v>338</v>
      </c>
      <c r="G113" s="100">
        <v>2</v>
      </c>
      <c r="H113" s="100" t="s">
        <v>73</v>
      </c>
      <c r="I113" s="97" t="s">
        <v>290</v>
      </c>
      <c r="J113" s="100" t="s">
        <v>291</v>
      </c>
      <c r="K113" s="100" t="s">
        <v>291</v>
      </c>
      <c r="L113" s="100" t="s">
        <v>291</v>
      </c>
      <c r="M113" s="100" t="s">
        <v>291</v>
      </c>
      <c r="N113" s="100" t="s">
        <v>292</v>
      </c>
      <c r="O113" s="100"/>
    </row>
    <row r="114" spans="1:15" s="62" customFormat="1" ht="27" x14ac:dyDescent="0.2">
      <c r="A114" s="100" t="s">
        <v>287</v>
      </c>
      <c r="B114" s="100" t="s">
        <v>299</v>
      </c>
      <c r="C114" s="100" t="s">
        <v>309</v>
      </c>
      <c r="D114" s="100" t="s">
        <v>163</v>
      </c>
      <c r="E114" s="100">
        <v>4083121105</v>
      </c>
      <c r="F114" s="100" t="s">
        <v>339</v>
      </c>
      <c r="G114" s="100">
        <v>2</v>
      </c>
      <c r="H114" s="100" t="s">
        <v>73</v>
      </c>
      <c r="I114" s="97" t="s">
        <v>290</v>
      </c>
      <c r="J114" s="100" t="s">
        <v>291</v>
      </c>
      <c r="K114" s="100" t="s">
        <v>291</v>
      </c>
      <c r="L114" s="100" t="s">
        <v>291</v>
      </c>
      <c r="M114" s="100" t="s">
        <v>291</v>
      </c>
      <c r="N114" s="100" t="s">
        <v>292</v>
      </c>
      <c r="O114" s="100"/>
    </row>
    <row r="115" spans="1:15" s="62" customFormat="1" ht="27" x14ac:dyDescent="0.2">
      <c r="A115" s="100" t="s">
        <v>287</v>
      </c>
      <c r="B115" s="100" t="s">
        <v>299</v>
      </c>
      <c r="C115" s="100" t="s">
        <v>309</v>
      </c>
      <c r="D115" s="100" t="s">
        <v>163</v>
      </c>
      <c r="E115" s="100">
        <v>4083110206</v>
      </c>
      <c r="F115" s="100" t="s">
        <v>340</v>
      </c>
      <c r="G115" s="100">
        <v>6</v>
      </c>
      <c r="H115" s="100" t="s">
        <v>73</v>
      </c>
      <c r="I115" s="97" t="s">
        <v>290</v>
      </c>
      <c r="J115" s="100" t="s">
        <v>291</v>
      </c>
      <c r="K115" s="100" t="s">
        <v>291</v>
      </c>
      <c r="L115" s="100" t="s">
        <v>291</v>
      </c>
      <c r="M115" s="100" t="s">
        <v>291</v>
      </c>
      <c r="N115" s="100" t="s">
        <v>292</v>
      </c>
      <c r="O115" s="100"/>
    </row>
    <row r="116" spans="1:15" s="62" customFormat="1" ht="27" x14ac:dyDescent="0.2">
      <c r="A116" s="100" t="s">
        <v>287</v>
      </c>
      <c r="B116" s="100" t="s">
        <v>299</v>
      </c>
      <c r="C116" s="100" t="s">
        <v>309</v>
      </c>
      <c r="D116" s="100" t="s">
        <v>163</v>
      </c>
      <c r="E116" s="100">
        <v>4083111406</v>
      </c>
      <c r="F116" s="100" t="s">
        <v>341</v>
      </c>
      <c r="G116" s="100">
        <v>2</v>
      </c>
      <c r="H116" s="100" t="s">
        <v>73</v>
      </c>
      <c r="I116" s="97" t="s">
        <v>290</v>
      </c>
      <c r="J116" s="100" t="s">
        <v>291</v>
      </c>
      <c r="K116" s="100" t="s">
        <v>291</v>
      </c>
      <c r="L116" s="100" t="s">
        <v>291</v>
      </c>
      <c r="M116" s="100" t="s">
        <v>291</v>
      </c>
      <c r="N116" s="100" t="s">
        <v>292</v>
      </c>
      <c r="O116" s="100"/>
    </row>
    <row r="117" spans="1:15" s="62" customFormat="1" ht="40.5" x14ac:dyDescent="0.2">
      <c r="A117" s="100" t="s">
        <v>287</v>
      </c>
      <c r="B117" s="100" t="s">
        <v>299</v>
      </c>
      <c r="C117" s="100" t="s">
        <v>309</v>
      </c>
      <c r="D117" s="100" t="s">
        <v>163</v>
      </c>
      <c r="E117" s="100">
        <v>4083111506</v>
      </c>
      <c r="F117" s="100" t="s">
        <v>342</v>
      </c>
      <c r="G117" s="100">
        <v>2</v>
      </c>
      <c r="H117" s="100" t="s">
        <v>73</v>
      </c>
      <c r="I117" s="97" t="s">
        <v>290</v>
      </c>
      <c r="J117" s="100" t="s">
        <v>291</v>
      </c>
      <c r="K117" s="100" t="s">
        <v>291</v>
      </c>
      <c r="L117" s="100" t="s">
        <v>291</v>
      </c>
      <c r="M117" s="100" t="s">
        <v>291</v>
      </c>
      <c r="N117" s="100" t="s">
        <v>292</v>
      </c>
      <c r="O117" s="100"/>
    </row>
    <row r="118" spans="1:15" s="62" customFormat="1" ht="27" x14ac:dyDescent="0.2">
      <c r="A118" s="100" t="s">
        <v>287</v>
      </c>
      <c r="B118" s="100" t="s">
        <v>299</v>
      </c>
      <c r="C118" s="100" t="s">
        <v>309</v>
      </c>
      <c r="D118" s="100" t="s">
        <v>163</v>
      </c>
      <c r="E118" s="100">
        <v>4083120306</v>
      </c>
      <c r="F118" s="100" t="s">
        <v>343</v>
      </c>
      <c r="G118" s="100">
        <v>2</v>
      </c>
      <c r="H118" s="100" t="s">
        <v>73</v>
      </c>
      <c r="I118" s="97" t="s">
        <v>290</v>
      </c>
      <c r="J118" s="100" t="s">
        <v>291</v>
      </c>
      <c r="K118" s="100" t="s">
        <v>291</v>
      </c>
      <c r="L118" s="100" t="s">
        <v>291</v>
      </c>
      <c r="M118" s="100" t="s">
        <v>291</v>
      </c>
      <c r="N118" s="100" t="s">
        <v>292</v>
      </c>
      <c r="O118" s="100"/>
    </row>
    <row r="119" spans="1:15" s="62" customFormat="1" ht="40.5" x14ac:dyDescent="0.2">
      <c r="A119" s="100" t="s">
        <v>287</v>
      </c>
      <c r="B119" s="100" t="s">
        <v>299</v>
      </c>
      <c r="C119" s="100" t="s">
        <v>309</v>
      </c>
      <c r="D119" s="100" t="s">
        <v>163</v>
      </c>
      <c r="E119" s="100">
        <v>4083120806</v>
      </c>
      <c r="F119" s="100" t="s">
        <v>344</v>
      </c>
      <c r="G119" s="100">
        <v>2</v>
      </c>
      <c r="H119" s="100" t="s">
        <v>73</v>
      </c>
      <c r="I119" s="97" t="s">
        <v>290</v>
      </c>
      <c r="J119" s="100" t="s">
        <v>291</v>
      </c>
      <c r="K119" s="100" t="s">
        <v>291</v>
      </c>
      <c r="L119" s="100" t="s">
        <v>291</v>
      </c>
      <c r="M119" s="100" t="s">
        <v>291</v>
      </c>
      <c r="N119" s="100" t="s">
        <v>292</v>
      </c>
      <c r="O119" s="100"/>
    </row>
    <row r="120" spans="1:15" s="62" customFormat="1" ht="27" x14ac:dyDescent="0.2">
      <c r="A120" s="100" t="s">
        <v>287</v>
      </c>
      <c r="B120" s="100" t="s">
        <v>299</v>
      </c>
      <c r="C120" s="100" t="s">
        <v>309</v>
      </c>
      <c r="D120" s="100" t="s">
        <v>163</v>
      </c>
      <c r="E120" s="100">
        <v>4083111307</v>
      </c>
      <c r="F120" s="100" t="s">
        <v>345</v>
      </c>
      <c r="G120" s="100">
        <v>4</v>
      </c>
      <c r="H120" s="100" t="s">
        <v>73</v>
      </c>
      <c r="I120" s="97" t="s">
        <v>290</v>
      </c>
      <c r="J120" s="100" t="s">
        <v>291</v>
      </c>
      <c r="K120" s="100" t="s">
        <v>291</v>
      </c>
      <c r="L120" s="100" t="s">
        <v>291</v>
      </c>
      <c r="M120" s="100" t="s">
        <v>291</v>
      </c>
      <c r="N120" s="100" t="s">
        <v>292</v>
      </c>
      <c r="O120" s="100"/>
    </row>
    <row r="121" spans="1:15" s="62" customFormat="1" ht="40.5" x14ac:dyDescent="0.2">
      <c r="A121" s="100" t="s">
        <v>287</v>
      </c>
      <c r="B121" s="100" t="s">
        <v>299</v>
      </c>
      <c r="C121" s="100" t="s">
        <v>309</v>
      </c>
      <c r="D121" s="100" t="s">
        <v>163</v>
      </c>
      <c r="E121" s="100">
        <v>4083110407</v>
      </c>
      <c r="F121" s="100" t="s">
        <v>346</v>
      </c>
      <c r="G121" s="100">
        <v>2</v>
      </c>
      <c r="H121" s="100" t="s">
        <v>73</v>
      </c>
      <c r="I121" s="97" t="s">
        <v>290</v>
      </c>
      <c r="J121" s="100" t="s">
        <v>291</v>
      </c>
      <c r="K121" s="100" t="s">
        <v>291</v>
      </c>
      <c r="L121" s="100" t="s">
        <v>291</v>
      </c>
      <c r="M121" s="100" t="s">
        <v>291</v>
      </c>
      <c r="N121" s="100" t="s">
        <v>292</v>
      </c>
      <c r="O121" s="100"/>
    </row>
    <row r="122" spans="1:15" s="62" customFormat="1" ht="27" x14ac:dyDescent="0.2">
      <c r="A122" s="100" t="s">
        <v>287</v>
      </c>
      <c r="B122" s="100" t="s">
        <v>299</v>
      </c>
      <c r="C122" s="100" t="s">
        <v>309</v>
      </c>
      <c r="D122" s="100" t="s">
        <v>163</v>
      </c>
      <c r="E122" s="100">
        <v>4083121008</v>
      </c>
      <c r="F122" s="100" t="s">
        <v>347</v>
      </c>
      <c r="G122" s="100">
        <v>2</v>
      </c>
      <c r="H122" s="100" t="s">
        <v>73</v>
      </c>
      <c r="I122" s="97" t="s">
        <v>290</v>
      </c>
      <c r="J122" s="100" t="s">
        <v>291</v>
      </c>
      <c r="K122" s="100" t="s">
        <v>291</v>
      </c>
      <c r="L122" s="100" t="s">
        <v>291</v>
      </c>
      <c r="M122" s="100" t="s">
        <v>291</v>
      </c>
      <c r="N122" s="100" t="s">
        <v>292</v>
      </c>
      <c r="O122" s="100"/>
    </row>
    <row r="123" spans="1:15" s="62" customFormat="1" ht="27" x14ac:dyDescent="0.2">
      <c r="A123" s="100" t="s">
        <v>287</v>
      </c>
      <c r="B123" s="100" t="s">
        <v>299</v>
      </c>
      <c r="C123" s="100" t="s">
        <v>309</v>
      </c>
      <c r="D123" s="100" t="s">
        <v>163</v>
      </c>
      <c r="E123" s="100">
        <v>4083130108</v>
      </c>
      <c r="F123" s="100" t="s">
        <v>348</v>
      </c>
      <c r="G123" s="100">
        <v>2</v>
      </c>
      <c r="H123" s="100" t="s">
        <v>73</v>
      </c>
      <c r="I123" s="97" t="s">
        <v>290</v>
      </c>
      <c r="J123" s="100" t="s">
        <v>291</v>
      </c>
      <c r="K123" s="100" t="s">
        <v>291</v>
      </c>
      <c r="L123" s="100" t="s">
        <v>291</v>
      </c>
      <c r="M123" s="100" t="s">
        <v>291</v>
      </c>
      <c r="N123" s="100" t="s">
        <v>292</v>
      </c>
      <c r="O123" s="100"/>
    </row>
    <row r="124" spans="1:15" s="62" customFormat="1" ht="27" x14ac:dyDescent="0.2">
      <c r="A124" s="100" t="s">
        <v>287</v>
      </c>
      <c r="B124" s="100" t="s">
        <v>299</v>
      </c>
      <c r="C124" s="100" t="s">
        <v>309</v>
      </c>
      <c r="D124" s="100" t="s">
        <v>163</v>
      </c>
      <c r="E124" s="100">
        <v>4082212015</v>
      </c>
      <c r="F124" s="100" t="s">
        <v>349</v>
      </c>
      <c r="G124" s="100">
        <v>2</v>
      </c>
      <c r="H124" s="100" t="s">
        <v>73</v>
      </c>
      <c r="I124" s="97" t="s">
        <v>290</v>
      </c>
      <c r="J124" s="100" t="s">
        <v>291</v>
      </c>
      <c r="K124" s="100" t="s">
        <v>291</v>
      </c>
      <c r="L124" s="100" t="s">
        <v>291</v>
      </c>
      <c r="M124" s="100" t="s">
        <v>291</v>
      </c>
      <c r="N124" s="100" t="s">
        <v>292</v>
      </c>
      <c r="O124" s="100"/>
    </row>
    <row r="125" spans="1:15" s="62" customFormat="1" ht="27" x14ac:dyDescent="0.2">
      <c r="A125" s="100" t="s">
        <v>287</v>
      </c>
      <c r="B125" s="100" t="s">
        <v>299</v>
      </c>
      <c r="C125" s="100" t="s">
        <v>309</v>
      </c>
      <c r="D125" s="100" t="s">
        <v>163</v>
      </c>
      <c r="E125" s="100">
        <v>4082211415</v>
      </c>
      <c r="F125" s="100" t="s">
        <v>350</v>
      </c>
      <c r="G125" s="100">
        <v>2</v>
      </c>
      <c r="H125" s="100" t="s">
        <v>73</v>
      </c>
      <c r="I125" s="97" t="s">
        <v>290</v>
      </c>
      <c r="J125" s="100" t="s">
        <v>291</v>
      </c>
      <c r="K125" s="100" t="s">
        <v>291</v>
      </c>
      <c r="L125" s="100" t="s">
        <v>291</v>
      </c>
      <c r="M125" s="100" t="s">
        <v>291</v>
      </c>
      <c r="N125" s="100" t="s">
        <v>292</v>
      </c>
      <c r="O125" s="100"/>
    </row>
    <row r="126" spans="1:15" s="62" customFormat="1" ht="27" x14ac:dyDescent="0.2">
      <c r="A126" s="100" t="s">
        <v>287</v>
      </c>
      <c r="B126" s="100" t="s">
        <v>299</v>
      </c>
      <c r="C126" s="100" t="s">
        <v>309</v>
      </c>
      <c r="D126" s="100" t="s">
        <v>163</v>
      </c>
      <c r="E126" s="100">
        <v>4082211915</v>
      </c>
      <c r="F126" s="100" t="s">
        <v>351</v>
      </c>
      <c r="G126" s="100">
        <v>2</v>
      </c>
      <c r="H126" s="100" t="s">
        <v>73</v>
      </c>
      <c r="I126" s="97" t="s">
        <v>290</v>
      </c>
      <c r="J126" s="100" t="s">
        <v>291</v>
      </c>
      <c r="K126" s="100" t="s">
        <v>291</v>
      </c>
      <c r="L126" s="100" t="s">
        <v>291</v>
      </c>
      <c r="M126" s="100" t="s">
        <v>291</v>
      </c>
      <c r="N126" s="100" t="s">
        <v>292</v>
      </c>
      <c r="O126" s="100"/>
    </row>
    <row r="127" spans="1:15" s="62" customFormat="1" ht="27" x14ac:dyDescent="0.2">
      <c r="A127" s="100" t="s">
        <v>287</v>
      </c>
      <c r="B127" s="100" t="s">
        <v>299</v>
      </c>
      <c r="C127" s="100" t="s">
        <v>309</v>
      </c>
      <c r="D127" s="100" t="s">
        <v>163</v>
      </c>
      <c r="E127" s="100">
        <v>4082211115</v>
      </c>
      <c r="F127" s="100" t="s">
        <v>352</v>
      </c>
      <c r="G127" s="100">
        <v>2</v>
      </c>
      <c r="H127" s="100" t="s">
        <v>73</v>
      </c>
      <c r="I127" s="97" t="s">
        <v>290</v>
      </c>
      <c r="J127" s="100" t="s">
        <v>291</v>
      </c>
      <c r="K127" s="100" t="s">
        <v>291</v>
      </c>
      <c r="L127" s="100" t="s">
        <v>291</v>
      </c>
      <c r="M127" s="100" t="s">
        <v>291</v>
      </c>
      <c r="N127" s="100" t="s">
        <v>292</v>
      </c>
      <c r="O127" s="100"/>
    </row>
    <row r="128" spans="1:15" s="62" customFormat="1" ht="27" x14ac:dyDescent="0.2">
      <c r="A128" s="100" t="s">
        <v>287</v>
      </c>
      <c r="B128" s="100" t="s">
        <v>299</v>
      </c>
      <c r="C128" s="100" t="s">
        <v>309</v>
      </c>
      <c r="D128" s="100" t="s">
        <v>163</v>
      </c>
      <c r="E128" s="100">
        <v>4082210715</v>
      </c>
      <c r="F128" s="100" t="s">
        <v>353</v>
      </c>
      <c r="G128" s="100">
        <v>2</v>
      </c>
      <c r="H128" s="100" t="s">
        <v>73</v>
      </c>
      <c r="I128" s="97" t="s">
        <v>290</v>
      </c>
      <c r="J128" s="100" t="s">
        <v>291</v>
      </c>
      <c r="K128" s="100" t="s">
        <v>291</v>
      </c>
      <c r="L128" s="100" t="s">
        <v>291</v>
      </c>
      <c r="M128" s="100" t="s">
        <v>291</v>
      </c>
      <c r="N128" s="100" t="s">
        <v>292</v>
      </c>
      <c r="O128" s="100"/>
    </row>
    <row r="129" spans="1:15" s="62" customFormat="1" ht="27" x14ac:dyDescent="0.2">
      <c r="A129" s="100" t="s">
        <v>287</v>
      </c>
      <c r="B129" s="100" t="s">
        <v>299</v>
      </c>
      <c r="C129" s="100" t="s">
        <v>309</v>
      </c>
      <c r="D129" s="100" t="s">
        <v>163</v>
      </c>
      <c r="E129" s="100">
        <v>4082210215</v>
      </c>
      <c r="F129" s="100" t="s">
        <v>354</v>
      </c>
      <c r="G129" s="100">
        <v>2</v>
      </c>
      <c r="H129" s="100" t="s">
        <v>73</v>
      </c>
      <c r="I129" s="97" t="s">
        <v>290</v>
      </c>
      <c r="J129" s="100" t="s">
        <v>291</v>
      </c>
      <c r="K129" s="100" t="s">
        <v>291</v>
      </c>
      <c r="L129" s="100" t="s">
        <v>291</v>
      </c>
      <c r="M129" s="100" t="s">
        <v>291</v>
      </c>
      <c r="N129" s="100" t="s">
        <v>292</v>
      </c>
      <c r="O129" s="100"/>
    </row>
    <row r="130" spans="1:15" s="62" customFormat="1" ht="27" x14ac:dyDescent="0.2">
      <c r="A130" s="100" t="s">
        <v>287</v>
      </c>
      <c r="B130" s="100" t="s">
        <v>299</v>
      </c>
      <c r="C130" s="100" t="s">
        <v>309</v>
      </c>
      <c r="D130" s="100" t="s">
        <v>163</v>
      </c>
      <c r="E130" s="100">
        <v>4082210415</v>
      </c>
      <c r="F130" s="100" t="s">
        <v>355</v>
      </c>
      <c r="G130" s="100">
        <v>2</v>
      </c>
      <c r="H130" s="100" t="s">
        <v>73</v>
      </c>
      <c r="I130" s="97" t="s">
        <v>290</v>
      </c>
      <c r="J130" s="100" t="s">
        <v>291</v>
      </c>
      <c r="K130" s="100" t="s">
        <v>291</v>
      </c>
      <c r="L130" s="100" t="s">
        <v>291</v>
      </c>
      <c r="M130" s="100" t="s">
        <v>291</v>
      </c>
      <c r="N130" s="100" t="s">
        <v>292</v>
      </c>
      <c r="O130" s="100"/>
    </row>
    <row r="131" spans="1:15" s="62" customFormat="1" ht="27" x14ac:dyDescent="0.2">
      <c r="A131" s="100" t="s">
        <v>287</v>
      </c>
      <c r="B131" s="100" t="s">
        <v>299</v>
      </c>
      <c r="C131" s="100" t="s">
        <v>309</v>
      </c>
      <c r="D131" s="100" t="s">
        <v>163</v>
      </c>
      <c r="E131" s="100">
        <v>4082210615</v>
      </c>
      <c r="F131" s="100" t="s">
        <v>356</v>
      </c>
      <c r="G131" s="100">
        <v>2</v>
      </c>
      <c r="H131" s="100" t="s">
        <v>73</v>
      </c>
      <c r="I131" s="97" t="s">
        <v>290</v>
      </c>
      <c r="J131" s="100" t="s">
        <v>291</v>
      </c>
      <c r="K131" s="100" t="s">
        <v>291</v>
      </c>
      <c r="L131" s="100" t="s">
        <v>291</v>
      </c>
      <c r="M131" s="100" t="s">
        <v>291</v>
      </c>
      <c r="N131" s="100" t="s">
        <v>292</v>
      </c>
      <c r="O131" s="100"/>
    </row>
    <row r="132" spans="1:15" s="62" customFormat="1" ht="27" x14ac:dyDescent="0.2">
      <c r="A132" s="100" t="s">
        <v>287</v>
      </c>
      <c r="B132" s="100" t="s">
        <v>299</v>
      </c>
      <c r="C132" s="100" t="s">
        <v>309</v>
      </c>
      <c r="D132" s="100" t="s">
        <v>163</v>
      </c>
      <c r="E132" s="100">
        <v>4082213715</v>
      </c>
      <c r="F132" s="100" t="s">
        <v>357</v>
      </c>
      <c r="G132" s="100">
        <v>2</v>
      </c>
      <c r="H132" s="100" t="s">
        <v>73</v>
      </c>
      <c r="I132" s="97" t="s">
        <v>290</v>
      </c>
      <c r="J132" s="100" t="s">
        <v>291</v>
      </c>
      <c r="K132" s="100" t="s">
        <v>291</v>
      </c>
      <c r="L132" s="100" t="s">
        <v>291</v>
      </c>
      <c r="M132" s="100" t="s">
        <v>291</v>
      </c>
      <c r="N132" s="100" t="s">
        <v>292</v>
      </c>
      <c r="O132" s="100"/>
    </row>
    <row r="133" spans="1:15" s="62" customFormat="1" ht="27" x14ac:dyDescent="0.2">
      <c r="A133" s="100" t="s">
        <v>287</v>
      </c>
      <c r="B133" s="100" t="s">
        <v>299</v>
      </c>
      <c r="C133" s="100" t="s">
        <v>309</v>
      </c>
      <c r="D133" s="100" t="s">
        <v>163</v>
      </c>
      <c r="E133" s="100">
        <v>4082212815</v>
      </c>
      <c r="F133" s="100" t="s">
        <v>358</v>
      </c>
      <c r="G133" s="100">
        <v>2</v>
      </c>
      <c r="H133" s="100" t="s">
        <v>73</v>
      </c>
      <c r="I133" s="97" t="s">
        <v>290</v>
      </c>
      <c r="J133" s="100" t="s">
        <v>291</v>
      </c>
      <c r="K133" s="100" t="s">
        <v>291</v>
      </c>
      <c r="L133" s="100" t="s">
        <v>291</v>
      </c>
      <c r="M133" s="100" t="s">
        <v>291</v>
      </c>
      <c r="N133" s="100" t="s">
        <v>292</v>
      </c>
      <c r="O133" s="100"/>
    </row>
    <row r="134" spans="1:15" s="62" customFormat="1" ht="27" x14ac:dyDescent="0.2">
      <c r="A134" s="100" t="s">
        <v>287</v>
      </c>
      <c r="B134" s="100" t="s">
        <v>299</v>
      </c>
      <c r="C134" s="100" t="s">
        <v>309</v>
      </c>
      <c r="D134" s="100" t="s">
        <v>163</v>
      </c>
      <c r="E134" s="100">
        <v>4082210315</v>
      </c>
      <c r="F134" s="100" t="s">
        <v>359</v>
      </c>
      <c r="G134" s="100">
        <v>2</v>
      </c>
      <c r="H134" s="100" t="s">
        <v>73</v>
      </c>
      <c r="I134" s="97" t="s">
        <v>290</v>
      </c>
      <c r="J134" s="100" t="s">
        <v>291</v>
      </c>
      <c r="K134" s="100" t="s">
        <v>291</v>
      </c>
      <c r="L134" s="100" t="s">
        <v>291</v>
      </c>
      <c r="M134" s="100" t="s">
        <v>291</v>
      </c>
      <c r="N134" s="100" t="s">
        <v>292</v>
      </c>
      <c r="O134" s="100"/>
    </row>
    <row r="135" spans="1:15" s="62" customFormat="1" ht="27" x14ac:dyDescent="0.2">
      <c r="A135" s="100" t="s">
        <v>287</v>
      </c>
      <c r="B135" s="100" t="s">
        <v>299</v>
      </c>
      <c r="C135" s="100" t="s">
        <v>309</v>
      </c>
      <c r="D135" s="100" t="s">
        <v>163</v>
      </c>
      <c r="E135" s="100">
        <v>4082210815</v>
      </c>
      <c r="F135" s="100" t="s">
        <v>360</v>
      </c>
      <c r="G135" s="100">
        <v>2</v>
      </c>
      <c r="H135" s="100" t="s">
        <v>73</v>
      </c>
      <c r="I135" s="97" t="s">
        <v>290</v>
      </c>
      <c r="J135" s="100" t="s">
        <v>291</v>
      </c>
      <c r="K135" s="100" t="s">
        <v>291</v>
      </c>
      <c r="L135" s="100" t="s">
        <v>291</v>
      </c>
      <c r="M135" s="100" t="s">
        <v>291</v>
      </c>
      <c r="N135" s="100" t="s">
        <v>292</v>
      </c>
      <c r="O135" s="100"/>
    </row>
    <row r="136" spans="1:15" s="62" customFormat="1" ht="27" x14ac:dyDescent="0.2">
      <c r="A136" s="100" t="s">
        <v>287</v>
      </c>
      <c r="B136" s="100" t="s">
        <v>299</v>
      </c>
      <c r="C136" s="100" t="s">
        <v>309</v>
      </c>
      <c r="D136" s="100" t="s">
        <v>163</v>
      </c>
      <c r="E136" s="100">
        <v>4082211215</v>
      </c>
      <c r="F136" s="100" t="s">
        <v>361</v>
      </c>
      <c r="G136" s="100">
        <v>2</v>
      </c>
      <c r="H136" s="100" t="s">
        <v>73</v>
      </c>
      <c r="I136" s="97" t="s">
        <v>290</v>
      </c>
      <c r="J136" s="100" t="s">
        <v>291</v>
      </c>
      <c r="K136" s="100" t="s">
        <v>291</v>
      </c>
      <c r="L136" s="100" t="s">
        <v>291</v>
      </c>
      <c r="M136" s="100" t="s">
        <v>291</v>
      </c>
      <c r="N136" s="100" t="s">
        <v>292</v>
      </c>
      <c r="O136" s="100"/>
    </row>
    <row r="137" spans="1:15" s="62" customFormat="1" ht="27" x14ac:dyDescent="0.2">
      <c r="A137" s="100" t="s">
        <v>287</v>
      </c>
      <c r="B137" s="100" t="s">
        <v>299</v>
      </c>
      <c r="C137" s="100" t="s">
        <v>309</v>
      </c>
      <c r="D137" s="100" t="s">
        <v>163</v>
      </c>
      <c r="E137" s="100">
        <v>4082210115</v>
      </c>
      <c r="F137" s="100" t="s">
        <v>362</v>
      </c>
      <c r="G137" s="100">
        <v>2</v>
      </c>
      <c r="H137" s="100" t="s">
        <v>73</v>
      </c>
      <c r="I137" s="97" t="s">
        <v>290</v>
      </c>
      <c r="J137" s="100" t="s">
        <v>291</v>
      </c>
      <c r="K137" s="100" t="s">
        <v>291</v>
      </c>
      <c r="L137" s="100" t="s">
        <v>291</v>
      </c>
      <c r="M137" s="100" t="s">
        <v>291</v>
      </c>
      <c r="N137" s="100" t="s">
        <v>292</v>
      </c>
      <c r="O137" s="100"/>
    </row>
    <row r="138" spans="1:15" s="62" customFormat="1" ht="27" x14ac:dyDescent="0.2">
      <c r="A138" s="100" t="s">
        <v>287</v>
      </c>
      <c r="B138" s="100" t="s">
        <v>299</v>
      </c>
      <c r="C138" s="100" t="s">
        <v>309</v>
      </c>
      <c r="D138" s="100" t="s">
        <v>163</v>
      </c>
      <c r="E138" s="100">
        <v>4082212615</v>
      </c>
      <c r="F138" s="100" t="s">
        <v>363</v>
      </c>
      <c r="G138" s="100">
        <v>2</v>
      </c>
      <c r="H138" s="100" t="s">
        <v>73</v>
      </c>
      <c r="I138" s="97" t="s">
        <v>290</v>
      </c>
      <c r="J138" s="100" t="s">
        <v>291</v>
      </c>
      <c r="K138" s="100" t="s">
        <v>291</v>
      </c>
      <c r="L138" s="100" t="s">
        <v>291</v>
      </c>
      <c r="M138" s="100" t="s">
        <v>291</v>
      </c>
      <c r="N138" s="100" t="s">
        <v>292</v>
      </c>
      <c r="O138" s="100"/>
    </row>
    <row r="139" spans="1:15" s="62" customFormat="1" ht="27" x14ac:dyDescent="0.2">
      <c r="A139" s="100" t="s">
        <v>287</v>
      </c>
      <c r="B139" s="100" t="s">
        <v>299</v>
      </c>
      <c r="C139" s="100" t="s">
        <v>309</v>
      </c>
      <c r="D139" s="100" t="s">
        <v>163</v>
      </c>
      <c r="E139" s="100">
        <v>4082212515</v>
      </c>
      <c r="F139" s="100" t="s">
        <v>364</v>
      </c>
      <c r="G139" s="100">
        <v>2</v>
      </c>
      <c r="H139" s="100" t="s">
        <v>73</v>
      </c>
      <c r="I139" s="97" t="s">
        <v>290</v>
      </c>
      <c r="J139" s="100" t="s">
        <v>291</v>
      </c>
      <c r="K139" s="100" t="s">
        <v>291</v>
      </c>
      <c r="L139" s="100" t="s">
        <v>291</v>
      </c>
      <c r="M139" s="100" t="s">
        <v>291</v>
      </c>
      <c r="N139" s="100" t="s">
        <v>292</v>
      </c>
      <c r="O139" s="100"/>
    </row>
    <row r="140" spans="1:15" s="62" customFormat="1" ht="40.5" x14ac:dyDescent="0.2">
      <c r="A140" s="100" t="s">
        <v>287</v>
      </c>
      <c r="B140" s="100" t="s">
        <v>299</v>
      </c>
      <c r="C140" s="100" t="s">
        <v>309</v>
      </c>
      <c r="D140" s="100" t="s">
        <v>163</v>
      </c>
      <c r="E140" s="100">
        <v>4082213315</v>
      </c>
      <c r="F140" s="100" t="s">
        <v>365</v>
      </c>
      <c r="G140" s="100">
        <v>2</v>
      </c>
      <c r="H140" s="100" t="s">
        <v>73</v>
      </c>
      <c r="I140" s="97" t="s">
        <v>290</v>
      </c>
      <c r="J140" s="100" t="s">
        <v>291</v>
      </c>
      <c r="K140" s="100" t="s">
        <v>291</v>
      </c>
      <c r="L140" s="100" t="s">
        <v>291</v>
      </c>
      <c r="M140" s="100" t="s">
        <v>291</v>
      </c>
      <c r="N140" s="100" t="s">
        <v>292</v>
      </c>
      <c r="O140" s="100"/>
    </row>
    <row r="141" spans="1:15" s="62" customFormat="1" ht="40.5" x14ac:dyDescent="0.2">
      <c r="A141" s="100" t="s">
        <v>287</v>
      </c>
      <c r="B141" s="100" t="s">
        <v>299</v>
      </c>
      <c r="C141" s="100" t="s">
        <v>309</v>
      </c>
      <c r="D141" s="100" t="s">
        <v>163</v>
      </c>
      <c r="E141" s="100">
        <v>4082213615</v>
      </c>
      <c r="F141" s="100" t="s">
        <v>366</v>
      </c>
      <c r="G141" s="100">
        <v>2</v>
      </c>
      <c r="H141" s="100" t="s">
        <v>73</v>
      </c>
      <c r="I141" s="97" t="s">
        <v>290</v>
      </c>
      <c r="J141" s="100" t="s">
        <v>291</v>
      </c>
      <c r="K141" s="100" t="s">
        <v>291</v>
      </c>
      <c r="L141" s="100" t="s">
        <v>291</v>
      </c>
      <c r="M141" s="100" t="s">
        <v>291</v>
      </c>
      <c r="N141" s="100" t="s">
        <v>292</v>
      </c>
      <c r="O141" s="100"/>
    </row>
    <row r="142" spans="1:15" s="62" customFormat="1" ht="27" x14ac:dyDescent="0.2">
      <c r="A142" s="100" t="s">
        <v>287</v>
      </c>
      <c r="B142" s="100" t="s">
        <v>299</v>
      </c>
      <c r="C142" s="100" t="s">
        <v>309</v>
      </c>
      <c r="D142" s="100" t="s">
        <v>163</v>
      </c>
      <c r="E142" s="100">
        <v>4082212215</v>
      </c>
      <c r="F142" s="100" t="s">
        <v>367</v>
      </c>
      <c r="G142" s="100">
        <v>2</v>
      </c>
      <c r="H142" s="100" t="s">
        <v>73</v>
      </c>
      <c r="I142" s="97" t="s">
        <v>290</v>
      </c>
      <c r="J142" s="100" t="s">
        <v>291</v>
      </c>
      <c r="K142" s="100" t="s">
        <v>291</v>
      </c>
      <c r="L142" s="100" t="s">
        <v>291</v>
      </c>
      <c r="M142" s="100" t="s">
        <v>291</v>
      </c>
      <c r="N142" s="100" t="s">
        <v>292</v>
      </c>
      <c r="O142" s="100"/>
    </row>
    <row r="143" spans="1:15" s="62" customFormat="1" ht="40.5" x14ac:dyDescent="0.2">
      <c r="A143" s="100" t="s">
        <v>287</v>
      </c>
      <c r="B143" s="100" t="s">
        <v>299</v>
      </c>
      <c r="C143" s="100" t="s">
        <v>309</v>
      </c>
      <c r="D143" s="100" t="s">
        <v>163</v>
      </c>
      <c r="E143" s="100">
        <v>4082213515</v>
      </c>
      <c r="F143" s="100" t="s">
        <v>368</v>
      </c>
      <c r="G143" s="100">
        <v>2</v>
      </c>
      <c r="H143" s="100" t="s">
        <v>73</v>
      </c>
      <c r="I143" s="97" t="s">
        <v>290</v>
      </c>
      <c r="J143" s="100" t="s">
        <v>291</v>
      </c>
      <c r="K143" s="100" t="s">
        <v>291</v>
      </c>
      <c r="L143" s="100" t="s">
        <v>291</v>
      </c>
      <c r="M143" s="100" t="s">
        <v>291</v>
      </c>
      <c r="N143" s="100" t="s">
        <v>292</v>
      </c>
      <c r="O143" s="100"/>
    </row>
    <row r="144" spans="1:15" s="62" customFormat="1" ht="27" x14ac:dyDescent="0.2">
      <c r="A144" s="100" t="s">
        <v>287</v>
      </c>
      <c r="B144" s="100" t="s">
        <v>299</v>
      </c>
      <c r="C144" s="100" t="s">
        <v>309</v>
      </c>
      <c r="D144" s="100" t="s">
        <v>163</v>
      </c>
      <c r="E144" s="100">
        <v>4082213415</v>
      </c>
      <c r="F144" s="100" t="s">
        <v>369</v>
      </c>
      <c r="G144" s="100">
        <v>2</v>
      </c>
      <c r="H144" s="100" t="s">
        <v>73</v>
      </c>
      <c r="I144" s="97" t="s">
        <v>290</v>
      </c>
      <c r="J144" s="100" t="s">
        <v>291</v>
      </c>
      <c r="K144" s="100" t="s">
        <v>291</v>
      </c>
      <c r="L144" s="100" t="s">
        <v>291</v>
      </c>
      <c r="M144" s="100" t="s">
        <v>291</v>
      </c>
      <c r="N144" s="100" t="s">
        <v>292</v>
      </c>
      <c r="O144" s="100"/>
    </row>
    <row r="145" spans="1:15" s="62" customFormat="1" ht="27" x14ac:dyDescent="0.2">
      <c r="A145" s="100" t="s">
        <v>287</v>
      </c>
      <c r="B145" s="100" t="s">
        <v>299</v>
      </c>
      <c r="C145" s="100" t="s">
        <v>309</v>
      </c>
      <c r="D145" s="100" t="s">
        <v>163</v>
      </c>
      <c r="E145" s="100">
        <v>4082212315</v>
      </c>
      <c r="F145" s="100" t="s">
        <v>370</v>
      </c>
      <c r="G145" s="100">
        <v>2</v>
      </c>
      <c r="H145" s="100" t="s">
        <v>73</v>
      </c>
      <c r="I145" s="97" t="s">
        <v>290</v>
      </c>
      <c r="J145" s="100" t="s">
        <v>291</v>
      </c>
      <c r="K145" s="100" t="s">
        <v>291</v>
      </c>
      <c r="L145" s="100" t="s">
        <v>291</v>
      </c>
      <c r="M145" s="100" t="s">
        <v>291</v>
      </c>
      <c r="N145" s="100" t="s">
        <v>292</v>
      </c>
      <c r="O145" s="100"/>
    </row>
    <row r="146" spans="1:15" s="62" customFormat="1" ht="27" x14ac:dyDescent="0.2">
      <c r="A146" s="100" t="s">
        <v>287</v>
      </c>
      <c r="B146" s="100" t="s">
        <v>299</v>
      </c>
      <c r="C146" s="100" t="s">
        <v>309</v>
      </c>
      <c r="D146" s="100" t="s">
        <v>163</v>
      </c>
      <c r="E146" s="100">
        <v>4082213115</v>
      </c>
      <c r="F146" s="100" t="s">
        <v>371</v>
      </c>
      <c r="G146" s="100">
        <v>2</v>
      </c>
      <c r="H146" s="100" t="s">
        <v>73</v>
      </c>
      <c r="I146" s="97" t="s">
        <v>290</v>
      </c>
      <c r="J146" s="100" t="s">
        <v>291</v>
      </c>
      <c r="K146" s="100" t="s">
        <v>291</v>
      </c>
      <c r="L146" s="100" t="s">
        <v>291</v>
      </c>
      <c r="M146" s="100" t="s">
        <v>291</v>
      </c>
      <c r="N146" s="100" t="s">
        <v>292</v>
      </c>
      <c r="O146" s="100"/>
    </row>
    <row r="147" spans="1:15" s="62" customFormat="1" ht="27" x14ac:dyDescent="0.2">
      <c r="A147" s="100" t="s">
        <v>287</v>
      </c>
      <c r="B147" s="100" t="s">
        <v>299</v>
      </c>
      <c r="C147" s="100" t="s">
        <v>309</v>
      </c>
      <c r="D147" s="100" t="s">
        <v>163</v>
      </c>
      <c r="E147" s="100">
        <v>4082212415</v>
      </c>
      <c r="F147" s="100" t="s">
        <v>372</v>
      </c>
      <c r="G147" s="100">
        <v>2</v>
      </c>
      <c r="H147" s="100" t="s">
        <v>73</v>
      </c>
      <c r="I147" s="97" t="s">
        <v>290</v>
      </c>
      <c r="J147" s="100" t="s">
        <v>291</v>
      </c>
      <c r="K147" s="100" t="s">
        <v>291</v>
      </c>
      <c r="L147" s="100" t="s">
        <v>291</v>
      </c>
      <c r="M147" s="100" t="s">
        <v>291</v>
      </c>
      <c r="N147" s="100" t="s">
        <v>292</v>
      </c>
      <c r="O147" s="100"/>
    </row>
    <row r="148" spans="1:15" s="62" customFormat="1" ht="27" x14ac:dyDescent="0.2">
      <c r="A148" s="100" t="s">
        <v>287</v>
      </c>
      <c r="B148" s="100" t="s">
        <v>299</v>
      </c>
      <c r="C148" s="100" t="s">
        <v>309</v>
      </c>
      <c r="D148" s="100" t="s">
        <v>163</v>
      </c>
      <c r="E148" s="100">
        <v>4082213215</v>
      </c>
      <c r="F148" s="100" t="s">
        <v>373</v>
      </c>
      <c r="G148" s="100">
        <v>2</v>
      </c>
      <c r="H148" s="100" t="s">
        <v>73</v>
      </c>
      <c r="I148" s="97" t="s">
        <v>290</v>
      </c>
      <c r="J148" s="100" t="s">
        <v>291</v>
      </c>
      <c r="K148" s="100" t="s">
        <v>291</v>
      </c>
      <c r="L148" s="100" t="s">
        <v>291</v>
      </c>
      <c r="M148" s="100" t="s">
        <v>291</v>
      </c>
      <c r="N148" s="100" t="s">
        <v>292</v>
      </c>
      <c r="O148" s="100"/>
    </row>
    <row r="149" spans="1:15" s="62" customFormat="1" ht="27" x14ac:dyDescent="0.2">
      <c r="A149" s="100" t="s">
        <v>287</v>
      </c>
      <c r="B149" s="100" t="s">
        <v>299</v>
      </c>
      <c r="C149" s="100" t="s">
        <v>309</v>
      </c>
      <c r="D149" s="100" t="s">
        <v>163</v>
      </c>
      <c r="E149" s="100">
        <v>4082212115</v>
      </c>
      <c r="F149" s="100" t="s">
        <v>374</v>
      </c>
      <c r="G149" s="100">
        <v>2</v>
      </c>
      <c r="H149" s="100" t="s">
        <v>73</v>
      </c>
      <c r="I149" s="97" t="s">
        <v>290</v>
      </c>
      <c r="J149" s="100" t="s">
        <v>291</v>
      </c>
      <c r="K149" s="100" t="s">
        <v>291</v>
      </c>
      <c r="L149" s="100" t="s">
        <v>291</v>
      </c>
      <c r="M149" s="100" t="s">
        <v>291</v>
      </c>
      <c r="N149" s="100" t="s">
        <v>292</v>
      </c>
      <c r="O149" s="100"/>
    </row>
    <row r="150" spans="1:15" s="62" customFormat="1" ht="27" x14ac:dyDescent="0.2">
      <c r="A150" s="100" t="s">
        <v>287</v>
      </c>
      <c r="B150" s="100" t="s">
        <v>375</v>
      </c>
      <c r="C150" s="100" t="s">
        <v>376</v>
      </c>
      <c r="D150" s="100" t="s">
        <v>163</v>
      </c>
      <c r="E150" s="100">
        <v>2043141001</v>
      </c>
      <c r="F150" s="100" t="s">
        <v>377</v>
      </c>
      <c r="G150" s="100">
        <v>2</v>
      </c>
      <c r="H150" s="100" t="s">
        <v>73</v>
      </c>
      <c r="I150" s="97" t="s">
        <v>290</v>
      </c>
      <c r="J150" s="100" t="s">
        <v>291</v>
      </c>
      <c r="K150" s="100" t="s">
        <v>291</v>
      </c>
      <c r="L150" s="100" t="s">
        <v>291</v>
      </c>
      <c r="M150" s="100" t="s">
        <v>291</v>
      </c>
      <c r="N150" s="100" t="s">
        <v>292</v>
      </c>
      <c r="O150" s="100"/>
    </row>
    <row r="151" spans="1:15" s="62" customFormat="1" ht="27" x14ac:dyDescent="0.2">
      <c r="A151" s="100" t="s">
        <v>287</v>
      </c>
      <c r="B151" s="100" t="s">
        <v>375</v>
      </c>
      <c r="C151" s="100" t="s">
        <v>376</v>
      </c>
      <c r="D151" s="100" t="s">
        <v>163</v>
      </c>
      <c r="E151" s="100">
        <v>2042120502</v>
      </c>
      <c r="F151" s="100" t="s">
        <v>378</v>
      </c>
      <c r="G151" s="100">
        <v>2</v>
      </c>
      <c r="H151" s="100" t="s">
        <v>73</v>
      </c>
      <c r="I151" s="97" t="s">
        <v>290</v>
      </c>
      <c r="J151" s="100" t="s">
        <v>291</v>
      </c>
      <c r="K151" s="100" t="s">
        <v>291</v>
      </c>
      <c r="L151" s="100" t="s">
        <v>291</v>
      </c>
      <c r="M151" s="100" t="s">
        <v>291</v>
      </c>
      <c r="N151" s="100" t="s">
        <v>292</v>
      </c>
      <c r="O151" s="100"/>
    </row>
    <row r="152" spans="1:15" s="62" customFormat="1" ht="27" x14ac:dyDescent="0.2">
      <c r="A152" s="100" t="s">
        <v>287</v>
      </c>
      <c r="B152" s="100" t="s">
        <v>375</v>
      </c>
      <c r="C152" s="100" t="s">
        <v>376</v>
      </c>
      <c r="D152" s="100" t="s">
        <v>163</v>
      </c>
      <c r="E152" s="100">
        <v>2042120202</v>
      </c>
      <c r="F152" s="100" t="s">
        <v>379</v>
      </c>
      <c r="G152" s="100">
        <v>2</v>
      </c>
      <c r="H152" s="100" t="s">
        <v>73</v>
      </c>
      <c r="I152" s="97" t="s">
        <v>290</v>
      </c>
      <c r="J152" s="100" t="s">
        <v>291</v>
      </c>
      <c r="K152" s="100" t="s">
        <v>291</v>
      </c>
      <c r="L152" s="100" t="s">
        <v>291</v>
      </c>
      <c r="M152" s="100" t="s">
        <v>291</v>
      </c>
      <c r="N152" s="100" t="s">
        <v>292</v>
      </c>
      <c r="O152" s="100"/>
    </row>
    <row r="153" spans="1:15" s="62" customFormat="1" ht="27" x14ac:dyDescent="0.2">
      <c r="A153" s="100" t="s">
        <v>287</v>
      </c>
      <c r="B153" s="100" t="s">
        <v>375</v>
      </c>
      <c r="C153" s="100" t="s">
        <v>376</v>
      </c>
      <c r="D153" s="100" t="s">
        <v>163</v>
      </c>
      <c r="E153" s="100">
        <v>2042120302</v>
      </c>
      <c r="F153" s="100" t="s">
        <v>380</v>
      </c>
      <c r="G153" s="100">
        <v>2</v>
      </c>
      <c r="H153" s="100" t="s">
        <v>73</v>
      </c>
      <c r="I153" s="97" t="s">
        <v>290</v>
      </c>
      <c r="J153" s="100" t="s">
        <v>291</v>
      </c>
      <c r="K153" s="100" t="s">
        <v>291</v>
      </c>
      <c r="L153" s="100" t="s">
        <v>291</v>
      </c>
      <c r="M153" s="100" t="s">
        <v>291</v>
      </c>
      <c r="N153" s="100" t="s">
        <v>292</v>
      </c>
      <c r="O153" s="100"/>
    </row>
    <row r="154" spans="1:15" s="62" customFormat="1" ht="27" x14ac:dyDescent="0.2">
      <c r="A154" s="100" t="s">
        <v>287</v>
      </c>
      <c r="B154" s="100" t="s">
        <v>375</v>
      </c>
      <c r="C154" s="100" t="s">
        <v>376</v>
      </c>
      <c r="D154" s="100" t="s">
        <v>163</v>
      </c>
      <c r="E154" s="100">
        <v>2042130407</v>
      </c>
      <c r="F154" s="100" t="s">
        <v>381</v>
      </c>
      <c r="G154" s="100">
        <v>2</v>
      </c>
      <c r="H154" s="100" t="s">
        <v>73</v>
      </c>
      <c r="I154" s="97" t="s">
        <v>290</v>
      </c>
      <c r="J154" s="100" t="s">
        <v>291</v>
      </c>
      <c r="K154" s="100" t="s">
        <v>291</v>
      </c>
      <c r="L154" s="100" t="s">
        <v>291</v>
      </c>
      <c r="M154" s="100" t="s">
        <v>291</v>
      </c>
      <c r="N154" s="100" t="s">
        <v>292</v>
      </c>
      <c r="O154" s="100"/>
    </row>
    <row r="155" spans="1:15" s="62" customFormat="1" ht="27" x14ac:dyDescent="0.2">
      <c r="A155" s="100" t="s">
        <v>287</v>
      </c>
      <c r="B155" s="100" t="s">
        <v>375</v>
      </c>
      <c r="C155" s="100" t="s">
        <v>376</v>
      </c>
      <c r="D155" s="100" t="s">
        <v>163</v>
      </c>
      <c r="E155" s="100">
        <v>2042111006</v>
      </c>
      <c r="F155" s="100" t="s">
        <v>382</v>
      </c>
      <c r="G155" s="100">
        <v>3</v>
      </c>
      <c r="H155" s="100" t="s">
        <v>73</v>
      </c>
      <c r="I155" s="97" t="s">
        <v>290</v>
      </c>
      <c r="J155" s="100" t="s">
        <v>291</v>
      </c>
      <c r="K155" s="100" t="s">
        <v>291</v>
      </c>
      <c r="L155" s="100" t="s">
        <v>291</v>
      </c>
      <c r="M155" s="100" t="s">
        <v>291</v>
      </c>
      <c r="N155" s="100" t="s">
        <v>292</v>
      </c>
      <c r="O155" s="100"/>
    </row>
    <row r="156" spans="1:15" s="62" customFormat="1" ht="27" x14ac:dyDescent="0.2">
      <c r="A156" s="100" t="s">
        <v>287</v>
      </c>
      <c r="B156" s="100" t="s">
        <v>375</v>
      </c>
      <c r="C156" s="100" t="s">
        <v>376</v>
      </c>
      <c r="D156" s="100" t="s">
        <v>163</v>
      </c>
      <c r="E156" s="100">
        <v>2042110502</v>
      </c>
      <c r="F156" s="100" t="s">
        <v>383</v>
      </c>
      <c r="G156" s="100">
        <v>3</v>
      </c>
      <c r="H156" s="100" t="s">
        <v>73</v>
      </c>
      <c r="I156" s="97" t="s">
        <v>290</v>
      </c>
      <c r="J156" s="100" t="s">
        <v>291</v>
      </c>
      <c r="K156" s="100" t="s">
        <v>291</v>
      </c>
      <c r="L156" s="100" t="s">
        <v>291</v>
      </c>
      <c r="M156" s="100" t="s">
        <v>291</v>
      </c>
      <c r="N156" s="100" t="s">
        <v>292</v>
      </c>
      <c r="O156" s="100"/>
    </row>
    <row r="157" spans="1:15" s="62" customFormat="1" ht="27" x14ac:dyDescent="0.2">
      <c r="A157" s="100" t="s">
        <v>287</v>
      </c>
      <c r="B157" s="100" t="s">
        <v>375</v>
      </c>
      <c r="C157" s="100" t="s">
        <v>376</v>
      </c>
      <c r="D157" s="100" t="s">
        <v>163</v>
      </c>
      <c r="E157" s="100">
        <v>2042111301</v>
      </c>
      <c r="F157" s="100" t="s">
        <v>384</v>
      </c>
      <c r="G157" s="100">
        <v>2</v>
      </c>
      <c r="H157" s="100" t="s">
        <v>73</v>
      </c>
      <c r="I157" s="97" t="s">
        <v>290</v>
      </c>
      <c r="J157" s="100" t="s">
        <v>291</v>
      </c>
      <c r="K157" s="100" t="s">
        <v>291</v>
      </c>
      <c r="L157" s="100" t="s">
        <v>291</v>
      </c>
      <c r="M157" s="100" t="s">
        <v>291</v>
      </c>
      <c r="N157" s="100" t="s">
        <v>292</v>
      </c>
      <c r="O157" s="100"/>
    </row>
    <row r="158" spans="1:15" s="62" customFormat="1" ht="27" x14ac:dyDescent="0.2">
      <c r="A158" s="100" t="s">
        <v>287</v>
      </c>
      <c r="B158" s="100" t="s">
        <v>375</v>
      </c>
      <c r="C158" s="100" t="s">
        <v>376</v>
      </c>
      <c r="D158" s="100" t="s">
        <v>163</v>
      </c>
      <c r="E158" s="100">
        <v>2042111402</v>
      </c>
      <c r="F158" s="100" t="s">
        <v>385</v>
      </c>
      <c r="G158" s="100">
        <v>2</v>
      </c>
      <c r="H158" s="100" t="s">
        <v>73</v>
      </c>
      <c r="I158" s="97" t="s">
        <v>290</v>
      </c>
      <c r="J158" s="100" t="s">
        <v>291</v>
      </c>
      <c r="K158" s="100" t="s">
        <v>291</v>
      </c>
      <c r="L158" s="100" t="s">
        <v>291</v>
      </c>
      <c r="M158" s="100" t="s">
        <v>291</v>
      </c>
      <c r="N158" s="100" t="s">
        <v>292</v>
      </c>
      <c r="O158" s="100"/>
    </row>
    <row r="159" spans="1:15" s="62" customFormat="1" ht="27" x14ac:dyDescent="0.2">
      <c r="A159" s="100" t="s">
        <v>287</v>
      </c>
      <c r="B159" s="100" t="s">
        <v>375</v>
      </c>
      <c r="C159" s="100" t="s">
        <v>376</v>
      </c>
      <c r="D159" s="100" t="s">
        <v>163</v>
      </c>
      <c r="E159" s="100">
        <v>2042111503</v>
      </c>
      <c r="F159" s="100" t="s">
        <v>386</v>
      </c>
      <c r="G159" s="100">
        <v>3</v>
      </c>
      <c r="H159" s="100" t="s">
        <v>73</v>
      </c>
      <c r="I159" s="97" t="s">
        <v>290</v>
      </c>
      <c r="J159" s="100" t="s">
        <v>291</v>
      </c>
      <c r="K159" s="100" t="s">
        <v>291</v>
      </c>
      <c r="L159" s="100" t="s">
        <v>291</v>
      </c>
      <c r="M159" s="100" t="s">
        <v>291</v>
      </c>
      <c r="N159" s="100" t="s">
        <v>292</v>
      </c>
      <c r="O159" s="100"/>
    </row>
    <row r="160" spans="1:15" s="62" customFormat="1" ht="27" x14ac:dyDescent="0.2">
      <c r="A160" s="100" t="s">
        <v>287</v>
      </c>
      <c r="B160" s="100" t="s">
        <v>375</v>
      </c>
      <c r="C160" s="100" t="s">
        <v>376</v>
      </c>
      <c r="D160" s="100" t="s">
        <v>163</v>
      </c>
      <c r="E160" s="100">
        <v>2042111903</v>
      </c>
      <c r="F160" s="100" t="s">
        <v>387</v>
      </c>
      <c r="G160" s="100">
        <v>3</v>
      </c>
      <c r="H160" s="100" t="s">
        <v>73</v>
      </c>
      <c r="I160" s="97" t="s">
        <v>290</v>
      </c>
      <c r="J160" s="100" t="s">
        <v>291</v>
      </c>
      <c r="K160" s="100" t="s">
        <v>291</v>
      </c>
      <c r="L160" s="100" t="s">
        <v>291</v>
      </c>
      <c r="M160" s="100" t="s">
        <v>291</v>
      </c>
      <c r="N160" s="100" t="s">
        <v>292</v>
      </c>
      <c r="O160" s="100"/>
    </row>
    <row r="161" spans="1:15" s="62" customFormat="1" ht="27" x14ac:dyDescent="0.2">
      <c r="A161" s="100" t="s">
        <v>287</v>
      </c>
      <c r="B161" s="100" t="s">
        <v>375</v>
      </c>
      <c r="C161" s="100" t="s">
        <v>388</v>
      </c>
      <c r="D161" s="100" t="s">
        <v>163</v>
      </c>
      <c r="E161" s="100">
        <v>2012210315</v>
      </c>
      <c r="F161" s="100" t="s">
        <v>389</v>
      </c>
      <c r="G161" s="100">
        <v>2</v>
      </c>
      <c r="H161" s="100" t="s">
        <v>73</v>
      </c>
      <c r="I161" s="97" t="s">
        <v>290</v>
      </c>
      <c r="J161" s="100" t="s">
        <v>291</v>
      </c>
      <c r="K161" s="100" t="s">
        <v>291</v>
      </c>
      <c r="L161" s="100" t="s">
        <v>291</v>
      </c>
      <c r="M161" s="100" t="s">
        <v>291</v>
      </c>
      <c r="N161" s="100" t="s">
        <v>292</v>
      </c>
      <c r="O161" s="100"/>
    </row>
    <row r="162" spans="1:15" s="62" customFormat="1" ht="27" x14ac:dyDescent="0.2">
      <c r="A162" s="100" t="s">
        <v>287</v>
      </c>
      <c r="B162" s="100" t="s">
        <v>375</v>
      </c>
      <c r="C162" s="100" t="s">
        <v>388</v>
      </c>
      <c r="D162" s="100" t="s">
        <v>163</v>
      </c>
      <c r="E162" s="100">
        <v>2012211015</v>
      </c>
      <c r="F162" s="100" t="s">
        <v>390</v>
      </c>
      <c r="G162" s="100">
        <v>2</v>
      </c>
      <c r="H162" s="100" t="s">
        <v>73</v>
      </c>
      <c r="I162" s="97" t="s">
        <v>290</v>
      </c>
      <c r="J162" s="100" t="s">
        <v>291</v>
      </c>
      <c r="K162" s="100" t="s">
        <v>291</v>
      </c>
      <c r="L162" s="100" t="s">
        <v>291</v>
      </c>
      <c r="M162" s="100" t="s">
        <v>291</v>
      </c>
      <c r="N162" s="100" t="s">
        <v>292</v>
      </c>
      <c r="O162" s="100"/>
    </row>
    <row r="163" spans="1:15" s="62" customFormat="1" ht="27" x14ac:dyDescent="0.2">
      <c r="A163" s="100" t="s">
        <v>287</v>
      </c>
      <c r="B163" s="100" t="s">
        <v>375</v>
      </c>
      <c r="C163" s="100" t="s">
        <v>388</v>
      </c>
      <c r="D163" s="100" t="s">
        <v>163</v>
      </c>
      <c r="E163" s="100">
        <v>2012213715</v>
      </c>
      <c r="F163" s="100" t="s">
        <v>391</v>
      </c>
      <c r="G163" s="100">
        <v>2</v>
      </c>
      <c r="H163" s="100" t="s">
        <v>73</v>
      </c>
      <c r="I163" s="97" t="s">
        <v>290</v>
      </c>
      <c r="J163" s="100" t="s">
        <v>291</v>
      </c>
      <c r="K163" s="100" t="s">
        <v>291</v>
      </c>
      <c r="L163" s="100" t="s">
        <v>291</v>
      </c>
      <c r="M163" s="100" t="s">
        <v>291</v>
      </c>
      <c r="N163" s="100" t="s">
        <v>292</v>
      </c>
      <c r="O163" s="100"/>
    </row>
    <row r="164" spans="1:15" s="62" customFormat="1" ht="27" x14ac:dyDescent="0.2">
      <c r="A164" s="100" t="s">
        <v>287</v>
      </c>
      <c r="B164" s="100" t="s">
        <v>375</v>
      </c>
      <c r="C164" s="100" t="s">
        <v>388</v>
      </c>
      <c r="D164" s="100" t="s">
        <v>163</v>
      </c>
      <c r="E164" s="100">
        <v>2012211915</v>
      </c>
      <c r="F164" s="100" t="s">
        <v>392</v>
      </c>
      <c r="G164" s="100">
        <v>2</v>
      </c>
      <c r="H164" s="100" t="s">
        <v>73</v>
      </c>
      <c r="I164" s="97" t="s">
        <v>290</v>
      </c>
      <c r="J164" s="100" t="s">
        <v>291</v>
      </c>
      <c r="K164" s="100" t="s">
        <v>291</v>
      </c>
      <c r="L164" s="100" t="s">
        <v>291</v>
      </c>
      <c r="M164" s="100" t="s">
        <v>291</v>
      </c>
      <c r="N164" s="100" t="s">
        <v>292</v>
      </c>
      <c r="O164" s="100"/>
    </row>
    <row r="165" spans="1:15" s="62" customFormat="1" ht="40.5" x14ac:dyDescent="0.2">
      <c r="A165" s="100" t="s">
        <v>287</v>
      </c>
      <c r="B165" s="100" t="s">
        <v>375</v>
      </c>
      <c r="C165" s="100" t="s">
        <v>388</v>
      </c>
      <c r="D165" s="100" t="s">
        <v>163</v>
      </c>
      <c r="E165" s="100">
        <v>2012213515</v>
      </c>
      <c r="F165" s="100" t="s">
        <v>393</v>
      </c>
      <c r="G165" s="100">
        <v>2</v>
      </c>
      <c r="H165" s="100" t="s">
        <v>73</v>
      </c>
      <c r="I165" s="97" t="s">
        <v>290</v>
      </c>
      <c r="J165" s="100" t="s">
        <v>291</v>
      </c>
      <c r="K165" s="100" t="s">
        <v>291</v>
      </c>
      <c r="L165" s="100" t="s">
        <v>291</v>
      </c>
      <c r="M165" s="100" t="s">
        <v>291</v>
      </c>
      <c r="N165" s="100" t="s">
        <v>292</v>
      </c>
      <c r="O165" s="100"/>
    </row>
    <row r="166" spans="1:15" s="62" customFormat="1" ht="27" x14ac:dyDescent="0.2">
      <c r="A166" s="100" t="s">
        <v>287</v>
      </c>
      <c r="B166" s="100" t="s">
        <v>375</v>
      </c>
      <c r="C166" s="100" t="s">
        <v>388</v>
      </c>
      <c r="D166" s="100" t="s">
        <v>163</v>
      </c>
      <c r="E166" s="100">
        <v>2012214515</v>
      </c>
      <c r="F166" s="100" t="s">
        <v>394</v>
      </c>
      <c r="G166" s="100">
        <v>2</v>
      </c>
      <c r="H166" s="100" t="s">
        <v>73</v>
      </c>
      <c r="I166" s="97" t="s">
        <v>290</v>
      </c>
      <c r="J166" s="100" t="s">
        <v>291</v>
      </c>
      <c r="K166" s="100" t="s">
        <v>291</v>
      </c>
      <c r="L166" s="100" t="s">
        <v>291</v>
      </c>
      <c r="M166" s="100" t="s">
        <v>291</v>
      </c>
      <c r="N166" s="100" t="s">
        <v>292</v>
      </c>
      <c r="O166" s="100"/>
    </row>
    <row r="167" spans="1:15" s="62" customFormat="1" ht="27" x14ac:dyDescent="0.2">
      <c r="A167" s="100" t="s">
        <v>287</v>
      </c>
      <c r="B167" s="100" t="s">
        <v>375</v>
      </c>
      <c r="C167" s="100" t="s">
        <v>388</v>
      </c>
      <c r="D167" s="100" t="s">
        <v>163</v>
      </c>
      <c r="E167" s="100">
        <v>2012214615</v>
      </c>
      <c r="F167" s="100" t="s">
        <v>395</v>
      </c>
      <c r="G167" s="100">
        <v>2</v>
      </c>
      <c r="H167" s="100" t="s">
        <v>73</v>
      </c>
      <c r="I167" s="97" t="s">
        <v>290</v>
      </c>
      <c r="J167" s="100" t="s">
        <v>291</v>
      </c>
      <c r="K167" s="100" t="s">
        <v>291</v>
      </c>
      <c r="L167" s="100" t="s">
        <v>291</v>
      </c>
      <c r="M167" s="100" t="s">
        <v>291</v>
      </c>
      <c r="N167" s="100" t="s">
        <v>292</v>
      </c>
      <c r="O167" s="100"/>
    </row>
    <row r="168" spans="1:15" s="62" customFormat="1" ht="27" x14ac:dyDescent="0.2">
      <c r="A168" s="100" t="s">
        <v>287</v>
      </c>
      <c r="B168" s="100" t="s">
        <v>375</v>
      </c>
      <c r="C168" s="100" t="s">
        <v>388</v>
      </c>
      <c r="D168" s="100" t="s">
        <v>163</v>
      </c>
      <c r="E168" s="100">
        <v>2012213115</v>
      </c>
      <c r="F168" s="100" t="s">
        <v>396</v>
      </c>
      <c r="G168" s="100">
        <v>2</v>
      </c>
      <c r="H168" s="100" t="s">
        <v>73</v>
      </c>
      <c r="I168" s="97" t="s">
        <v>290</v>
      </c>
      <c r="J168" s="100" t="s">
        <v>291</v>
      </c>
      <c r="K168" s="100" t="s">
        <v>291</v>
      </c>
      <c r="L168" s="100" t="s">
        <v>291</v>
      </c>
      <c r="M168" s="100" t="s">
        <v>291</v>
      </c>
      <c r="N168" s="100" t="s">
        <v>292</v>
      </c>
      <c r="O168" s="100"/>
    </row>
    <row r="169" spans="1:15" s="62" customFormat="1" ht="27" x14ac:dyDescent="0.2">
      <c r="A169" s="100" t="s">
        <v>287</v>
      </c>
      <c r="B169" s="100" t="s">
        <v>375</v>
      </c>
      <c r="C169" s="100" t="s">
        <v>388</v>
      </c>
      <c r="D169" s="100" t="s">
        <v>163</v>
      </c>
      <c r="E169" s="100">
        <v>2012213015</v>
      </c>
      <c r="F169" s="100" t="s">
        <v>397</v>
      </c>
      <c r="G169" s="100">
        <v>2</v>
      </c>
      <c r="H169" s="100" t="s">
        <v>73</v>
      </c>
      <c r="I169" s="97" t="s">
        <v>290</v>
      </c>
      <c r="J169" s="100" t="s">
        <v>291</v>
      </c>
      <c r="K169" s="100" t="s">
        <v>291</v>
      </c>
      <c r="L169" s="100" t="s">
        <v>291</v>
      </c>
      <c r="M169" s="100" t="s">
        <v>291</v>
      </c>
      <c r="N169" s="100" t="s">
        <v>292</v>
      </c>
      <c r="O169" s="100"/>
    </row>
    <row r="170" spans="1:15" s="62" customFormat="1" ht="27" x14ac:dyDescent="0.2">
      <c r="A170" s="100" t="s">
        <v>287</v>
      </c>
      <c r="B170" s="100" t="s">
        <v>375</v>
      </c>
      <c r="C170" s="100" t="s">
        <v>388</v>
      </c>
      <c r="D170" s="100" t="s">
        <v>163</v>
      </c>
      <c r="E170" s="100">
        <v>2012212715</v>
      </c>
      <c r="F170" s="100" t="s">
        <v>398</v>
      </c>
      <c r="G170" s="100">
        <v>2</v>
      </c>
      <c r="H170" s="100" t="s">
        <v>73</v>
      </c>
      <c r="I170" s="97" t="s">
        <v>290</v>
      </c>
      <c r="J170" s="100" t="s">
        <v>291</v>
      </c>
      <c r="K170" s="100" t="s">
        <v>291</v>
      </c>
      <c r="L170" s="100" t="s">
        <v>291</v>
      </c>
      <c r="M170" s="100" t="s">
        <v>291</v>
      </c>
      <c r="N170" s="100" t="s">
        <v>292</v>
      </c>
      <c r="O170" s="100"/>
    </row>
    <row r="171" spans="1:15" s="62" customFormat="1" ht="27" x14ac:dyDescent="0.2">
      <c r="A171" s="100" t="s">
        <v>287</v>
      </c>
      <c r="B171" s="100" t="s">
        <v>375</v>
      </c>
      <c r="C171" s="100" t="s">
        <v>388</v>
      </c>
      <c r="D171" s="100" t="s">
        <v>163</v>
      </c>
      <c r="E171" s="100">
        <v>2012210815</v>
      </c>
      <c r="F171" s="100" t="s">
        <v>399</v>
      </c>
      <c r="G171" s="100">
        <v>2</v>
      </c>
      <c r="H171" s="100" t="s">
        <v>73</v>
      </c>
      <c r="I171" s="97" t="s">
        <v>290</v>
      </c>
      <c r="J171" s="100" t="s">
        <v>291</v>
      </c>
      <c r="K171" s="100" t="s">
        <v>291</v>
      </c>
      <c r="L171" s="100" t="s">
        <v>291</v>
      </c>
      <c r="M171" s="100" t="s">
        <v>291</v>
      </c>
      <c r="N171" s="100" t="s">
        <v>292</v>
      </c>
      <c r="O171" s="100"/>
    </row>
    <row r="172" spans="1:15" s="62" customFormat="1" ht="27" x14ac:dyDescent="0.2">
      <c r="A172" s="100" t="s">
        <v>287</v>
      </c>
      <c r="B172" s="100" t="s">
        <v>400</v>
      </c>
      <c r="C172" s="100" t="s">
        <v>401</v>
      </c>
      <c r="D172" s="100" t="s">
        <v>163</v>
      </c>
      <c r="E172" s="100">
        <v>1014111603</v>
      </c>
      <c r="F172" s="100" t="s">
        <v>402</v>
      </c>
      <c r="G172" s="100">
        <v>3</v>
      </c>
      <c r="H172" s="100" t="s">
        <v>73</v>
      </c>
      <c r="I172" s="97" t="s">
        <v>290</v>
      </c>
      <c r="J172" s="100" t="s">
        <v>291</v>
      </c>
      <c r="K172" s="100" t="s">
        <v>291</v>
      </c>
      <c r="L172" s="100" t="s">
        <v>291</v>
      </c>
      <c r="M172" s="100" t="s">
        <v>291</v>
      </c>
      <c r="N172" s="100" t="s">
        <v>292</v>
      </c>
      <c r="O172" s="100"/>
    </row>
    <row r="173" spans="1:15" s="62" customFormat="1" ht="40.5" x14ac:dyDescent="0.2">
      <c r="A173" s="100" t="s">
        <v>287</v>
      </c>
      <c r="B173" s="100" t="s">
        <v>400</v>
      </c>
      <c r="C173" s="100" t="s">
        <v>401</v>
      </c>
      <c r="D173" s="100" t="s">
        <v>163</v>
      </c>
      <c r="E173" s="100">
        <v>1014121103</v>
      </c>
      <c r="F173" s="100" t="s">
        <v>403</v>
      </c>
      <c r="G173" s="100">
        <v>3</v>
      </c>
      <c r="H173" s="100" t="s">
        <v>73</v>
      </c>
      <c r="I173" s="97" t="s">
        <v>290</v>
      </c>
      <c r="J173" s="100" t="s">
        <v>291</v>
      </c>
      <c r="K173" s="100" t="s">
        <v>291</v>
      </c>
      <c r="L173" s="100" t="s">
        <v>291</v>
      </c>
      <c r="M173" s="100" t="s">
        <v>291</v>
      </c>
      <c r="N173" s="100" t="s">
        <v>292</v>
      </c>
      <c r="O173" s="100"/>
    </row>
    <row r="174" spans="1:15" s="62" customFormat="1" ht="27" x14ac:dyDescent="0.2">
      <c r="A174" s="100" t="s">
        <v>287</v>
      </c>
      <c r="B174" s="100" t="s">
        <v>400</v>
      </c>
      <c r="C174" s="100" t="s">
        <v>401</v>
      </c>
      <c r="D174" s="100" t="s">
        <v>163</v>
      </c>
      <c r="E174" s="100">
        <v>1014111803</v>
      </c>
      <c r="F174" s="100" t="s">
        <v>404</v>
      </c>
      <c r="G174" s="100">
        <v>3</v>
      </c>
      <c r="H174" s="100" t="s">
        <v>73</v>
      </c>
      <c r="I174" s="97" t="s">
        <v>290</v>
      </c>
      <c r="J174" s="100" t="s">
        <v>291</v>
      </c>
      <c r="K174" s="100" t="s">
        <v>291</v>
      </c>
      <c r="L174" s="100" t="s">
        <v>291</v>
      </c>
      <c r="M174" s="100" t="s">
        <v>291</v>
      </c>
      <c r="N174" s="100" t="s">
        <v>292</v>
      </c>
      <c r="O174" s="100"/>
    </row>
    <row r="175" spans="1:15" s="62" customFormat="1" ht="27" x14ac:dyDescent="0.2">
      <c r="A175" s="100" t="s">
        <v>287</v>
      </c>
      <c r="B175" s="100" t="s">
        <v>400</v>
      </c>
      <c r="C175" s="100" t="s">
        <v>401</v>
      </c>
      <c r="D175" s="100" t="s">
        <v>163</v>
      </c>
      <c r="E175" s="100">
        <v>1014110504</v>
      </c>
      <c r="F175" s="100" t="s">
        <v>405</v>
      </c>
      <c r="G175" s="100">
        <v>3</v>
      </c>
      <c r="H175" s="100" t="s">
        <v>73</v>
      </c>
      <c r="I175" s="97" t="s">
        <v>290</v>
      </c>
      <c r="J175" s="100" t="s">
        <v>291</v>
      </c>
      <c r="K175" s="100" t="s">
        <v>291</v>
      </c>
      <c r="L175" s="100" t="s">
        <v>291</v>
      </c>
      <c r="M175" s="100" t="s">
        <v>291</v>
      </c>
      <c r="N175" s="100" t="s">
        <v>292</v>
      </c>
      <c r="O175" s="100"/>
    </row>
    <row r="176" spans="1:15" s="62" customFormat="1" ht="27" x14ac:dyDescent="0.2">
      <c r="A176" s="100" t="s">
        <v>287</v>
      </c>
      <c r="B176" s="100" t="s">
        <v>400</v>
      </c>
      <c r="C176" s="100" t="s">
        <v>401</v>
      </c>
      <c r="D176" s="100" t="s">
        <v>163</v>
      </c>
      <c r="E176" s="100">
        <v>1014111404</v>
      </c>
      <c r="F176" s="100" t="s">
        <v>406</v>
      </c>
      <c r="G176" s="100">
        <v>2</v>
      </c>
      <c r="H176" s="100" t="s">
        <v>73</v>
      </c>
      <c r="I176" s="97" t="s">
        <v>290</v>
      </c>
      <c r="J176" s="100" t="s">
        <v>291</v>
      </c>
      <c r="K176" s="100" t="s">
        <v>291</v>
      </c>
      <c r="L176" s="100" t="s">
        <v>291</v>
      </c>
      <c r="M176" s="100" t="s">
        <v>291</v>
      </c>
      <c r="N176" s="100" t="s">
        <v>292</v>
      </c>
      <c r="O176" s="100"/>
    </row>
    <row r="177" spans="1:15" s="62" customFormat="1" ht="27" x14ac:dyDescent="0.2">
      <c r="A177" s="100" t="s">
        <v>287</v>
      </c>
      <c r="B177" s="100" t="s">
        <v>407</v>
      </c>
      <c r="C177" s="100" t="s">
        <v>408</v>
      </c>
      <c r="D177" s="100" t="s">
        <v>163</v>
      </c>
      <c r="E177" s="100">
        <v>3082120604</v>
      </c>
      <c r="F177" s="100" t="s">
        <v>409</v>
      </c>
      <c r="G177" s="100">
        <v>3</v>
      </c>
      <c r="H177" s="100" t="s">
        <v>73</v>
      </c>
      <c r="I177" s="97" t="s">
        <v>290</v>
      </c>
      <c r="J177" s="100" t="s">
        <v>291</v>
      </c>
      <c r="K177" s="100" t="s">
        <v>291</v>
      </c>
      <c r="L177" s="100" t="s">
        <v>291</v>
      </c>
      <c r="M177" s="100" t="s">
        <v>291</v>
      </c>
      <c r="N177" s="100" t="s">
        <v>292</v>
      </c>
      <c r="O177" s="100"/>
    </row>
    <row r="178" spans="1:15" s="62" customFormat="1" ht="27" x14ac:dyDescent="0.2">
      <c r="A178" s="100" t="s">
        <v>287</v>
      </c>
      <c r="B178" s="100" t="s">
        <v>407</v>
      </c>
      <c r="C178" s="100" t="s">
        <v>408</v>
      </c>
      <c r="D178" s="100" t="s">
        <v>163</v>
      </c>
      <c r="E178" s="100">
        <v>3032111408</v>
      </c>
      <c r="F178" s="100" t="s">
        <v>410</v>
      </c>
      <c r="G178" s="100">
        <v>3</v>
      </c>
      <c r="H178" s="100" t="s">
        <v>73</v>
      </c>
      <c r="I178" s="97" t="s">
        <v>290</v>
      </c>
      <c r="J178" s="100" t="s">
        <v>291</v>
      </c>
      <c r="K178" s="100" t="s">
        <v>291</v>
      </c>
      <c r="L178" s="100" t="s">
        <v>291</v>
      </c>
      <c r="M178" s="100" t="s">
        <v>291</v>
      </c>
      <c r="N178" s="100" t="s">
        <v>292</v>
      </c>
      <c r="O178" s="100"/>
    </row>
    <row r="179" spans="1:15" s="62" customFormat="1" ht="27" x14ac:dyDescent="0.2">
      <c r="A179" s="100" t="s">
        <v>287</v>
      </c>
      <c r="B179" s="100" t="s">
        <v>407</v>
      </c>
      <c r="C179" s="100" t="s">
        <v>408</v>
      </c>
      <c r="D179" s="100" t="s">
        <v>163</v>
      </c>
      <c r="E179" s="100">
        <v>3032210418</v>
      </c>
      <c r="F179" s="100" t="s">
        <v>411</v>
      </c>
      <c r="G179" s="100">
        <v>3</v>
      </c>
      <c r="H179" s="100" t="s">
        <v>73</v>
      </c>
      <c r="I179" s="97" t="s">
        <v>290</v>
      </c>
      <c r="J179" s="100" t="s">
        <v>291</v>
      </c>
      <c r="K179" s="100" t="s">
        <v>291</v>
      </c>
      <c r="L179" s="100" t="s">
        <v>291</v>
      </c>
      <c r="M179" s="100" t="s">
        <v>291</v>
      </c>
      <c r="N179" s="100" t="s">
        <v>292</v>
      </c>
      <c r="O179" s="100"/>
    </row>
    <row r="180" spans="1:15" s="62" customFormat="1" ht="27" x14ac:dyDescent="0.2">
      <c r="A180" s="100" t="s">
        <v>287</v>
      </c>
      <c r="B180" s="100" t="s">
        <v>407</v>
      </c>
      <c r="C180" s="100" t="s">
        <v>408</v>
      </c>
      <c r="D180" s="100" t="s">
        <v>163</v>
      </c>
      <c r="E180" s="100">
        <v>3032121404</v>
      </c>
      <c r="F180" s="100" t="s">
        <v>412</v>
      </c>
      <c r="G180" s="100">
        <v>3</v>
      </c>
      <c r="H180" s="100" t="s">
        <v>73</v>
      </c>
      <c r="I180" s="97" t="s">
        <v>290</v>
      </c>
      <c r="J180" s="100" t="s">
        <v>291</v>
      </c>
      <c r="K180" s="100" t="s">
        <v>291</v>
      </c>
      <c r="L180" s="100" t="s">
        <v>291</v>
      </c>
      <c r="M180" s="100" t="s">
        <v>291</v>
      </c>
      <c r="N180" s="100" t="s">
        <v>292</v>
      </c>
      <c r="O180" s="100"/>
    </row>
    <row r="181" spans="1:15" s="62" customFormat="1" ht="27" x14ac:dyDescent="0.2">
      <c r="A181" s="100" t="s">
        <v>287</v>
      </c>
      <c r="B181" s="100" t="s">
        <v>407</v>
      </c>
      <c r="C181" s="100" t="s">
        <v>408</v>
      </c>
      <c r="D181" s="100" t="s">
        <v>163</v>
      </c>
      <c r="E181" s="100">
        <v>3032210219</v>
      </c>
      <c r="F181" s="100" t="s">
        <v>413</v>
      </c>
      <c r="G181" s="100">
        <v>3</v>
      </c>
      <c r="H181" s="100" t="s">
        <v>73</v>
      </c>
      <c r="I181" s="97" t="s">
        <v>290</v>
      </c>
      <c r="J181" s="100" t="s">
        <v>291</v>
      </c>
      <c r="K181" s="100" t="s">
        <v>291</v>
      </c>
      <c r="L181" s="100" t="s">
        <v>291</v>
      </c>
      <c r="M181" s="100" t="s">
        <v>291</v>
      </c>
      <c r="N181" s="100" t="s">
        <v>292</v>
      </c>
      <c r="O181" s="100"/>
    </row>
    <row r="182" spans="1:15" s="62" customFormat="1" ht="40.5" x14ac:dyDescent="0.2">
      <c r="A182" s="100" t="s">
        <v>287</v>
      </c>
      <c r="B182" s="100" t="s">
        <v>407</v>
      </c>
      <c r="C182" s="100" t="s">
        <v>408</v>
      </c>
      <c r="D182" s="100" t="s">
        <v>163</v>
      </c>
      <c r="E182" s="100">
        <v>3032210319</v>
      </c>
      <c r="F182" s="100" t="s">
        <v>414</v>
      </c>
      <c r="G182" s="100">
        <v>3</v>
      </c>
      <c r="H182" s="100" t="s">
        <v>73</v>
      </c>
      <c r="I182" s="97" t="s">
        <v>290</v>
      </c>
      <c r="J182" s="100" t="s">
        <v>291</v>
      </c>
      <c r="K182" s="100" t="s">
        <v>291</v>
      </c>
      <c r="L182" s="100" t="s">
        <v>291</v>
      </c>
      <c r="M182" s="100" t="s">
        <v>291</v>
      </c>
      <c r="N182" s="100" t="s">
        <v>292</v>
      </c>
      <c r="O182" s="100"/>
    </row>
    <row r="183" spans="1:15" s="62" customFormat="1" ht="27" x14ac:dyDescent="0.2">
      <c r="A183" s="100" t="s">
        <v>287</v>
      </c>
      <c r="B183" s="100" t="s">
        <v>407</v>
      </c>
      <c r="C183" s="100" t="s">
        <v>408</v>
      </c>
      <c r="D183" s="100" t="s">
        <v>163</v>
      </c>
      <c r="E183" s="100">
        <v>3032111205</v>
      </c>
      <c r="F183" s="100" t="s">
        <v>415</v>
      </c>
      <c r="G183" s="100">
        <v>3</v>
      </c>
      <c r="H183" s="100" t="s">
        <v>73</v>
      </c>
      <c r="I183" s="97" t="s">
        <v>290</v>
      </c>
      <c r="J183" s="100" t="s">
        <v>291</v>
      </c>
      <c r="K183" s="100" t="s">
        <v>291</v>
      </c>
      <c r="L183" s="100" t="s">
        <v>291</v>
      </c>
      <c r="M183" s="100" t="s">
        <v>291</v>
      </c>
      <c r="N183" s="100" t="s">
        <v>292</v>
      </c>
      <c r="O183" s="100"/>
    </row>
    <row r="184" spans="1:15" s="62" customFormat="1" ht="27" x14ac:dyDescent="0.2">
      <c r="A184" s="100" t="s">
        <v>287</v>
      </c>
      <c r="B184" s="100" t="s">
        <v>407</v>
      </c>
      <c r="C184" s="100" t="s">
        <v>408</v>
      </c>
      <c r="D184" s="100" t="s">
        <v>163</v>
      </c>
      <c r="E184" s="100">
        <v>3032120103</v>
      </c>
      <c r="F184" s="100" t="s">
        <v>416</v>
      </c>
      <c r="G184" s="100">
        <v>3</v>
      </c>
      <c r="H184" s="100" t="s">
        <v>73</v>
      </c>
      <c r="I184" s="97" t="s">
        <v>290</v>
      </c>
      <c r="J184" s="100" t="s">
        <v>291</v>
      </c>
      <c r="K184" s="100" t="s">
        <v>291</v>
      </c>
      <c r="L184" s="100" t="s">
        <v>291</v>
      </c>
      <c r="M184" s="100" t="s">
        <v>291</v>
      </c>
      <c r="N184" s="100" t="s">
        <v>292</v>
      </c>
      <c r="O184" s="100"/>
    </row>
    <row r="185" spans="1:15" s="62" customFormat="1" ht="27" x14ac:dyDescent="0.2">
      <c r="A185" s="100" t="s">
        <v>287</v>
      </c>
      <c r="B185" s="100" t="s">
        <v>407</v>
      </c>
      <c r="C185" s="100" t="s">
        <v>408</v>
      </c>
      <c r="D185" s="100" t="s">
        <v>163</v>
      </c>
      <c r="E185" s="100">
        <v>3032110106</v>
      </c>
      <c r="F185" s="100" t="s">
        <v>417</v>
      </c>
      <c r="G185" s="100">
        <v>3</v>
      </c>
      <c r="H185" s="100" t="s">
        <v>73</v>
      </c>
      <c r="I185" s="97" t="s">
        <v>290</v>
      </c>
      <c r="J185" s="100" t="s">
        <v>291</v>
      </c>
      <c r="K185" s="100" t="s">
        <v>291</v>
      </c>
      <c r="L185" s="100" t="s">
        <v>291</v>
      </c>
      <c r="M185" s="100" t="s">
        <v>291</v>
      </c>
      <c r="N185" s="100" t="s">
        <v>292</v>
      </c>
      <c r="O185" s="100"/>
    </row>
    <row r="186" spans="1:15" s="62" customFormat="1" ht="27" x14ac:dyDescent="0.2">
      <c r="A186" s="100" t="s">
        <v>287</v>
      </c>
      <c r="B186" s="100" t="s">
        <v>407</v>
      </c>
      <c r="C186" s="100" t="s">
        <v>418</v>
      </c>
      <c r="D186" s="100" t="s">
        <v>163</v>
      </c>
      <c r="E186" s="100">
        <v>3053110103</v>
      </c>
      <c r="F186" s="100" t="s">
        <v>419</v>
      </c>
      <c r="G186" s="100">
        <v>2</v>
      </c>
      <c r="H186" s="100" t="s">
        <v>73</v>
      </c>
      <c r="I186" s="97" t="s">
        <v>290</v>
      </c>
      <c r="J186" s="100" t="s">
        <v>291</v>
      </c>
      <c r="K186" s="100" t="s">
        <v>291</v>
      </c>
      <c r="L186" s="100" t="s">
        <v>291</v>
      </c>
      <c r="M186" s="100" t="s">
        <v>291</v>
      </c>
      <c r="N186" s="100" t="s">
        <v>292</v>
      </c>
      <c r="O186" s="100"/>
    </row>
    <row r="187" spans="1:15" s="62" customFormat="1" ht="27" x14ac:dyDescent="0.2">
      <c r="A187" s="100" t="s">
        <v>287</v>
      </c>
      <c r="B187" s="100" t="s">
        <v>407</v>
      </c>
      <c r="C187" s="100" t="s">
        <v>418</v>
      </c>
      <c r="D187" s="100" t="s">
        <v>163</v>
      </c>
      <c r="E187" s="100">
        <v>3053110604</v>
      </c>
      <c r="F187" s="100" t="s">
        <v>420</v>
      </c>
      <c r="G187" s="100">
        <v>3</v>
      </c>
      <c r="H187" s="100" t="s">
        <v>73</v>
      </c>
      <c r="I187" s="97" t="s">
        <v>290</v>
      </c>
      <c r="J187" s="100" t="s">
        <v>291</v>
      </c>
      <c r="K187" s="100" t="s">
        <v>291</v>
      </c>
      <c r="L187" s="100" t="s">
        <v>291</v>
      </c>
      <c r="M187" s="100" t="s">
        <v>291</v>
      </c>
      <c r="N187" s="100" t="s">
        <v>292</v>
      </c>
      <c r="O187" s="100"/>
    </row>
    <row r="188" spans="1:15" s="62" customFormat="1" ht="27" x14ac:dyDescent="0.2">
      <c r="A188" s="100" t="s">
        <v>287</v>
      </c>
      <c r="B188" s="100" t="s">
        <v>407</v>
      </c>
      <c r="C188" s="100" t="s">
        <v>418</v>
      </c>
      <c r="D188" s="100" t="s">
        <v>163</v>
      </c>
      <c r="E188" s="100">
        <v>3053110705</v>
      </c>
      <c r="F188" s="100" t="s">
        <v>421</v>
      </c>
      <c r="G188" s="100">
        <v>2</v>
      </c>
      <c r="H188" s="100" t="s">
        <v>73</v>
      </c>
      <c r="I188" s="97" t="s">
        <v>290</v>
      </c>
      <c r="J188" s="100" t="s">
        <v>291</v>
      </c>
      <c r="K188" s="100" t="s">
        <v>291</v>
      </c>
      <c r="L188" s="100" t="s">
        <v>291</v>
      </c>
      <c r="M188" s="100" t="s">
        <v>291</v>
      </c>
      <c r="N188" s="100" t="s">
        <v>292</v>
      </c>
      <c r="O188" s="100"/>
    </row>
    <row r="189" spans="1:15" s="62" customFormat="1" ht="27" x14ac:dyDescent="0.2">
      <c r="A189" s="100" t="s">
        <v>287</v>
      </c>
      <c r="B189" s="100" t="s">
        <v>407</v>
      </c>
      <c r="C189" s="100" t="s">
        <v>418</v>
      </c>
      <c r="D189" s="100" t="s">
        <v>163</v>
      </c>
      <c r="E189" s="100">
        <v>3053120505</v>
      </c>
      <c r="F189" s="100" t="s">
        <v>422</v>
      </c>
      <c r="G189" s="100">
        <v>2</v>
      </c>
      <c r="H189" s="100" t="s">
        <v>73</v>
      </c>
      <c r="I189" s="97" t="s">
        <v>290</v>
      </c>
      <c r="J189" s="100" t="s">
        <v>291</v>
      </c>
      <c r="K189" s="100" t="s">
        <v>291</v>
      </c>
      <c r="L189" s="100" t="s">
        <v>291</v>
      </c>
      <c r="M189" s="100" t="s">
        <v>291</v>
      </c>
      <c r="N189" s="100" t="s">
        <v>292</v>
      </c>
      <c r="O189" s="100"/>
    </row>
    <row r="190" spans="1:15" s="62" customFormat="1" ht="27" x14ac:dyDescent="0.2">
      <c r="A190" s="100" t="s">
        <v>287</v>
      </c>
      <c r="B190" s="100" t="s">
        <v>407</v>
      </c>
      <c r="C190" s="100" t="s">
        <v>423</v>
      </c>
      <c r="D190" s="100" t="s">
        <v>163</v>
      </c>
      <c r="E190" s="100">
        <v>3042110903</v>
      </c>
      <c r="F190" s="100" t="s">
        <v>424</v>
      </c>
      <c r="G190" s="100">
        <v>2</v>
      </c>
      <c r="H190" s="100" t="s">
        <v>73</v>
      </c>
      <c r="I190" s="97" t="s">
        <v>290</v>
      </c>
      <c r="J190" s="100" t="s">
        <v>291</v>
      </c>
      <c r="K190" s="100" t="s">
        <v>291</v>
      </c>
      <c r="L190" s="100" t="s">
        <v>291</v>
      </c>
      <c r="M190" s="100" t="s">
        <v>291</v>
      </c>
      <c r="N190" s="100" t="s">
        <v>292</v>
      </c>
      <c r="O190" s="100"/>
    </row>
    <row r="191" spans="1:15" s="62" customFormat="1" ht="27" x14ac:dyDescent="0.2">
      <c r="A191" s="100" t="s">
        <v>287</v>
      </c>
      <c r="B191" s="100" t="s">
        <v>407</v>
      </c>
      <c r="C191" s="100" t="s">
        <v>423</v>
      </c>
      <c r="D191" s="100" t="s">
        <v>163</v>
      </c>
      <c r="E191" s="100">
        <v>3042112705</v>
      </c>
      <c r="F191" s="100" t="s">
        <v>425</v>
      </c>
      <c r="G191" s="100">
        <v>3</v>
      </c>
      <c r="H191" s="100" t="s">
        <v>73</v>
      </c>
      <c r="I191" s="97" t="s">
        <v>290</v>
      </c>
      <c r="J191" s="100" t="s">
        <v>291</v>
      </c>
      <c r="K191" s="100" t="s">
        <v>291</v>
      </c>
      <c r="L191" s="100" t="s">
        <v>291</v>
      </c>
      <c r="M191" s="100" t="s">
        <v>291</v>
      </c>
      <c r="N191" s="100" t="s">
        <v>292</v>
      </c>
      <c r="O191" s="100"/>
    </row>
    <row r="192" spans="1:15" s="62" customFormat="1" ht="27" x14ac:dyDescent="0.2">
      <c r="A192" s="100" t="s">
        <v>287</v>
      </c>
      <c r="B192" s="100" t="s">
        <v>407</v>
      </c>
      <c r="C192" s="100" t="s">
        <v>423</v>
      </c>
      <c r="D192" s="100" t="s">
        <v>163</v>
      </c>
      <c r="E192" s="100">
        <v>3042112606</v>
      </c>
      <c r="F192" s="100" t="s">
        <v>426</v>
      </c>
      <c r="G192" s="100">
        <v>3</v>
      </c>
      <c r="H192" s="100" t="s">
        <v>73</v>
      </c>
      <c r="I192" s="97" t="s">
        <v>290</v>
      </c>
      <c r="J192" s="100" t="s">
        <v>291</v>
      </c>
      <c r="K192" s="100" t="s">
        <v>291</v>
      </c>
      <c r="L192" s="100" t="s">
        <v>291</v>
      </c>
      <c r="M192" s="100" t="s">
        <v>291</v>
      </c>
      <c r="N192" s="100" t="s">
        <v>292</v>
      </c>
      <c r="O192" s="100"/>
    </row>
    <row r="193" spans="1:15" s="62" customFormat="1" ht="27" x14ac:dyDescent="0.2">
      <c r="A193" s="100" t="s">
        <v>287</v>
      </c>
      <c r="B193" s="100" t="s">
        <v>407</v>
      </c>
      <c r="C193" s="100" t="s">
        <v>423</v>
      </c>
      <c r="D193" s="100" t="s">
        <v>163</v>
      </c>
      <c r="E193" s="100">
        <v>3042120106</v>
      </c>
      <c r="F193" s="100" t="s">
        <v>427</v>
      </c>
      <c r="G193" s="100">
        <v>3</v>
      </c>
      <c r="H193" s="100" t="s">
        <v>73</v>
      </c>
      <c r="I193" s="97" t="s">
        <v>290</v>
      </c>
      <c r="J193" s="100" t="s">
        <v>291</v>
      </c>
      <c r="K193" s="100" t="s">
        <v>291</v>
      </c>
      <c r="L193" s="100" t="s">
        <v>291</v>
      </c>
      <c r="M193" s="100" t="s">
        <v>291</v>
      </c>
      <c r="N193" s="100" t="s">
        <v>292</v>
      </c>
      <c r="O193" s="100"/>
    </row>
    <row r="194" spans="1:15" s="62" customFormat="1" ht="27" x14ac:dyDescent="0.2">
      <c r="A194" s="100" t="s">
        <v>287</v>
      </c>
      <c r="B194" s="100" t="s">
        <v>407</v>
      </c>
      <c r="C194" s="100" t="s">
        <v>423</v>
      </c>
      <c r="D194" s="100" t="s">
        <v>163</v>
      </c>
      <c r="E194" s="100">
        <v>3042121105</v>
      </c>
      <c r="F194" s="100" t="s">
        <v>428</v>
      </c>
      <c r="G194" s="100">
        <v>2</v>
      </c>
      <c r="H194" s="100" t="s">
        <v>73</v>
      </c>
      <c r="I194" s="97" t="s">
        <v>290</v>
      </c>
      <c r="J194" s="100" t="s">
        <v>291</v>
      </c>
      <c r="K194" s="100" t="s">
        <v>291</v>
      </c>
      <c r="L194" s="100" t="s">
        <v>291</v>
      </c>
      <c r="M194" s="100" t="s">
        <v>291</v>
      </c>
      <c r="N194" s="100" t="s">
        <v>292</v>
      </c>
      <c r="O194" s="100"/>
    </row>
    <row r="195" spans="1:15" s="62" customFormat="1" ht="54" x14ac:dyDescent="0.2">
      <c r="A195" s="99" t="s">
        <v>429</v>
      </c>
      <c r="B195" s="94" t="s">
        <v>430</v>
      </c>
      <c r="C195" s="94"/>
      <c r="D195" s="99" t="s">
        <v>431</v>
      </c>
      <c r="E195" s="99"/>
      <c r="F195" s="99" t="s">
        <v>437</v>
      </c>
      <c r="G195" s="99">
        <v>3</v>
      </c>
      <c r="H195" s="99" t="s">
        <v>73</v>
      </c>
      <c r="I195" s="97" t="s">
        <v>701</v>
      </c>
      <c r="J195" s="99"/>
      <c r="K195" s="99"/>
      <c r="L195" s="99"/>
      <c r="M195" s="94" t="s">
        <v>686</v>
      </c>
      <c r="N195" s="99"/>
      <c r="O195" s="94"/>
    </row>
    <row r="196" spans="1:15" s="62" customFormat="1" ht="54" x14ac:dyDescent="0.2">
      <c r="A196" s="99" t="s">
        <v>429</v>
      </c>
      <c r="B196" s="94" t="s">
        <v>430</v>
      </c>
      <c r="C196" s="94"/>
      <c r="D196" s="99" t="s">
        <v>431</v>
      </c>
      <c r="E196" s="99"/>
      <c r="F196" s="99" t="s">
        <v>438</v>
      </c>
      <c r="G196" s="99">
        <v>3</v>
      </c>
      <c r="H196" s="99" t="s">
        <v>73</v>
      </c>
      <c r="I196" s="97" t="s">
        <v>701</v>
      </c>
      <c r="J196" s="99"/>
      <c r="K196" s="99"/>
      <c r="L196" s="99"/>
      <c r="M196" s="94" t="s">
        <v>686</v>
      </c>
      <c r="N196" s="99"/>
      <c r="O196" s="94"/>
    </row>
    <row r="197" spans="1:15" s="62" customFormat="1" ht="54" x14ac:dyDescent="0.2">
      <c r="A197" s="99" t="s">
        <v>429</v>
      </c>
      <c r="B197" s="94" t="s">
        <v>430</v>
      </c>
      <c r="C197" s="94"/>
      <c r="D197" s="99" t="s">
        <v>431</v>
      </c>
      <c r="E197" s="99"/>
      <c r="F197" s="99" t="s">
        <v>439</v>
      </c>
      <c r="G197" s="99">
        <v>3</v>
      </c>
      <c r="H197" s="99" t="s">
        <v>73</v>
      </c>
      <c r="I197" s="97" t="s">
        <v>701</v>
      </c>
      <c r="J197" s="99"/>
      <c r="K197" s="99"/>
      <c r="L197" s="99"/>
      <c r="M197" s="94" t="s">
        <v>686</v>
      </c>
      <c r="N197" s="99"/>
      <c r="O197" s="94"/>
    </row>
    <row r="198" spans="1:15" s="62" customFormat="1" ht="54" x14ac:dyDescent="0.2">
      <c r="A198" s="99" t="s">
        <v>429</v>
      </c>
      <c r="B198" s="94" t="s">
        <v>430</v>
      </c>
      <c r="C198" s="94"/>
      <c r="D198" s="99" t="s">
        <v>431</v>
      </c>
      <c r="E198" s="99"/>
      <c r="F198" s="99" t="s">
        <v>440</v>
      </c>
      <c r="G198" s="99">
        <v>3</v>
      </c>
      <c r="H198" s="99" t="s">
        <v>73</v>
      </c>
      <c r="I198" s="97" t="s">
        <v>701</v>
      </c>
      <c r="J198" s="99"/>
      <c r="K198" s="99"/>
      <c r="L198" s="99"/>
      <c r="M198" s="94" t="s">
        <v>686</v>
      </c>
      <c r="N198" s="99"/>
      <c r="O198" s="94"/>
    </row>
    <row r="199" spans="1:15" s="62" customFormat="1" ht="54" x14ac:dyDescent="0.2">
      <c r="A199" s="99" t="s">
        <v>429</v>
      </c>
      <c r="B199" s="94" t="s">
        <v>430</v>
      </c>
      <c r="C199" s="94"/>
      <c r="D199" s="99" t="s">
        <v>431</v>
      </c>
      <c r="E199" s="99"/>
      <c r="F199" s="99" t="s">
        <v>441</v>
      </c>
      <c r="G199" s="99">
        <v>3</v>
      </c>
      <c r="H199" s="99" t="s">
        <v>73</v>
      </c>
      <c r="I199" s="97" t="s">
        <v>701</v>
      </c>
      <c r="J199" s="99"/>
      <c r="K199" s="99"/>
      <c r="L199" s="99"/>
      <c r="M199" s="94" t="s">
        <v>686</v>
      </c>
      <c r="N199" s="99"/>
      <c r="O199" s="94"/>
    </row>
    <row r="200" spans="1:15" s="62" customFormat="1" ht="54" x14ac:dyDescent="0.2">
      <c r="A200" s="99" t="s">
        <v>429</v>
      </c>
      <c r="B200" s="94" t="s">
        <v>430</v>
      </c>
      <c r="C200" s="94"/>
      <c r="D200" s="99" t="s">
        <v>431</v>
      </c>
      <c r="E200" s="99"/>
      <c r="F200" s="99" t="s">
        <v>442</v>
      </c>
      <c r="G200" s="99">
        <v>3</v>
      </c>
      <c r="H200" s="99" t="s">
        <v>73</v>
      </c>
      <c r="I200" s="97" t="s">
        <v>701</v>
      </c>
      <c r="J200" s="99"/>
      <c r="K200" s="99"/>
      <c r="L200" s="99"/>
      <c r="M200" s="94" t="s">
        <v>686</v>
      </c>
      <c r="N200" s="99"/>
      <c r="O200" s="94"/>
    </row>
    <row r="201" spans="1:15" s="62" customFormat="1" ht="54" x14ac:dyDescent="0.2">
      <c r="A201" s="99" t="s">
        <v>429</v>
      </c>
      <c r="B201" s="94" t="s">
        <v>430</v>
      </c>
      <c r="C201" s="94"/>
      <c r="D201" s="99" t="s">
        <v>431</v>
      </c>
      <c r="E201" s="99"/>
      <c r="F201" s="99" t="s">
        <v>443</v>
      </c>
      <c r="G201" s="99">
        <v>3</v>
      </c>
      <c r="H201" s="99" t="s">
        <v>73</v>
      </c>
      <c r="I201" s="97" t="s">
        <v>701</v>
      </c>
      <c r="J201" s="99"/>
      <c r="K201" s="99"/>
      <c r="L201" s="99"/>
      <c r="M201" s="94" t="s">
        <v>686</v>
      </c>
      <c r="N201" s="99"/>
      <c r="O201" s="94"/>
    </row>
    <row r="202" spans="1:15" s="62" customFormat="1" ht="54" x14ac:dyDescent="0.2">
      <c r="A202" s="99" t="s">
        <v>429</v>
      </c>
      <c r="B202" s="94" t="s">
        <v>430</v>
      </c>
      <c r="C202" s="94"/>
      <c r="D202" s="99" t="s">
        <v>431</v>
      </c>
      <c r="E202" s="99"/>
      <c r="F202" s="99" t="s">
        <v>444</v>
      </c>
      <c r="G202" s="99">
        <v>3</v>
      </c>
      <c r="H202" s="99" t="s">
        <v>73</v>
      </c>
      <c r="I202" s="97" t="s">
        <v>701</v>
      </c>
      <c r="J202" s="99"/>
      <c r="K202" s="99"/>
      <c r="L202" s="99"/>
      <c r="M202" s="94" t="s">
        <v>686</v>
      </c>
      <c r="N202" s="99"/>
      <c r="O202" s="94"/>
    </row>
    <row r="203" spans="1:15" s="62" customFormat="1" ht="54" x14ac:dyDescent="0.2">
      <c r="A203" s="99" t="s">
        <v>429</v>
      </c>
      <c r="B203" s="94" t="s">
        <v>430</v>
      </c>
      <c r="C203" s="94"/>
      <c r="D203" s="99" t="s">
        <v>431</v>
      </c>
      <c r="E203" s="99"/>
      <c r="F203" s="99" t="s">
        <v>445</v>
      </c>
      <c r="G203" s="99">
        <v>3</v>
      </c>
      <c r="H203" s="99" t="s">
        <v>73</v>
      </c>
      <c r="I203" s="97" t="s">
        <v>701</v>
      </c>
      <c r="J203" s="99"/>
      <c r="K203" s="99"/>
      <c r="L203" s="99"/>
      <c r="M203" s="94" t="s">
        <v>686</v>
      </c>
      <c r="N203" s="99"/>
      <c r="O203" s="94"/>
    </row>
    <row r="204" spans="1:15" s="62" customFormat="1" ht="54" x14ac:dyDescent="0.2">
      <c r="A204" s="99" t="s">
        <v>429</v>
      </c>
      <c r="B204" s="94" t="s">
        <v>430</v>
      </c>
      <c r="C204" s="94"/>
      <c r="D204" s="99" t="s">
        <v>431</v>
      </c>
      <c r="E204" s="99"/>
      <c r="F204" s="99" t="s">
        <v>446</v>
      </c>
      <c r="G204" s="99">
        <v>2</v>
      </c>
      <c r="H204" s="99" t="s">
        <v>73</v>
      </c>
      <c r="I204" s="97" t="s">
        <v>701</v>
      </c>
      <c r="J204" s="99"/>
      <c r="K204" s="99"/>
      <c r="L204" s="99"/>
      <c r="M204" s="94" t="s">
        <v>686</v>
      </c>
      <c r="N204" s="99"/>
      <c r="O204" s="94"/>
    </row>
    <row r="205" spans="1:15" s="62" customFormat="1" ht="54" x14ac:dyDescent="0.2">
      <c r="A205" s="99" t="s">
        <v>429</v>
      </c>
      <c r="B205" s="94" t="s">
        <v>430</v>
      </c>
      <c r="C205" s="94"/>
      <c r="D205" s="99" t="s">
        <v>431</v>
      </c>
      <c r="E205" s="99"/>
      <c r="F205" s="99" t="s">
        <v>447</v>
      </c>
      <c r="G205" s="99">
        <v>2</v>
      </c>
      <c r="H205" s="99" t="s">
        <v>73</v>
      </c>
      <c r="I205" s="97" t="s">
        <v>701</v>
      </c>
      <c r="J205" s="99"/>
      <c r="K205" s="99"/>
      <c r="L205" s="99"/>
      <c r="M205" s="94" t="s">
        <v>686</v>
      </c>
      <c r="N205" s="99"/>
      <c r="O205" s="94"/>
    </row>
    <row r="206" spans="1:15" s="62" customFormat="1" ht="54" x14ac:dyDescent="0.2">
      <c r="A206" s="99" t="s">
        <v>429</v>
      </c>
      <c r="B206" s="94" t="s">
        <v>430</v>
      </c>
      <c r="C206" s="94"/>
      <c r="D206" s="99" t="s">
        <v>431</v>
      </c>
      <c r="E206" s="99"/>
      <c r="F206" s="99" t="s">
        <v>448</v>
      </c>
      <c r="G206" s="99">
        <v>2</v>
      </c>
      <c r="H206" s="99" t="s">
        <v>73</v>
      </c>
      <c r="I206" s="97" t="s">
        <v>701</v>
      </c>
      <c r="J206" s="99"/>
      <c r="K206" s="99"/>
      <c r="L206" s="99"/>
      <c r="M206" s="94" t="s">
        <v>686</v>
      </c>
      <c r="N206" s="99"/>
      <c r="O206" s="94"/>
    </row>
    <row r="207" spans="1:15" s="62" customFormat="1" ht="54" x14ac:dyDescent="0.2">
      <c r="A207" s="99" t="s">
        <v>429</v>
      </c>
      <c r="B207" s="94" t="s">
        <v>430</v>
      </c>
      <c r="C207" s="94"/>
      <c r="D207" s="99" t="s">
        <v>431</v>
      </c>
      <c r="E207" s="99"/>
      <c r="F207" s="99" t="s">
        <v>449</v>
      </c>
      <c r="G207" s="99">
        <v>2</v>
      </c>
      <c r="H207" s="99" t="s">
        <v>73</v>
      </c>
      <c r="I207" s="97" t="s">
        <v>701</v>
      </c>
      <c r="J207" s="99"/>
      <c r="K207" s="99"/>
      <c r="L207" s="99"/>
      <c r="M207" s="94" t="s">
        <v>686</v>
      </c>
      <c r="N207" s="99"/>
      <c r="O207" s="94"/>
    </row>
    <row r="208" spans="1:15" s="62" customFormat="1" ht="54" x14ac:dyDescent="0.2">
      <c r="A208" s="99" t="s">
        <v>429</v>
      </c>
      <c r="B208" s="94" t="s">
        <v>430</v>
      </c>
      <c r="C208" s="94"/>
      <c r="D208" s="99" t="s">
        <v>431</v>
      </c>
      <c r="E208" s="99"/>
      <c r="F208" s="99" t="s">
        <v>450</v>
      </c>
      <c r="G208" s="99">
        <v>2</v>
      </c>
      <c r="H208" s="99" t="s">
        <v>73</v>
      </c>
      <c r="I208" s="97" t="s">
        <v>701</v>
      </c>
      <c r="J208" s="99"/>
      <c r="K208" s="99"/>
      <c r="L208" s="99"/>
      <c r="M208" s="94" t="s">
        <v>686</v>
      </c>
      <c r="N208" s="99"/>
      <c r="O208" s="94"/>
    </row>
    <row r="209" spans="1:15" s="62" customFormat="1" ht="54" x14ac:dyDescent="0.2">
      <c r="A209" s="99" t="s">
        <v>429</v>
      </c>
      <c r="B209" s="94" t="s">
        <v>430</v>
      </c>
      <c r="C209" s="94"/>
      <c r="D209" s="99" t="s">
        <v>431</v>
      </c>
      <c r="E209" s="99"/>
      <c r="F209" s="99" t="s">
        <v>451</v>
      </c>
      <c r="G209" s="99">
        <v>3</v>
      </c>
      <c r="H209" s="99" t="s">
        <v>73</v>
      </c>
      <c r="I209" s="97" t="s">
        <v>701</v>
      </c>
      <c r="J209" s="99"/>
      <c r="K209" s="99"/>
      <c r="L209" s="99"/>
      <c r="M209" s="94" t="s">
        <v>686</v>
      </c>
      <c r="N209" s="99"/>
      <c r="O209" s="94"/>
    </row>
    <row r="210" spans="1:15" s="62" customFormat="1" ht="54" x14ac:dyDescent="0.2">
      <c r="A210" s="99" t="s">
        <v>429</v>
      </c>
      <c r="B210" s="94" t="s">
        <v>430</v>
      </c>
      <c r="C210" s="94"/>
      <c r="D210" s="99" t="s">
        <v>431</v>
      </c>
      <c r="E210" s="99"/>
      <c r="F210" s="99" t="s">
        <v>452</v>
      </c>
      <c r="G210" s="99">
        <v>3</v>
      </c>
      <c r="H210" s="99" t="s">
        <v>73</v>
      </c>
      <c r="I210" s="97" t="s">
        <v>701</v>
      </c>
      <c r="J210" s="99"/>
      <c r="K210" s="99"/>
      <c r="L210" s="99"/>
      <c r="M210" s="94" t="s">
        <v>686</v>
      </c>
      <c r="N210" s="99"/>
      <c r="O210" s="94"/>
    </row>
    <row r="211" spans="1:15" s="62" customFormat="1" ht="54" x14ac:dyDescent="0.2">
      <c r="A211" s="99" t="s">
        <v>429</v>
      </c>
      <c r="B211" s="94" t="s">
        <v>430</v>
      </c>
      <c r="C211" s="94"/>
      <c r="D211" s="99" t="s">
        <v>431</v>
      </c>
      <c r="E211" s="99"/>
      <c r="F211" s="99" t="s">
        <v>453</v>
      </c>
      <c r="G211" s="99">
        <v>2</v>
      </c>
      <c r="H211" s="99" t="s">
        <v>73</v>
      </c>
      <c r="I211" s="97" t="s">
        <v>701</v>
      </c>
      <c r="J211" s="99"/>
      <c r="K211" s="99"/>
      <c r="L211" s="99"/>
      <c r="M211" s="94" t="s">
        <v>686</v>
      </c>
      <c r="N211" s="99"/>
      <c r="O211" s="94"/>
    </row>
    <row r="212" spans="1:15" s="62" customFormat="1" ht="54" x14ac:dyDescent="0.2">
      <c r="A212" s="99" t="s">
        <v>429</v>
      </c>
      <c r="B212" s="94" t="s">
        <v>430</v>
      </c>
      <c r="C212" s="94"/>
      <c r="D212" s="99" t="s">
        <v>431</v>
      </c>
      <c r="E212" s="99"/>
      <c r="F212" s="99" t="s">
        <v>454</v>
      </c>
      <c r="G212" s="99">
        <v>3</v>
      </c>
      <c r="H212" s="99" t="s">
        <v>73</v>
      </c>
      <c r="I212" s="97" t="s">
        <v>701</v>
      </c>
      <c r="J212" s="99"/>
      <c r="K212" s="99"/>
      <c r="L212" s="99"/>
      <c r="M212" s="94" t="s">
        <v>686</v>
      </c>
      <c r="N212" s="99"/>
      <c r="O212" s="94"/>
    </row>
    <row r="213" spans="1:15" s="62" customFormat="1" ht="54" x14ac:dyDescent="0.2">
      <c r="A213" s="99" t="s">
        <v>429</v>
      </c>
      <c r="B213" s="94" t="s">
        <v>430</v>
      </c>
      <c r="C213" s="94"/>
      <c r="D213" s="99" t="s">
        <v>431</v>
      </c>
      <c r="E213" s="99"/>
      <c r="F213" s="99" t="s">
        <v>455</v>
      </c>
      <c r="G213" s="99">
        <v>3</v>
      </c>
      <c r="H213" s="99" t="s">
        <v>73</v>
      </c>
      <c r="I213" s="97" t="s">
        <v>701</v>
      </c>
      <c r="J213" s="99"/>
      <c r="K213" s="99"/>
      <c r="L213" s="99"/>
      <c r="M213" s="94" t="s">
        <v>686</v>
      </c>
      <c r="N213" s="99"/>
      <c r="O213" s="94"/>
    </row>
    <row r="214" spans="1:15" s="62" customFormat="1" ht="54" x14ac:dyDescent="0.2">
      <c r="A214" s="99" t="s">
        <v>429</v>
      </c>
      <c r="B214" s="94" t="s">
        <v>430</v>
      </c>
      <c r="C214" s="94"/>
      <c r="D214" s="99" t="s">
        <v>431</v>
      </c>
      <c r="E214" s="99"/>
      <c r="F214" s="99" t="s">
        <v>456</v>
      </c>
      <c r="G214" s="99">
        <v>3</v>
      </c>
      <c r="H214" s="99" t="s">
        <v>73</v>
      </c>
      <c r="I214" s="97" t="s">
        <v>701</v>
      </c>
      <c r="J214" s="99"/>
      <c r="K214" s="99"/>
      <c r="L214" s="99"/>
      <c r="M214" s="94" t="s">
        <v>686</v>
      </c>
      <c r="N214" s="99"/>
      <c r="O214" s="94"/>
    </row>
    <row r="215" spans="1:15" s="62" customFormat="1" ht="54" x14ac:dyDescent="0.2">
      <c r="A215" s="99" t="s">
        <v>429</v>
      </c>
      <c r="B215" s="94" t="s">
        <v>430</v>
      </c>
      <c r="C215" s="94"/>
      <c r="D215" s="99" t="s">
        <v>431</v>
      </c>
      <c r="E215" s="99"/>
      <c r="F215" s="99" t="s">
        <v>457</v>
      </c>
      <c r="G215" s="99">
        <v>3</v>
      </c>
      <c r="H215" s="99" t="s">
        <v>73</v>
      </c>
      <c r="I215" s="97" t="s">
        <v>701</v>
      </c>
      <c r="J215" s="99"/>
      <c r="K215" s="99"/>
      <c r="L215" s="99"/>
      <c r="M215" s="94" t="s">
        <v>686</v>
      </c>
      <c r="N215" s="99"/>
      <c r="O215" s="94"/>
    </row>
    <row r="216" spans="1:15" s="62" customFormat="1" ht="54" x14ac:dyDescent="0.2">
      <c r="A216" s="99" t="s">
        <v>429</v>
      </c>
      <c r="B216" s="94" t="s">
        <v>430</v>
      </c>
      <c r="C216" s="94"/>
      <c r="D216" s="99" t="s">
        <v>431</v>
      </c>
      <c r="E216" s="99"/>
      <c r="F216" s="99" t="s">
        <v>458</v>
      </c>
      <c r="G216" s="99">
        <v>3</v>
      </c>
      <c r="H216" s="99" t="s">
        <v>73</v>
      </c>
      <c r="I216" s="97" t="s">
        <v>701</v>
      </c>
      <c r="J216" s="99"/>
      <c r="K216" s="99"/>
      <c r="L216" s="99"/>
      <c r="M216" s="94" t="s">
        <v>686</v>
      </c>
      <c r="N216" s="99"/>
      <c r="O216" s="94"/>
    </row>
    <row r="217" spans="1:15" s="62" customFormat="1" ht="54" x14ac:dyDescent="0.2">
      <c r="A217" s="99" t="s">
        <v>429</v>
      </c>
      <c r="B217" s="94" t="s">
        <v>430</v>
      </c>
      <c r="C217" s="94"/>
      <c r="D217" s="99" t="s">
        <v>431</v>
      </c>
      <c r="E217" s="99"/>
      <c r="F217" s="99" t="s">
        <v>459</v>
      </c>
      <c r="G217" s="99">
        <v>3</v>
      </c>
      <c r="H217" s="99" t="s">
        <v>73</v>
      </c>
      <c r="I217" s="97" t="s">
        <v>701</v>
      </c>
      <c r="J217" s="99"/>
      <c r="K217" s="99"/>
      <c r="L217" s="99"/>
      <c r="M217" s="94" t="s">
        <v>686</v>
      </c>
      <c r="N217" s="99"/>
      <c r="O217" s="94"/>
    </row>
    <row r="218" spans="1:15" s="62" customFormat="1" ht="40.5" x14ac:dyDescent="0.2">
      <c r="A218" s="99" t="s">
        <v>429</v>
      </c>
      <c r="B218" s="94" t="s">
        <v>430</v>
      </c>
      <c r="C218" s="94"/>
      <c r="D218" s="99" t="s">
        <v>432</v>
      </c>
      <c r="E218" s="99"/>
      <c r="F218" s="99" t="s">
        <v>460</v>
      </c>
      <c r="G218" s="99">
        <v>3</v>
      </c>
      <c r="H218" s="99" t="s">
        <v>73</v>
      </c>
      <c r="I218" s="97" t="s">
        <v>701</v>
      </c>
      <c r="J218" s="99"/>
      <c r="K218" s="99"/>
      <c r="L218" s="99"/>
      <c r="M218" s="94" t="s">
        <v>687</v>
      </c>
      <c r="N218" s="99"/>
      <c r="O218" s="94"/>
    </row>
    <row r="219" spans="1:15" s="62" customFormat="1" ht="40.5" x14ac:dyDescent="0.2">
      <c r="A219" s="99" t="s">
        <v>429</v>
      </c>
      <c r="B219" s="94" t="s">
        <v>430</v>
      </c>
      <c r="C219" s="94"/>
      <c r="D219" s="99" t="s">
        <v>432</v>
      </c>
      <c r="E219" s="99"/>
      <c r="F219" s="99" t="s">
        <v>461</v>
      </c>
      <c r="G219" s="99">
        <v>2</v>
      </c>
      <c r="H219" s="99" t="s">
        <v>73</v>
      </c>
      <c r="I219" s="97" t="s">
        <v>701</v>
      </c>
      <c r="J219" s="99"/>
      <c r="K219" s="99"/>
      <c r="L219" s="99"/>
      <c r="M219" s="94" t="s">
        <v>687</v>
      </c>
      <c r="N219" s="99"/>
      <c r="O219" s="94"/>
    </row>
    <row r="220" spans="1:15" s="62" customFormat="1" ht="40.5" x14ac:dyDescent="0.2">
      <c r="A220" s="99" t="s">
        <v>429</v>
      </c>
      <c r="B220" s="94" t="s">
        <v>430</v>
      </c>
      <c r="C220" s="94"/>
      <c r="D220" s="99" t="s">
        <v>432</v>
      </c>
      <c r="E220" s="99"/>
      <c r="F220" s="99" t="s">
        <v>462</v>
      </c>
      <c r="G220" s="99">
        <v>2</v>
      </c>
      <c r="H220" s="99" t="s">
        <v>73</v>
      </c>
      <c r="I220" s="97" t="s">
        <v>701</v>
      </c>
      <c r="J220" s="99"/>
      <c r="K220" s="99"/>
      <c r="L220" s="99"/>
      <c r="M220" s="94" t="s">
        <v>687</v>
      </c>
      <c r="N220" s="99"/>
      <c r="O220" s="94"/>
    </row>
    <row r="221" spans="1:15" s="62" customFormat="1" ht="40.5" x14ac:dyDescent="0.2">
      <c r="A221" s="99" t="s">
        <v>429</v>
      </c>
      <c r="B221" s="94" t="s">
        <v>430</v>
      </c>
      <c r="C221" s="94"/>
      <c r="D221" s="99" t="s">
        <v>432</v>
      </c>
      <c r="E221" s="99"/>
      <c r="F221" s="99" t="s">
        <v>463</v>
      </c>
      <c r="G221" s="99">
        <v>3</v>
      </c>
      <c r="H221" s="99" t="s">
        <v>73</v>
      </c>
      <c r="I221" s="97" t="s">
        <v>701</v>
      </c>
      <c r="J221" s="99"/>
      <c r="K221" s="99"/>
      <c r="L221" s="99"/>
      <c r="M221" s="94" t="s">
        <v>687</v>
      </c>
      <c r="N221" s="99"/>
      <c r="O221" s="94"/>
    </row>
    <row r="222" spans="1:15" s="62" customFormat="1" ht="40.5" x14ac:dyDescent="0.2">
      <c r="A222" s="99" t="s">
        <v>429</v>
      </c>
      <c r="B222" s="94" t="s">
        <v>430</v>
      </c>
      <c r="C222" s="94"/>
      <c r="D222" s="99" t="s">
        <v>432</v>
      </c>
      <c r="E222" s="99"/>
      <c r="F222" s="99" t="s">
        <v>464</v>
      </c>
      <c r="G222" s="99">
        <v>3</v>
      </c>
      <c r="H222" s="99" t="s">
        <v>73</v>
      </c>
      <c r="I222" s="97" t="s">
        <v>701</v>
      </c>
      <c r="J222" s="99"/>
      <c r="K222" s="99"/>
      <c r="L222" s="99"/>
      <c r="M222" s="94" t="s">
        <v>687</v>
      </c>
      <c r="N222" s="99"/>
      <c r="O222" s="94"/>
    </row>
    <row r="223" spans="1:15" s="62" customFormat="1" ht="40.5" x14ac:dyDescent="0.2">
      <c r="A223" s="99" t="s">
        <v>429</v>
      </c>
      <c r="B223" s="94" t="s">
        <v>430</v>
      </c>
      <c r="C223" s="94"/>
      <c r="D223" s="99" t="s">
        <v>432</v>
      </c>
      <c r="E223" s="99"/>
      <c r="F223" s="99" t="s">
        <v>465</v>
      </c>
      <c r="G223" s="99">
        <v>2</v>
      </c>
      <c r="H223" s="99" t="s">
        <v>73</v>
      </c>
      <c r="I223" s="97" t="s">
        <v>701</v>
      </c>
      <c r="J223" s="99"/>
      <c r="K223" s="99"/>
      <c r="L223" s="99"/>
      <c r="M223" s="94" t="s">
        <v>687</v>
      </c>
      <c r="N223" s="99"/>
      <c r="O223" s="94"/>
    </row>
    <row r="224" spans="1:15" s="62" customFormat="1" ht="40.5" x14ac:dyDescent="0.2">
      <c r="A224" s="99" t="s">
        <v>429</v>
      </c>
      <c r="B224" s="94" t="s">
        <v>430</v>
      </c>
      <c r="C224" s="94"/>
      <c r="D224" s="99" t="s">
        <v>432</v>
      </c>
      <c r="E224" s="99"/>
      <c r="F224" s="99" t="s">
        <v>466</v>
      </c>
      <c r="G224" s="99">
        <v>2</v>
      </c>
      <c r="H224" s="99" t="s">
        <v>73</v>
      </c>
      <c r="I224" s="97" t="s">
        <v>701</v>
      </c>
      <c r="J224" s="99"/>
      <c r="K224" s="99"/>
      <c r="L224" s="99"/>
      <c r="M224" s="94" t="s">
        <v>687</v>
      </c>
      <c r="N224" s="99"/>
      <c r="O224" s="94"/>
    </row>
    <row r="225" spans="1:15" s="62" customFormat="1" ht="40.5" x14ac:dyDescent="0.2">
      <c r="A225" s="99" t="s">
        <v>429</v>
      </c>
      <c r="B225" s="94" t="s">
        <v>430</v>
      </c>
      <c r="C225" s="94"/>
      <c r="D225" s="99" t="s">
        <v>432</v>
      </c>
      <c r="E225" s="99"/>
      <c r="F225" s="99" t="s">
        <v>467</v>
      </c>
      <c r="G225" s="99">
        <v>3</v>
      </c>
      <c r="H225" s="99" t="s">
        <v>73</v>
      </c>
      <c r="I225" s="97" t="s">
        <v>701</v>
      </c>
      <c r="J225" s="99"/>
      <c r="K225" s="99"/>
      <c r="L225" s="99"/>
      <c r="M225" s="94" t="s">
        <v>687</v>
      </c>
      <c r="N225" s="99"/>
      <c r="O225" s="94"/>
    </row>
    <row r="226" spans="1:15" s="62" customFormat="1" ht="40.5" x14ac:dyDescent="0.2">
      <c r="A226" s="99" t="s">
        <v>429</v>
      </c>
      <c r="B226" s="94" t="s">
        <v>430</v>
      </c>
      <c r="C226" s="94"/>
      <c r="D226" s="99" t="s">
        <v>432</v>
      </c>
      <c r="E226" s="99"/>
      <c r="F226" s="99" t="s">
        <v>468</v>
      </c>
      <c r="G226" s="99">
        <v>3</v>
      </c>
      <c r="H226" s="99" t="s">
        <v>73</v>
      </c>
      <c r="I226" s="97" t="s">
        <v>701</v>
      </c>
      <c r="J226" s="99"/>
      <c r="K226" s="99"/>
      <c r="L226" s="99"/>
      <c r="M226" s="94" t="s">
        <v>687</v>
      </c>
      <c r="N226" s="99"/>
      <c r="O226" s="94"/>
    </row>
    <row r="227" spans="1:15" s="62" customFormat="1" ht="27" x14ac:dyDescent="0.2">
      <c r="A227" s="99" t="s">
        <v>429</v>
      </c>
      <c r="B227" s="94" t="s">
        <v>430</v>
      </c>
      <c r="C227" s="94"/>
      <c r="D227" s="99" t="s">
        <v>71</v>
      </c>
      <c r="E227" s="99"/>
      <c r="F227" s="99" t="s">
        <v>469</v>
      </c>
      <c r="G227" s="99">
        <v>3</v>
      </c>
      <c r="H227" s="99" t="s">
        <v>73</v>
      </c>
      <c r="I227" s="97" t="s">
        <v>701</v>
      </c>
      <c r="J227" s="99"/>
      <c r="K227" s="99"/>
      <c r="L227" s="99"/>
      <c r="M227" s="94" t="s">
        <v>688</v>
      </c>
      <c r="N227" s="99"/>
      <c r="O227" s="94"/>
    </row>
    <row r="228" spans="1:15" s="62" customFormat="1" ht="27" x14ac:dyDescent="0.2">
      <c r="A228" s="99" t="s">
        <v>429</v>
      </c>
      <c r="B228" s="94" t="s">
        <v>430</v>
      </c>
      <c r="C228" s="94"/>
      <c r="D228" s="99" t="s">
        <v>71</v>
      </c>
      <c r="E228" s="99"/>
      <c r="F228" s="99" t="s">
        <v>470</v>
      </c>
      <c r="G228" s="99">
        <v>3</v>
      </c>
      <c r="H228" s="99" t="s">
        <v>73</v>
      </c>
      <c r="I228" s="97" t="s">
        <v>701</v>
      </c>
      <c r="J228" s="99"/>
      <c r="K228" s="99"/>
      <c r="L228" s="99"/>
      <c r="M228" s="94" t="s">
        <v>688</v>
      </c>
      <c r="N228" s="99"/>
      <c r="O228" s="94"/>
    </row>
    <row r="229" spans="1:15" s="62" customFormat="1" ht="27" x14ac:dyDescent="0.2">
      <c r="A229" s="99" t="s">
        <v>429</v>
      </c>
      <c r="B229" s="94" t="s">
        <v>430</v>
      </c>
      <c r="C229" s="94"/>
      <c r="D229" s="99" t="s">
        <v>71</v>
      </c>
      <c r="E229" s="99"/>
      <c r="F229" s="99" t="s">
        <v>471</v>
      </c>
      <c r="G229" s="99">
        <v>3</v>
      </c>
      <c r="H229" s="99" t="s">
        <v>73</v>
      </c>
      <c r="I229" s="97" t="s">
        <v>701</v>
      </c>
      <c r="J229" s="99"/>
      <c r="K229" s="99"/>
      <c r="L229" s="99"/>
      <c r="M229" s="94" t="s">
        <v>688</v>
      </c>
      <c r="N229" s="99"/>
      <c r="O229" s="94"/>
    </row>
    <row r="230" spans="1:15" s="62" customFormat="1" ht="27" x14ac:dyDescent="0.2">
      <c r="A230" s="99" t="s">
        <v>429</v>
      </c>
      <c r="B230" s="94" t="s">
        <v>430</v>
      </c>
      <c r="C230" s="94"/>
      <c r="D230" s="99" t="s">
        <v>71</v>
      </c>
      <c r="E230" s="99"/>
      <c r="F230" s="99" t="s">
        <v>472</v>
      </c>
      <c r="G230" s="99">
        <v>3</v>
      </c>
      <c r="H230" s="99" t="s">
        <v>73</v>
      </c>
      <c r="I230" s="97" t="s">
        <v>701</v>
      </c>
      <c r="J230" s="99"/>
      <c r="K230" s="99"/>
      <c r="L230" s="99"/>
      <c r="M230" s="94" t="s">
        <v>688</v>
      </c>
      <c r="N230" s="99"/>
      <c r="O230" s="94"/>
    </row>
    <row r="231" spans="1:15" s="62" customFormat="1" ht="27" x14ac:dyDescent="0.2">
      <c r="A231" s="99" t="s">
        <v>429</v>
      </c>
      <c r="B231" s="94" t="s">
        <v>430</v>
      </c>
      <c r="C231" s="94"/>
      <c r="D231" s="99" t="s">
        <v>71</v>
      </c>
      <c r="E231" s="99"/>
      <c r="F231" s="99" t="s">
        <v>473</v>
      </c>
      <c r="G231" s="99">
        <v>3</v>
      </c>
      <c r="H231" s="99" t="s">
        <v>73</v>
      </c>
      <c r="I231" s="97" t="s">
        <v>701</v>
      </c>
      <c r="J231" s="99"/>
      <c r="K231" s="99"/>
      <c r="L231" s="99"/>
      <c r="M231" s="94" t="s">
        <v>688</v>
      </c>
      <c r="N231" s="99"/>
      <c r="O231" s="94"/>
    </row>
    <row r="232" spans="1:15" s="62" customFormat="1" ht="27" x14ac:dyDescent="0.2">
      <c r="A232" s="99" t="s">
        <v>429</v>
      </c>
      <c r="B232" s="94" t="s">
        <v>430</v>
      </c>
      <c r="C232" s="94"/>
      <c r="D232" s="99" t="s">
        <v>71</v>
      </c>
      <c r="E232" s="99"/>
      <c r="F232" s="99" t="s">
        <v>474</v>
      </c>
      <c r="G232" s="99">
        <v>3</v>
      </c>
      <c r="H232" s="99" t="s">
        <v>73</v>
      </c>
      <c r="I232" s="97" t="s">
        <v>701</v>
      </c>
      <c r="J232" s="99"/>
      <c r="K232" s="99"/>
      <c r="L232" s="99"/>
      <c r="M232" s="94" t="s">
        <v>688</v>
      </c>
      <c r="N232" s="99"/>
      <c r="O232" s="94"/>
    </row>
    <row r="233" spans="1:15" s="62" customFormat="1" ht="27" x14ac:dyDescent="0.2">
      <c r="A233" s="99" t="s">
        <v>429</v>
      </c>
      <c r="B233" s="94" t="s">
        <v>430</v>
      </c>
      <c r="C233" s="94"/>
      <c r="D233" s="99" t="s">
        <v>71</v>
      </c>
      <c r="E233" s="99"/>
      <c r="F233" s="99" t="s">
        <v>475</v>
      </c>
      <c r="G233" s="99">
        <v>3</v>
      </c>
      <c r="H233" s="99" t="s">
        <v>73</v>
      </c>
      <c r="I233" s="97" t="s">
        <v>701</v>
      </c>
      <c r="J233" s="99"/>
      <c r="K233" s="99"/>
      <c r="L233" s="99"/>
      <c r="M233" s="94" t="s">
        <v>688</v>
      </c>
      <c r="N233" s="99"/>
      <c r="O233" s="94"/>
    </row>
    <row r="234" spans="1:15" s="62" customFormat="1" ht="27" x14ac:dyDescent="0.2">
      <c r="A234" s="99" t="s">
        <v>429</v>
      </c>
      <c r="B234" s="94" t="s">
        <v>430</v>
      </c>
      <c r="C234" s="94"/>
      <c r="D234" s="99" t="s">
        <v>71</v>
      </c>
      <c r="E234" s="99"/>
      <c r="F234" s="99" t="s">
        <v>476</v>
      </c>
      <c r="G234" s="99">
        <v>3</v>
      </c>
      <c r="H234" s="99" t="s">
        <v>73</v>
      </c>
      <c r="I234" s="97" t="s">
        <v>701</v>
      </c>
      <c r="J234" s="99"/>
      <c r="K234" s="99"/>
      <c r="L234" s="99"/>
      <c r="M234" s="94" t="s">
        <v>688</v>
      </c>
      <c r="N234" s="99"/>
      <c r="O234" s="94"/>
    </row>
    <row r="235" spans="1:15" s="62" customFormat="1" ht="27" x14ac:dyDescent="0.2">
      <c r="A235" s="99" t="s">
        <v>429</v>
      </c>
      <c r="B235" s="94" t="s">
        <v>430</v>
      </c>
      <c r="C235" s="94"/>
      <c r="D235" s="99" t="s">
        <v>71</v>
      </c>
      <c r="E235" s="99"/>
      <c r="F235" s="99" t="s">
        <v>477</v>
      </c>
      <c r="G235" s="99">
        <v>3</v>
      </c>
      <c r="H235" s="99" t="s">
        <v>73</v>
      </c>
      <c r="I235" s="97" t="s">
        <v>701</v>
      </c>
      <c r="J235" s="99"/>
      <c r="K235" s="99"/>
      <c r="L235" s="99"/>
      <c r="M235" s="94" t="s">
        <v>688</v>
      </c>
      <c r="N235" s="99"/>
      <c r="O235" s="94"/>
    </row>
    <row r="236" spans="1:15" s="62" customFormat="1" ht="27" x14ac:dyDescent="0.2">
      <c r="A236" s="99" t="s">
        <v>429</v>
      </c>
      <c r="B236" s="94" t="s">
        <v>430</v>
      </c>
      <c r="C236" s="94"/>
      <c r="D236" s="99" t="s">
        <v>71</v>
      </c>
      <c r="E236" s="99"/>
      <c r="F236" s="99" t="s">
        <v>478</v>
      </c>
      <c r="G236" s="99">
        <v>3</v>
      </c>
      <c r="H236" s="99" t="s">
        <v>73</v>
      </c>
      <c r="I236" s="97" t="s">
        <v>701</v>
      </c>
      <c r="J236" s="99"/>
      <c r="K236" s="99"/>
      <c r="L236" s="99"/>
      <c r="M236" s="94" t="s">
        <v>688</v>
      </c>
      <c r="N236" s="99"/>
      <c r="O236" s="94"/>
    </row>
    <row r="237" spans="1:15" s="62" customFormat="1" ht="27" x14ac:dyDescent="0.2">
      <c r="A237" s="99" t="s">
        <v>429</v>
      </c>
      <c r="B237" s="94" t="s">
        <v>430</v>
      </c>
      <c r="C237" s="94"/>
      <c r="D237" s="99" t="s">
        <v>71</v>
      </c>
      <c r="E237" s="99"/>
      <c r="F237" s="99" t="s">
        <v>479</v>
      </c>
      <c r="G237" s="99">
        <v>3</v>
      </c>
      <c r="H237" s="99" t="s">
        <v>73</v>
      </c>
      <c r="I237" s="97" t="s">
        <v>701</v>
      </c>
      <c r="J237" s="99"/>
      <c r="K237" s="99"/>
      <c r="L237" s="99"/>
      <c r="M237" s="94" t="s">
        <v>688</v>
      </c>
      <c r="N237" s="99"/>
      <c r="O237" s="94"/>
    </row>
    <row r="238" spans="1:15" s="62" customFormat="1" ht="27" x14ac:dyDescent="0.2">
      <c r="A238" s="99" t="s">
        <v>429</v>
      </c>
      <c r="B238" s="94" t="s">
        <v>430</v>
      </c>
      <c r="C238" s="94"/>
      <c r="D238" s="99" t="s">
        <v>71</v>
      </c>
      <c r="E238" s="99"/>
      <c r="F238" s="99" t="s">
        <v>480</v>
      </c>
      <c r="G238" s="99">
        <v>3</v>
      </c>
      <c r="H238" s="99" t="s">
        <v>73</v>
      </c>
      <c r="I238" s="97" t="s">
        <v>701</v>
      </c>
      <c r="J238" s="99"/>
      <c r="K238" s="99"/>
      <c r="L238" s="99"/>
      <c r="M238" s="94" t="s">
        <v>688</v>
      </c>
      <c r="N238" s="99"/>
      <c r="O238" s="94"/>
    </row>
    <row r="239" spans="1:15" s="62" customFormat="1" ht="27" x14ac:dyDescent="0.2">
      <c r="A239" s="99" t="s">
        <v>429</v>
      </c>
      <c r="B239" s="94" t="s">
        <v>430</v>
      </c>
      <c r="C239" s="94"/>
      <c r="D239" s="99" t="s">
        <v>71</v>
      </c>
      <c r="E239" s="99"/>
      <c r="F239" s="99" t="s">
        <v>481</v>
      </c>
      <c r="G239" s="99">
        <v>2</v>
      </c>
      <c r="H239" s="99" t="s">
        <v>73</v>
      </c>
      <c r="I239" s="97" t="s">
        <v>701</v>
      </c>
      <c r="J239" s="99"/>
      <c r="K239" s="99"/>
      <c r="L239" s="99"/>
      <c r="M239" s="94" t="s">
        <v>688</v>
      </c>
      <c r="N239" s="99"/>
      <c r="O239" s="94"/>
    </row>
    <row r="240" spans="1:15" s="62" customFormat="1" ht="27" x14ac:dyDescent="0.2">
      <c r="A240" s="99" t="s">
        <v>429</v>
      </c>
      <c r="B240" s="94" t="s">
        <v>430</v>
      </c>
      <c r="C240" s="94"/>
      <c r="D240" s="99" t="s">
        <v>71</v>
      </c>
      <c r="E240" s="99"/>
      <c r="F240" s="99" t="s">
        <v>482</v>
      </c>
      <c r="G240" s="99">
        <v>2</v>
      </c>
      <c r="H240" s="99" t="s">
        <v>73</v>
      </c>
      <c r="I240" s="97" t="s">
        <v>701</v>
      </c>
      <c r="J240" s="99"/>
      <c r="K240" s="99"/>
      <c r="L240" s="99"/>
      <c r="M240" s="94" t="s">
        <v>688</v>
      </c>
      <c r="N240" s="99"/>
      <c r="O240" s="94"/>
    </row>
    <row r="241" spans="1:15" s="62" customFormat="1" ht="27" x14ac:dyDescent="0.2">
      <c r="A241" s="99" t="s">
        <v>429</v>
      </c>
      <c r="B241" s="94" t="s">
        <v>430</v>
      </c>
      <c r="C241" s="94"/>
      <c r="D241" s="99" t="s">
        <v>71</v>
      </c>
      <c r="E241" s="99"/>
      <c r="F241" s="99" t="s">
        <v>483</v>
      </c>
      <c r="G241" s="99">
        <v>2</v>
      </c>
      <c r="H241" s="99" t="s">
        <v>73</v>
      </c>
      <c r="I241" s="97" t="s">
        <v>701</v>
      </c>
      <c r="J241" s="99"/>
      <c r="K241" s="99"/>
      <c r="L241" s="99"/>
      <c r="M241" s="94" t="s">
        <v>688</v>
      </c>
      <c r="N241" s="99"/>
      <c r="O241" s="94"/>
    </row>
    <row r="242" spans="1:15" s="62" customFormat="1" ht="27" x14ac:dyDescent="0.2">
      <c r="A242" s="99" t="s">
        <v>429</v>
      </c>
      <c r="B242" s="94" t="s">
        <v>430</v>
      </c>
      <c r="C242" s="94"/>
      <c r="D242" s="99" t="s">
        <v>71</v>
      </c>
      <c r="E242" s="99"/>
      <c r="F242" s="99" t="s">
        <v>484</v>
      </c>
      <c r="G242" s="99">
        <v>3</v>
      </c>
      <c r="H242" s="99" t="s">
        <v>73</v>
      </c>
      <c r="I242" s="97" t="s">
        <v>701</v>
      </c>
      <c r="J242" s="99"/>
      <c r="K242" s="99"/>
      <c r="L242" s="99"/>
      <c r="M242" s="94" t="s">
        <v>688</v>
      </c>
      <c r="N242" s="99"/>
      <c r="O242" s="94"/>
    </row>
    <row r="243" spans="1:15" s="62" customFormat="1" ht="27" x14ac:dyDescent="0.2">
      <c r="A243" s="99" t="s">
        <v>429</v>
      </c>
      <c r="B243" s="94" t="s">
        <v>430</v>
      </c>
      <c r="C243" s="94"/>
      <c r="D243" s="99" t="s">
        <v>71</v>
      </c>
      <c r="E243" s="99"/>
      <c r="F243" s="99" t="s">
        <v>485</v>
      </c>
      <c r="G243" s="99">
        <v>3</v>
      </c>
      <c r="H243" s="99" t="s">
        <v>73</v>
      </c>
      <c r="I243" s="97" t="s">
        <v>701</v>
      </c>
      <c r="J243" s="99"/>
      <c r="K243" s="99"/>
      <c r="L243" s="99"/>
      <c r="M243" s="94" t="s">
        <v>688</v>
      </c>
      <c r="N243" s="99"/>
      <c r="O243" s="94"/>
    </row>
    <row r="244" spans="1:15" s="62" customFormat="1" ht="54" x14ac:dyDescent="0.2">
      <c r="A244" s="99" t="s">
        <v>429</v>
      </c>
      <c r="B244" s="94" t="s">
        <v>433</v>
      </c>
      <c r="C244" s="94"/>
      <c r="D244" s="99" t="s">
        <v>431</v>
      </c>
      <c r="E244" s="99"/>
      <c r="F244" s="99" t="s">
        <v>486</v>
      </c>
      <c r="G244" s="99">
        <v>3</v>
      </c>
      <c r="H244" s="99" t="s">
        <v>73</v>
      </c>
      <c r="I244" s="97" t="s">
        <v>702</v>
      </c>
      <c r="J244" s="99"/>
      <c r="K244" s="99"/>
      <c r="L244" s="99"/>
      <c r="M244" s="94" t="s">
        <v>689</v>
      </c>
      <c r="N244" s="99"/>
      <c r="O244" s="94"/>
    </row>
    <row r="245" spans="1:15" s="62" customFormat="1" ht="54" x14ac:dyDescent="0.2">
      <c r="A245" s="99" t="s">
        <v>429</v>
      </c>
      <c r="B245" s="94" t="s">
        <v>433</v>
      </c>
      <c r="C245" s="94"/>
      <c r="D245" s="99" t="s">
        <v>431</v>
      </c>
      <c r="E245" s="99"/>
      <c r="F245" s="99" t="s">
        <v>487</v>
      </c>
      <c r="G245" s="99">
        <v>3</v>
      </c>
      <c r="H245" s="99" t="s">
        <v>73</v>
      </c>
      <c r="I245" s="97" t="s">
        <v>702</v>
      </c>
      <c r="J245" s="99"/>
      <c r="K245" s="99"/>
      <c r="L245" s="99"/>
      <c r="M245" s="94" t="s">
        <v>689</v>
      </c>
      <c r="N245" s="99"/>
      <c r="O245" s="94"/>
    </row>
    <row r="246" spans="1:15" s="62" customFormat="1" ht="54" x14ac:dyDescent="0.2">
      <c r="A246" s="99" t="s">
        <v>429</v>
      </c>
      <c r="B246" s="94" t="s">
        <v>433</v>
      </c>
      <c r="C246" s="94"/>
      <c r="D246" s="99" t="s">
        <v>431</v>
      </c>
      <c r="E246" s="99"/>
      <c r="F246" s="99" t="s">
        <v>488</v>
      </c>
      <c r="G246" s="99">
        <v>3</v>
      </c>
      <c r="H246" s="99" t="s">
        <v>73</v>
      </c>
      <c r="I246" s="97" t="s">
        <v>702</v>
      </c>
      <c r="J246" s="99"/>
      <c r="K246" s="99"/>
      <c r="L246" s="99"/>
      <c r="M246" s="94" t="s">
        <v>689</v>
      </c>
      <c r="N246" s="99"/>
      <c r="O246" s="94"/>
    </row>
    <row r="247" spans="1:15" s="62" customFormat="1" ht="54" x14ac:dyDescent="0.2">
      <c r="A247" s="99" t="s">
        <v>429</v>
      </c>
      <c r="B247" s="94" t="s">
        <v>433</v>
      </c>
      <c r="C247" s="94"/>
      <c r="D247" s="99" t="s">
        <v>431</v>
      </c>
      <c r="E247" s="99"/>
      <c r="F247" s="99" t="s">
        <v>489</v>
      </c>
      <c r="G247" s="99">
        <v>2</v>
      </c>
      <c r="H247" s="99" t="s">
        <v>73</v>
      </c>
      <c r="I247" s="97" t="s">
        <v>702</v>
      </c>
      <c r="J247" s="99"/>
      <c r="K247" s="99"/>
      <c r="L247" s="99"/>
      <c r="M247" s="94" t="s">
        <v>689</v>
      </c>
      <c r="N247" s="99"/>
      <c r="O247" s="94"/>
    </row>
    <row r="248" spans="1:15" s="62" customFormat="1" ht="54" x14ac:dyDescent="0.2">
      <c r="A248" s="99" t="s">
        <v>429</v>
      </c>
      <c r="B248" s="94" t="s">
        <v>433</v>
      </c>
      <c r="C248" s="94"/>
      <c r="D248" s="99" t="s">
        <v>431</v>
      </c>
      <c r="E248" s="99"/>
      <c r="F248" s="99" t="s">
        <v>315</v>
      </c>
      <c r="G248" s="99">
        <v>2</v>
      </c>
      <c r="H248" s="99" t="s">
        <v>73</v>
      </c>
      <c r="I248" s="97" t="s">
        <v>702</v>
      </c>
      <c r="J248" s="99"/>
      <c r="K248" s="99"/>
      <c r="L248" s="99"/>
      <c r="M248" s="94" t="s">
        <v>689</v>
      </c>
      <c r="N248" s="99"/>
      <c r="O248" s="94"/>
    </row>
    <row r="249" spans="1:15" s="62" customFormat="1" ht="54" x14ac:dyDescent="0.2">
      <c r="A249" s="99" t="s">
        <v>429</v>
      </c>
      <c r="B249" s="94" t="s">
        <v>433</v>
      </c>
      <c r="C249" s="94"/>
      <c r="D249" s="99" t="s">
        <v>431</v>
      </c>
      <c r="E249" s="99"/>
      <c r="F249" s="99" t="s">
        <v>384</v>
      </c>
      <c r="G249" s="99">
        <v>1</v>
      </c>
      <c r="H249" s="99" t="s">
        <v>73</v>
      </c>
      <c r="I249" s="97" t="s">
        <v>702</v>
      </c>
      <c r="J249" s="99"/>
      <c r="K249" s="99"/>
      <c r="L249" s="99"/>
      <c r="M249" s="94" t="s">
        <v>689</v>
      </c>
      <c r="N249" s="99"/>
      <c r="O249" s="94"/>
    </row>
    <row r="250" spans="1:15" s="62" customFormat="1" ht="54" x14ac:dyDescent="0.2">
      <c r="A250" s="99" t="s">
        <v>429</v>
      </c>
      <c r="B250" s="94" t="s">
        <v>433</v>
      </c>
      <c r="C250" s="94"/>
      <c r="D250" s="99" t="s">
        <v>431</v>
      </c>
      <c r="E250" s="99"/>
      <c r="F250" s="99" t="s">
        <v>490</v>
      </c>
      <c r="G250" s="99">
        <v>3</v>
      </c>
      <c r="H250" s="99" t="s">
        <v>73</v>
      </c>
      <c r="I250" s="97" t="s">
        <v>702</v>
      </c>
      <c r="J250" s="99"/>
      <c r="K250" s="99"/>
      <c r="L250" s="99"/>
      <c r="M250" s="94" t="s">
        <v>689</v>
      </c>
      <c r="N250" s="99"/>
      <c r="O250" s="94"/>
    </row>
    <row r="251" spans="1:15" s="62" customFormat="1" ht="54" x14ac:dyDescent="0.2">
      <c r="A251" s="99" t="s">
        <v>429</v>
      </c>
      <c r="B251" s="94" t="s">
        <v>433</v>
      </c>
      <c r="C251" s="94"/>
      <c r="D251" s="99" t="s">
        <v>431</v>
      </c>
      <c r="E251" s="99"/>
      <c r="F251" s="99" t="s">
        <v>491</v>
      </c>
      <c r="G251" s="99">
        <v>3</v>
      </c>
      <c r="H251" s="99" t="s">
        <v>73</v>
      </c>
      <c r="I251" s="97" t="s">
        <v>702</v>
      </c>
      <c r="J251" s="99"/>
      <c r="K251" s="99"/>
      <c r="L251" s="99"/>
      <c r="M251" s="94" t="s">
        <v>689</v>
      </c>
      <c r="N251" s="99"/>
      <c r="O251" s="94"/>
    </row>
    <row r="252" spans="1:15" s="62" customFormat="1" ht="54" x14ac:dyDescent="0.2">
      <c r="A252" s="99" t="s">
        <v>429</v>
      </c>
      <c r="B252" s="94" t="s">
        <v>433</v>
      </c>
      <c r="C252" s="94"/>
      <c r="D252" s="99" t="s">
        <v>431</v>
      </c>
      <c r="E252" s="99"/>
      <c r="F252" s="99" t="s">
        <v>492</v>
      </c>
      <c r="G252" s="99">
        <v>2</v>
      </c>
      <c r="H252" s="99" t="s">
        <v>73</v>
      </c>
      <c r="I252" s="97" t="s">
        <v>702</v>
      </c>
      <c r="J252" s="99"/>
      <c r="K252" s="99"/>
      <c r="L252" s="99"/>
      <c r="M252" s="94" t="s">
        <v>689</v>
      </c>
      <c r="N252" s="99"/>
      <c r="O252" s="94"/>
    </row>
    <row r="253" spans="1:15" s="62" customFormat="1" ht="54" x14ac:dyDescent="0.2">
      <c r="A253" s="99" t="s">
        <v>429</v>
      </c>
      <c r="B253" s="94" t="s">
        <v>433</v>
      </c>
      <c r="C253" s="94"/>
      <c r="D253" s="99" t="s">
        <v>431</v>
      </c>
      <c r="E253" s="99"/>
      <c r="F253" s="99" t="s">
        <v>493</v>
      </c>
      <c r="G253" s="99">
        <v>3</v>
      </c>
      <c r="H253" s="99" t="s">
        <v>73</v>
      </c>
      <c r="I253" s="97" t="s">
        <v>702</v>
      </c>
      <c r="J253" s="99"/>
      <c r="K253" s="99"/>
      <c r="L253" s="99"/>
      <c r="M253" s="94" t="s">
        <v>689</v>
      </c>
      <c r="N253" s="99"/>
      <c r="O253" s="94"/>
    </row>
    <row r="254" spans="1:15" s="62" customFormat="1" ht="54" x14ac:dyDescent="0.2">
      <c r="A254" s="99" t="s">
        <v>429</v>
      </c>
      <c r="B254" s="94" t="s">
        <v>433</v>
      </c>
      <c r="C254" s="94"/>
      <c r="D254" s="99" t="s">
        <v>431</v>
      </c>
      <c r="E254" s="99"/>
      <c r="F254" s="99" t="s">
        <v>494</v>
      </c>
      <c r="G254" s="99">
        <v>2</v>
      </c>
      <c r="H254" s="99" t="s">
        <v>73</v>
      </c>
      <c r="I254" s="97" t="s">
        <v>702</v>
      </c>
      <c r="J254" s="99"/>
      <c r="K254" s="99"/>
      <c r="L254" s="99"/>
      <c r="M254" s="94" t="s">
        <v>689</v>
      </c>
      <c r="N254" s="99"/>
      <c r="O254" s="94"/>
    </row>
    <row r="255" spans="1:15" s="62" customFormat="1" ht="54" x14ac:dyDescent="0.2">
      <c r="A255" s="99" t="s">
        <v>429</v>
      </c>
      <c r="B255" s="94" t="s">
        <v>433</v>
      </c>
      <c r="C255" s="94"/>
      <c r="D255" s="99" t="s">
        <v>431</v>
      </c>
      <c r="E255" s="99"/>
      <c r="F255" s="99" t="s">
        <v>385</v>
      </c>
      <c r="G255" s="99">
        <v>1</v>
      </c>
      <c r="H255" s="99" t="s">
        <v>73</v>
      </c>
      <c r="I255" s="97" t="s">
        <v>702</v>
      </c>
      <c r="J255" s="99"/>
      <c r="K255" s="99"/>
      <c r="L255" s="99"/>
      <c r="M255" s="94" t="s">
        <v>689</v>
      </c>
      <c r="N255" s="99"/>
      <c r="O255" s="94"/>
    </row>
    <row r="256" spans="1:15" s="62" customFormat="1" ht="54" x14ac:dyDescent="0.2">
      <c r="A256" s="99" t="s">
        <v>429</v>
      </c>
      <c r="B256" s="94" t="s">
        <v>433</v>
      </c>
      <c r="C256" s="94"/>
      <c r="D256" s="99" t="s">
        <v>431</v>
      </c>
      <c r="E256" s="99"/>
      <c r="F256" s="99" t="s">
        <v>495</v>
      </c>
      <c r="G256" s="99">
        <v>3</v>
      </c>
      <c r="H256" s="99" t="s">
        <v>73</v>
      </c>
      <c r="I256" s="97" t="s">
        <v>702</v>
      </c>
      <c r="J256" s="99"/>
      <c r="K256" s="99"/>
      <c r="L256" s="99"/>
      <c r="M256" s="94" t="s">
        <v>689</v>
      </c>
      <c r="N256" s="99"/>
      <c r="O256" s="94"/>
    </row>
    <row r="257" spans="1:15" s="62" customFormat="1" ht="54" x14ac:dyDescent="0.2">
      <c r="A257" s="99" t="s">
        <v>429</v>
      </c>
      <c r="B257" s="94" t="s">
        <v>433</v>
      </c>
      <c r="C257" s="94"/>
      <c r="D257" s="99" t="s">
        <v>431</v>
      </c>
      <c r="E257" s="99"/>
      <c r="F257" s="99" t="s">
        <v>496</v>
      </c>
      <c r="G257" s="99">
        <v>3</v>
      </c>
      <c r="H257" s="99" t="s">
        <v>73</v>
      </c>
      <c r="I257" s="97" t="s">
        <v>702</v>
      </c>
      <c r="J257" s="99"/>
      <c r="K257" s="99"/>
      <c r="L257" s="99"/>
      <c r="M257" s="94" t="s">
        <v>689</v>
      </c>
      <c r="N257" s="99"/>
      <c r="O257" s="94"/>
    </row>
    <row r="258" spans="1:15" s="62" customFormat="1" ht="54" x14ac:dyDescent="0.2">
      <c r="A258" s="99" t="s">
        <v>429</v>
      </c>
      <c r="B258" s="94" t="s">
        <v>433</v>
      </c>
      <c r="C258" s="94"/>
      <c r="D258" s="99" t="s">
        <v>431</v>
      </c>
      <c r="E258" s="99"/>
      <c r="F258" s="99" t="s">
        <v>497</v>
      </c>
      <c r="G258" s="99">
        <v>2</v>
      </c>
      <c r="H258" s="99" t="s">
        <v>73</v>
      </c>
      <c r="I258" s="97" t="s">
        <v>702</v>
      </c>
      <c r="J258" s="99"/>
      <c r="K258" s="99"/>
      <c r="L258" s="99"/>
      <c r="M258" s="94" t="s">
        <v>689</v>
      </c>
      <c r="N258" s="99"/>
      <c r="O258" s="94"/>
    </row>
    <row r="259" spans="1:15" s="62" customFormat="1" ht="54" x14ac:dyDescent="0.2">
      <c r="A259" s="99" t="s">
        <v>429</v>
      </c>
      <c r="B259" s="94" t="s">
        <v>433</v>
      </c>
      <c r="C259" s="94"/>
      <c r="D259" s="99" t="s">
        <v>431</v>
      </c>
      <c r="E259" s="99"/>
      <c r="F259" s="99" t="s">
        <v>498</v>
      </c>
      <c r="G259" s="99">
        <v>3</v>
      </c>
      <c r="H259" s="99" t="s">
        <v>73</v>
      </c>
      <c r="I259" s="97" t="s">
        <v>702</v>
      </c>
      <c r="J259" s="99"/>
      <c r="K259" s="99"/>
      <c r="L259" s="99"/>
      <c r="M259" s="94" t="s">
        <v>689</v>
      </c>
      <c r="N259" s="99"/>
      <c r="O259" s="94"/>
    </row>
    <row r="260" spans="1:15" s="62" customFormat="1" ht="54" x14ac:dyDescent="0.2">
      <c r="A260" s="99" t="s">
        <v>429</v>
      </c>
      <c r="B260" s="94" t="s">
        <v>433</v>
      </c>
      <c r="C260" s="94"/>
      <c r="D260" s="99" t="s">
        <v>431</v>
      </c>
      <c r="E260" s="99"/>
      <c r="F260" s="99" t="s">
        <v>499</v>
      </c>
      <c r="G260" s="99">
        <v>2</v>
      </c>
      <c r="H260" s="99" t="s">
        <v>73</v>
      </c>
      <c r="I260" s="97" t="s">
        <v>702</v>
      </c>
      <c r="J260" s="99"/>
      <c r="K260" s="99"/>
      <c r="L260" s="99"/>
      <c r="M260" s="94" t="s">
        <v>689</v>
      </c>
      <c r="N260" s="99"/>
      <c r="O260" s="94"/>
    </row>
    <row r="261" spans="1:15" s="62" customFormat="1" ht="54" x14ac:dyDescent="0.2">
      <c r="A261" s="99" t="s">
        <v>429</v>
      </c>
      <c r="B261" s="94" t="s">
        <v>433</v>
      </c>
      <c r="C261" s="94"/>
      <c r="D261" s="99" t="s">
        <v>431</v>
      </c>
      <c r="E261" s="99"/>
      <c r="F261" s="99" t="s">
        <v>500</v>
      </c>
      <c r="G261" s="99">
        <v>2</v>
      </c>
      <c r="H261" s="99" t="s">
        <v>73</v>
      </c>
      <c r="I261" s="97" t="s">
        <v>702</v>
      </c>
      <c r="J261" s="99"/>
      <c r="K261" s="99"/>
      <c r="L261" s="99"/>
      <c r="M261" s="94" t="s">
        <v>689</v>
      </c>
      <c r="N261" s="99"/>
      <c r="O261" s="94"/>
    </row>
    <row r="262" spans="1:15" s="62" customFormat="1" ht="54" x14ac:dyDescent="0.2">
      <c r="A262" s="99" t="s">
        <v>429</v>
      </c>
      <c r="B262" s="94" t="s">
        <v>433</v>
      </c>
      <c r="C262" s="94"/>
      <c r="D262" s="99" t="s">
        <v>431</v>
      </c>
      <c r="E262" s="99"/>
      <c r="F262" s="99" t="s">
        <v>386</v>
      </c>
      <c r="G262" s="99">
        <v>1</v>
      </c>
      <c r="H262" s="99" t="s">
        <v>73</v>
      </c>
      <c r="I262" s="97" t="s">
        <v>702</v>
      </c>
      <c r="J262" s="99"/>
      <c r="K262" s="99"/>
      <c r="L262" s="99"/>
      <c r="M262" s="94" t="s">
        <v>689</v>
      </c>
      <c r="N262" s="99"/>
      <c r="O262" s="94"/>
    </row>
    <row r="263" spans="1:15" s="62" customFormat="1" ht="54" x14ac:dyDescent="0.2">
      <c r="A263" s="99" t="s">
        <v>429</v>
      </c>
      <c r="B263" s="94" t="s">
        <v>433</v>
      </c>
      <c r="C263" s="94"/>
      <c r="D263" s="99" t="s">
        <v>431</v>
      </c>
      <c r="E263" s="99"/>
      <c r="F263" s="99" t="s">
        <v>501</v>
      </c>
      <c r="G263" s="99">
        <v>2</v>
      </c>
      <c r="H263" s="99" t="s">
        <v>73</v>
      </c>
      <c r="I263" s="97" t="s">
        <v>702</v>
      </c>
      <c r="J263" s="99"/>
      <c r="K263" s="99"/>
      <c r="L263" s="99"/>
      <c r="M263" s="94" t="s">
        <v>689</v>
      </c>
      <c r="N263" s="99"/>
      <c r="O263" s="94"/>
    </row>
    <row r="264" spans="1:15" s="62" customFormat="1" ht="54" x14ac:dyDescent="0.2">
      <c r="A264" s="99" t="s">
        <v>429</v>
      </c>
      <c r="B264" s="94" t="s">
        <v>433</v>
      </c>
      <c r="C264" s="94"/>
      <c r="D264" s="99" t="s">
        <v>431</v>
      </c>
      <c r="E264" s="99"/>
      <c r="F264" s="99" t="s">
        <v>502</v>
      </c>
      <c r="G264" s="99">
        <v>3</v>
      </c>
      <c r="H264" s="99" t="s">
        <v>73</v>
      </c>
      <c r="I264" s="97" t="s">
        <v>702</v>
      </c>
      <c r="J264" s="99"/>
      <c r="K264" s="99"/>
      <c r="L264" s="99"/>
      <c r="M264" s="94" t="s">
        <v>689</v>
      </c>
      <c r="N264" s="99"/>
      <c r="O264" s="94"/>
    </row>
    <row r="265" spans="1:15" s="62" customFormat="1" ht="54" x14ac:dyDescent="0.2">
      <c r="A265" s="99" t="s">
        <v>429</v>
      </c>
      <c r="B265" s="94" t="s">
        <v>433</v>
      </c>
      <c r="C265" s="94"/>
      <c r="D265" s="99" t="s">
        <v>431</v>
      </c>
      <c r="E265" s="99"/>
      <c r="F265" s="99" t="s">
        <v>503</v>
      </c>
      <c r="G265" s="99">
        <v>3</v>
      </c>
      <c r="H265" s="99" t="s">
        <v>73</v>
      </c>
      <c r="I265" s="97" t="s">
        <v>702</v>
      </c>
      <c r="J265" s="99"/>
      <c r="K265" s="99"/>
      <c r="L265" s="99"/>
      <c r="M265" s="94" t="s">
        <v>689</v>
      </c>
      <c r="N265" s="99"/>
      <c r="O265" s="94"/>
    </row>
    <row r="266" spans="1:15" s="62" customFormat="1" ht="54" x14ac:dyDescent="0.2">
      <c r="A266" s="99" t="s">
        <v>429</v>
      </c>
      <c r="B266" s="94" t="s">
        <v>433</v>
      </c>
      <c r="C266" s="94"/>
      <c r="D266" s="99" t="s">
        <v>431</v>
      </c>
      <c r="E266" s="99"/>
      <c r="F266" s="99" t="s">
        <v>504</v>
      </c>
      <c r="G266" s="99">
        <v>3</v>
      </c>
      <c r="H266" s="99" t="s">
        <v>73</v>
      </c>
      <c r="I266" s="97" t="s">
        <v>702</v>
      </c>
      <c r="J266" s="99"/>
      <c r="K266" s="99"/>
      <c r="L266" s="99"/>
      <c r="M266" s="94" t="s">
        <v>689</v>
      </c>
      <c r="N266" s="99"/>
      <c r="O266" s="94"/>
    </row>
    <row r="267" spans="1:15" s="62" customFormat="1" ht="54" x14ac:dyDescent="0.2">
      <c r="A267" s="99" t="s">
        <v>429</v>
      </c>
      <c r="B267" s="94" t="s">
        <v>433</v>
      </c>
      <c r="C267" s="94"/>
      <c r="D267" s="99" t="s">
        <v>431</v>
      </c>
      <c r="E267" s="99"/>
      <c r="F267" s="99" t="s">
        <v>505</v>
      </c>
      <c r="G267" s="99">
        <v>3</v>
      </c>
      <c r="H267" s="99" t="s">
        <v>73</v>
      </c>
      <c r="I267" s="97" t="s">
        <v>702</v>
      </c>
      <c r="J267" s="99"/>
      <c r="K267" s="99"/>
      <c r="L267" s="99"/>
      <c r="M267" s="94" t="s">
        <v>689</v>
      </c>
      <c r="N267" s="99"/>
      <c r="O267" s="94"/>
    </row>
    <row r="268" spans="1:15" s="62" customFormat="1" ht="54" x14ac:dyDescent="0.2">
      <c r="A268" s="99" t="s">
        <v>429</v>
      </c>
      <c r="B268" s="94" t="s">
        <v>433</v>
      </c>
      <c r="C268" s="94"/>
      <c r="D268" s="99" t="s">
        <v>431</v>
      </c>
      <c r="E268" s="99"/>
      <c r="F268" s="99" t="s">
        <v>506</v>
      </c>
      <c r="G268" s="99">
        <v>2</v>
      </c>
      <c r="H268" s="99" t="s">
        <v>73</v>
      </c>
      <c r="I268" s="97" t="s">
        <v>702</v>
      </c>
      <c r="J268" s="99"/>
      <c r="K268" s="99"/>
      <c r="L268" s="99"/>
      <c r="M268" s="94" t="s">
        <v>689</v>
      </c>
      <c r="N268" s="99"/>
      <c r="O268" s="94"/>
    </row>
    <row r="269" spans="1:15" s="62" customFormat="1" ht="54" x14ac:dyDescent="0.2">
      <c r="A269" s="99" t="s">
        <v>429</v>
      </c>
      <c r="B269" s="94" t="s">
        <v>433</v>
      </c>
      <c r="C269" s="94"/>
      <c r="D269" s="99" t="s">
        <v>431</v>
      </c>
      <c r="E269" s="99"/>
      <c r="F269" s="99" t="s">
        <v>507</v>
      </c>
      <c r="G269" s="99">
        <v>2</v>
      </c>
      <c r="H269" s="99" t="s">
        <v>73</v>
      </c>
      <c r="I269" s="97" t="s">
        <v>702</v>
      </c>
      <c r="J269" s="99"/>
      <c r="K269" s="99"/>
      <c r="L269" s="99"/>
      <c r="M269" s="94" t="s">
        <v>689</v>
      </c>
      <c r="N269" s="99"/>
      <c r="O269" s="94"/>
    </row>
    <row r="270" spans="1:15" s="62" customFormat="1" ht="54" x14ac:dyDescent="0.2">
      <c r="A270" s="99" t="s">
        <v>429</v>
      </c>
      <c r="B270" s="94" t="s">
        <v>433</v>
      </c>
      <c r="C270" s="94"/>
      <c r="D270" s="99" t="s">
        <v>431</v>
      </c>
      <c r="E270" s="99"/>
      <c r="F270" s="99" t="s">
        <v>508</v>
      </c>
      <c r="G270" s="99">
        <v>3</v>
      </c>
      <c r="H270" s="99" t="s">
        <v>73</v>
      </c>
      <c r="I270" s="97" t="s">
        <v>702</v>
      </c>
      <c r="J270" s="99"/>
      <c r="K270" s="99"/>
      <c r="L270" s="99"/>
      <c r="M270" s="94" t="s">
        <v>689</v>
      </c>
      <c r="N270" s="99"/>
      <c r="O270" s="94"/>
    </row>
    <row r="271" spans="1:15" s="62" customFormat="1" ht="54" x14ac:dyDescent="0.2">
      <c r="A271" s="99" t="s">
        <v>429</v>
      </c>
      <c r="B271" s="94" t="s">
        <v>433</v>
      </c>
      <c r="C271" s="94"/>
      <c r="D271" s="99" t="s">
        <v>431</v>
      </c>
      <c r="E271" s="99"/>
      <c r="F271" s="99" t="s">
        <v>509</v>
      </c>
      <c r="G271" s="99">
        <v>3</v>
      </c>
      <c r="H271" s="99" t="s">
        <v>73</v>
      </c>
      <c r="I271" s="97" t="s">
        <v>702</v>
      </c>
      <c r="J271" s="99"/>
      <c r="K271" s="99"/>
      <c r="L271" s="99"/>
      <c r="M271" s="94" t="s">
        <v>689</v>
      </c>
      <c r="N271" s="99"/>
      <c r="O271" s="94"/>
    </row>
    <row r="272" spans="1:15" s="62" customFormat="1" ht="54" x14ac:dyDescent="0.2">
      <c r="A272" s="99" t="s">
        <v>429</v>
      </c>
      <c r="B272" s="94" t="s">
        <v>433</v>
      </c>
      <c r="C272" s="94"/>
      <c r="D272" s="99" t="s">
        <v>431</v>
      </c>
      <c r="E272" s="99"/>
      <c r="F272" s="99" t="s">
        <v>510</v>
      </c>
      <c r="G272" s="99">
        <v>2</v>
      </c>
      <c r="H272" s="99" t="s">
        <v>73</v>
      </c>
      <c r="I272" s="97" t="s">
        <v>702</v>
      </c>
      <c r="J272" s="99"/>
      <c r="K272" s="99"/>
      <c r="L272" s="99"/>
      <c r="M272" s="94" t="s">
        <v>689</v>
      </c>
      <c r="N272" s="99"/>
      <c r="O272" s="94"/>
    </row>
    <row r="273" spans="1:15" s="62" customFormat="1" ht="54" x14ac:dyDescent="0.2">
      <c r="A273" s="99" t="s">
        <v>429</v>
      </c>
      <c r="B273" s="94" t="s">
        <v>433</v>
      </c>
      <c r="C273" s="94"/>
      <c r="D273" s="99" t="s">
        <v>431</v>
      </c>
      <c r="E273" s="99"/>
      <c r="F273" s="99" t="s">
        <v>511</v>
      </c>
      <c r="G273" s="99">
        <v>3</v>
      </c>
      <c r="H273" s="99" t="s">
        <v>73</v>
      </c>
      <c r="I273" s="97" t="s">
        <v>702</v>
      </c>
      <c r="J273" s="99"/>
      <c r="K273" s="99"/>
      <c r="L273" s="99"/>
      <c r="M273" s="94" t="s">
        <v>689</v>
      </c>
      <c r="N273" s="99"/>
      <c r="O273" s="94"/>
    </row>
    <row r="274" spans="1:15" s="62" customFormat="1" ht="54" x14ac:dyDescent="0.2">
      <c r="A274" s="99" t="s">
        <v>429</v>
      </c>
      <c r="B274" s="94" t="s">
        <v>433</v>
      </c>
      <c r="C274" s="94"/>
      <c r="D274" s="99" t="s">
        <v>431</v>
      </c>
      <c r="E274" s="99"/>
      <c r="F274" s="99" t="s">
        <v>512</v>
      </c>
      <c r="G274" s="99">
        <v>2</v>
      </c>
      <c r="H274" s="99" t="s">
        <v>73</v>
      </c>
      <c r="I274" s="97" t="s">
        <v>702</v>
      </c>
      <c r="J274" s="99"/>
      <c r="K274" s="99"/>
      <c r="L274" s="99"/>
      <c r="M274" s="94" t="s">
        <v>689</v>
      </c>
      <c r="N274" s="99"/>
      <c r="O274" s="94"/>
    </row>
    <row r="275" spans="1:15" s="62" customFormat="1" ht="40.5" x14ac:dyDescent="0.2">
      <c r="A275" s="99" t="s">
        <v>429</v>
      </c>
      <c r="B275" s="94" t="s">
        <v>433</v>
      </c>
      <c r="C275" s="94"/>
      <c r="D275" s="99" t="s">
        <v>432</v>
      </c>
      <c r="E275" s="99"/>
      <c r="F275" s="99" t="s">
        <v>513</v>
      </c>
      <c r="G275" s="99">
        <v>3</v>
      </c>
      <c r="H275" s="99" t="s">
        <v>73</v>
      </c>
      <c r="I275" s="97" t="s">
        <v>702</v>
      </c>
      <c r="J275" s="99"/>
      <c r="K275" s="99"/>
      <c r="L275" s="99"/>
      <c r="M275" s="94" t="s">
        <v>690</v>
      </c>
      <c r="N275" s="99"/>
      <c r="O275" s="94"/>
    </row>
    <row r="276" spans="1:15" s="62" customFormat="1" ht="40.5" x14ac:dyDescent="0.2">
      <c r="A276" s="99" t="s">
        <v>429</v>
      </c>
      <c r="B276" s="94" t="s">
        <v>433</v>
      </c>
      <c r="C276" s="94"/>
      <c r="D276" s="99" t="s">
        <v>432</v>
      </c>
      <c r="E276" s="99"/>
      <c r="F276" s="99" t="s">
        <v>514</v>
      </c>
      <c r="G276" s="99">
        <v>3</v>
      </c>
      <c r="H276" s="99" t="s">
        <v>73</v>
      </c>
      <c r="I276" s="97" t="s">
        <v>702</v>
      </c>
      <c r="J276" s="99"/>
      <c r="K276" s="99"/>
      <c r="L276" s="99"/>
      <c r="M276" s="94" t="s">
        <v>690</v>
      </c>
      <c r="N276" s="99"/>
      <c r="O276" s="94"/>
    </row>
    <row r="277" spans="1:15" s="62" customFormat="1" ht="40.5" x14ac:dyDescent="0.2">
      <c r="A277" s="99" t="s">
        <v>429</v>
      </c>
      <c r="B277" s="94" t="s">
        <v>433</v>
      </c>
      <c r="C277" s="94"/>
      <c r="D277" s="99" t="s">
        <v>432</v>
      </c>
      <c r="E277" s="99"/>
      <c r="F277" s="99" t="s">
        <v>515</v>
      </c>
      <c r="G277" s="99">
        <v>3</v>
      </c>
      <c r="H277" s="99" t="s">
        <v>73</v>
      </c>
      <c r="I277" s="97" t="s">
        <v>702</v>
      </c>
      <c r="J277" s="99"/>
      <c r="K277" s="99"/>
      <c r="L277" s="99"/>
      <c r="M277" s="94" t="s">
        <v>690</v>
      </c>
      <c r="N277" s="99"/>
      <c r="O277" s="94"/>
    </row>
    <row r="278" spans="1:15" s="62" customFormat="1" ht="40.5" x14ac:dyDescent="0.2">
      <c r="A278" s="99" t="s">
        <v>429</v>
      </c>
      <c r="B278" s="94" t="s">
        <v>433</v>
      </c>
      <c r="C278" s="94"/>
      <c r="D278" s="99" t="s">
        <v>432</v>
      </c>
      <c r="E278" s="99"/>
      <c r="F278" s="99" t="s">
        <v>516</v>
      </c>
      <c r="G278" s="99">
        <v>3</v>
      </c>
      <c r="H278" s="99" t="s">
        <v>73</v>
      </c>
      <c r="I278" s="97" t="s">
        <v>702</v>
      </c>
      <c r="J278" s="99"/>
      <c r="K278" s="99"/>
      <c r="L278" s="99"/>
      <c r="M278" s="94" t="s">
        <v>690</v>
      </c>
      <c r="N278" s="99"/>
      <c r="O278" s="94"/>
    </row>
    <row r="279" spans="1:15" s="62" customFormat="1" ht="40.5" x14ac:dyDescent="0.2">
      <c r="A279" s="99" t="s">
        <v>429</v>
      </c>
      <c r="B279" s="94" t="s">
        <v>433</v>
      </c>
      <c r="C279" s="94"/>
      <c r="D279" s="99" t="s">
        <v>432</v>
      </c>
      <c r="E279" s="99"/>
      <c r="F279" s="99" t="s">
        <v>517</v>
      </c>
      <c r="G279" s="99">
        <v>2</v>
      </c>
      <c r="H279" s="99" t="s">
        <v>73</v>
      </c>
      <c r="I279" s="97" t="s">
        <v>702</v>
      </c>
      <c r="J279" s="99"/>
      <c r="K279" s="99"/>
      <c r="L279" s="99"/>
      <c r="M279" s="94" t="s">
        <v>690</v>
      </c>
      <c r="N279" s="99"/>
      <c r="O279" s="94"/>
    </row>
    <row r="280" spans="1:15" s="62" customFormat="1" ht="40.5" x14ac:dyDescent="0.2">
      <c r="A280" s="99" t="s">
        <v>429</v>
      </c>
      <c r="B280" s="94" t="s">
        <v>433</v>
      </c>
      <c r="C280" s="94"/>
      <c r="D280" s="99" t="s">
        <v>432</v>
      </c>
      <c r="E280" s="99"/>
      <c r="F280" s="99" t="s">
        <v>472</v>
      </c>
      <c r="G280" s="99">
        <v>3</v>
      </c>
      <c r="H280" s="99" t="s">
        <v>73</v>
      </c>
      <c r="I280" s="97" t="s">
        <v>702</v>
      </c>
      <c r="J280" s="99"/>
      <c r="K280" s="99"/>
      <c r="L280" s="99"/>
      <c r="M280" s="94" t="s">
        <v>690</v>
      </c>
      <c r="N280" s="99"/>
      <c r="O280" s="94"/>
    </row>
    <row r="281" spans="1:15" s="62" customFormat="1" ht="40.5" x14ac:dyDescent="0.2">
      <c r="A281" s="99" t="s">
        <v>429</v>
      </c>
      <c r="B281" s="94" t="s">
        <v>433</v>
      </c>
      <c r="C281" s="94"/>
      <c r="D281" s="99" t="s">
        <v>432</v>
      </c>
      <c r="E281" s="99"/>
      <c r="F281" s="99" t="s">
        <v>518</v>
      </c>
      <c r="G281" s="99">
        <v>3</v>
      </c>
      <c r="H281" s="99" t="s">
        <v>73</v>
      </c>
      <c r="I281" s="97" t="s">
        <v>702</v>
      </c>
      <c r="J281" s="99"/>
      <c r="K281" s="99"/>
      <c r="L281" s="99"/>
      <c r="M281" s="94" t="s">
        <v>690</v>
      </c>
      <c r="N281" s="99"/>
      <c r="O281" s="94"/>
    </row>
    <row r="282" spans="1:15" s="62" customFormat="1" ht="40.5" x14ac:dyDescent="0.2">
      <c r="A282" s="99" t="s">
        <v>429</v>
      </c>
      <c r="B282" s="94" t="s">
        <v>433</v>
      </c>
      <c r="C282" s="94"/>
      <c r="D282" s="99" t="s">
        <v>432</v>
      </c>
      <c r="E282" s="99"/>
      <c r="F282" s="99" t="s">
        <v>519</v>
      </c>
      <c r="G282" s="99">
        <v>3</v>
      </c>
      <c r="H282" s="99" t="s">
        <v>73</v>
      </c>
      <c r="I282" s="97" t="s">
        <v>702</v>
      </c>
      <c r="J282" s="99"/>
      <c r="K282" s="99"/>
      <c r="L282" s="99"/>
      <c r="M282" s="94" t="s">
        <v>690</v>
      </c>
      <c r="N282" s="99"/>
      <c r="O282" s="94"/>
    </row>
    <row r="283" spans="1:15" s="62" customFormat="1" ht="40.5" x14ac:dyDescent="0.2">
      <c r="A283" s="99" t="s">
        <v>429</v>
      </c>
      <c r="B283" s="94" t="s">
        <v>433</v>
      </c>
      <c r="C283" s="94"/>
      <c r="D283" s="99" t="s">
        <v>432</v>
      </c>
      <c r="E283" s="99"/>
      <c r="F283" s="99" t="s">
        <v>520</v>
      </c>
      <c r="G283" s="99">
        <v>3</v>
      </c>
      <c r="H283" s="99" t="s">
        <v>73</v>
      </c>
      <c r="I283" s="97" t="s">
        <v>702</v>
      </c>
      <c r="J283" s="99"/>
      <c r="K283" s="99"/>
      <c r="L283" s="99"/>
      <c r="M283" s="94" t="s">
        <v>690</v>
      </c>
      <c r="N283" s="99"/>
      <c r="O283" s="94"/>
    </row>
    <row r="284" spans="1:15" s="62" customFormat="1" ht="40.5" x14ac:dyDescent="0.2">
      <c r="A284" s="99" t="s">
        <v>429</v>
      </c>
      <c r="B284" s="94" t="s">
        <v>433</v>
      </c>
      <c r="C284" s="94"/>
      <c r="D284" s="99" t="s">
        <v>432</v>
      </c>
      <c r="E284" s="99"/>
      <c r="F284" s="99" t="s">
        <v>521</v>
      </c>
      <c r="G284" s="99">
        <v>3</v>
      </c>
      <c r="H284" s="99" t="s">
        <v>73</v>
      </c>
      <c r="I284" s="97" t="s">
        <v>702</v>
      </c>
      <c r="J284" s="99"/>
      <c r="K284" s="99"/>
      <c r="L284" s="99"/>
      <c r="M284" s="94" t="s">
        <v>690</v>
      </c>
      <c r="N284" s="99"/>
      <c r="O284" s="94"/>
    </row>
    <row r="285" spans="1:15" s="62" customFormat="1" ht="40.5" x14ac:dyDescent="0.2">
      <c r="A285" s="99" t="s">
        <v>429</v>
      </c>
      <c r="B285" s="94" t="s">
        <v>433</v>
      </c>
      <c r="C285" s="94"/>
      <c r="D285" s="99" t="s">
        <v>432</v>
      </c>
      <c r="E285" s="99"/>
      <c r="F285" s="99" t="s">
        <v>522</v>
      </c>
      <c r="G285" s="99">
        <v>2</v>
      </c>
      <c r="H285" s="99" t="s">
        <v>73</v>
      </c>
      <c r="I285" s="97" t="s">
        <v>702</v>
      </c>
      <c r="J285" s="99"/>
      <c r="K285" s="99"/>
      <c r="L285" s="99"/>
      <c r="M285" s="94" t="s">
        <v>690</v>
      </c>
      <c r="N285" s="99"/>
      <c r="O285" s="94"/>
    </row>
    <row r="286" spans="1:15" s="62" customFormat="1" ht="40.5" x14ac:dyDescent="0.2">
      <c r="A286" s="99" t="s">
        <v>429</v>
      </c>
      <c r="B286" s="94" t="s">
        <v>433</v>
      </c>
      <c r="C286" s="94"/>
      <c r="D286" s="99" t="s">
        <v>432</v>
      </c>
      <c r="E286" s="99"/>
      <c r="F286" s="99" t="s">
        <v>523</v>
      </c>
      <c r="G286" s="99">
        <v>3</v>
      </c>
      <c r="H286" s="99" t="s">
        <v>73</v>
      </c>
      <c r="I286" s="97" t="s">
        <v>702</v>
      </c>
      <c r="J286" s="99"/>
      <c r="K286" s="99"/>
      <c r="L286" s="99"/>
      <c r="M286" s="94" t="s">
        <v>690</v>
      </c>
      <c r="N286" s="99"/>
      <c r="O286" s="94"/>
    </row>
    <row r="287" spans="1:15" s="62" customFormat="1" ht="40.5" x14ac:dyDescent="0.2">
      <c r="A287" s="99" t="s">
        <v>429</v>
      </c>
      <c r="B287" s="94" t="s">
        <v>433</v>
      </c>
      <c r="C287" s="94"/>
      <c r="D287" s="99" t="s">
        <v>432</v>
      </c>
      <c r="E287" s="99"/>
      <c r="F287" s="99" t="s">
        <v>524</v>
      </c>
      <c r="G287" s="99">
        <v>3</v>
      </c>
      <c r="H287" s="99" t="s">
        <v>73</v>
      </c>
      <c r="I287" s="97" t="s">
        <v>702</v>
      </c>
      <c r="J287" s="99"/>
      <c r="K287" s="99"/>
      <c r="L287" s="99"/>
      <c r="M287" s="94" t="s">
        <v>690</v>
      </c>
      <c r="N287" s="99"/>
      <c r="O287" s="94"/>
    </row>
    <row r="288" spans="1:15" s="62" customFormat="1" ht="40.5" x14ac:dyDescent="0.2">
      <c r="A288" s="99" t="s">
        <v>429</v>
      </c>
      <c r="B288" s="94" t="s">
        <v>433</v>
      </c>
      <c r="C288" s="94"/>
      <c r="D288" s="99" t="s">
        <v>432</v>
      </c>
      <c r="E288" s="99"/>
      <c r="F288" s="99" t="s">
        <v>525</v>
      </c>
      <c r="G288" s="99">
        <v>2</v>
      </c>
      <c r="H288" s="99" t="s">
        <v>73</v>
      </c>
      <c r="I288" s="97" t="s">
        <v>702</v>
      </c>
      <c r="J288" s="99"/>
      <c r="K288" s="99"/>
      <c r="L288" s="99"/>
      <c r="M288" s="94" t="s">
        <v>690</v>
      </c>
      <c r="N288" s="99"/>
      <c r="O288" s="94"/>
    </row>
    <row r="289" spans="1:15" s="62" customFormat="1" ht="40.5" x14ac:dyDescent="0.2">
      <c r="A289" s="99" t="s">
        <v>429</v>
      </c>
      <c r="B289" s="94" t="s">
        <v>433</v>
      </c>
      <c r="C289" s="94"/>
      <c r="D289" s="99" t="s">
        <v>432</v>
      </c>
      <c r="E289" s="99"/>
      <c r="F289" s="99" t="s">
        <v>526</v>
      </c>
      <c r="G289" s="99">
        <v>1</v>
      </c>
      <c r="H289" s="99" t="s">
        <v>73</v>
      </c>
      <c r="I289" s="97" t="s">
        <v>702</v>
      </c>
      <c r="J289" s="99"/>
      <c r="K289" s="99"/>
      <c r="L289" s="99"/>
      <c r="M289" s="94" t="s">
        <v>690</v>
      </c>
      <c r="N289" s="99"/>
      <c r="O289" s="94"/>
    </row>
    <row r="290" spans="1:15" s="62" customFormat="1" ht="40.5" x14ac:dyDescent="0.2">
      <c r="A290" s="99" t="s">
        <v>429</v>
      </c>
      <c r="B290" s="94" t="s">
        <v>433</v>
      </c>
      <c r="C290" s="94"/>
      <c r="D290" s="99" t="s">
        <v>432</v>
      </c>
      <c r="E290" s="99"/>
      <c r="F290" s="99" t="s">
        <v>442</v>
      </c>
      <c r="G290" s="99">
        <v>2</v>
      </c>
      <c r="H290" s="99" t="s">
        <v>73</v>
      </c>
      <c r="I290" s="97" t="s">
        <v>702</v>
      </c>
      <c r="J290" s="99"/>
      <c r="K290" s="99"/>
      <c r="L290" s="99"/>
      <c r="M290" s="94" t="s">
        <v>690</v>
      </c>
      <c r="N290" s="99"/>
      <c r="O290" s="94"/>
    </row>
    <row r="291" spans="1:15" s="62" customFormat="1" ht="40.5" x14ac:dyDescent="0.2">
      <c r="A291" s="99" t="s">
        <v>429</v>
      </c>
      <c r="B291" s="94" t="s">
        <v>433</v>
      </c>
      <c r="C291" s="94"/>
      <c r="D291" s="99" t="s">
        <v>432</v>
      </c>
      <c r="E291" s="99"/>
      <c r="F291" s="99" t="s">
        <v>527</v>
      </c>
      <c r="G291" s="99">
        <v>1</v>
      </c>
      <c r="H291" s="99" t="s">
        <v>73</v>
      </c>
      <c r="I291" s="97" t="s">
        <v>702</v>
      </c>
      <c r="J291" s="99"/>
      <c r="K291" s="99"/>
      <c r="L291" s="99"/>
      <c r="M291" s="94" t="s">
        <v>690</v>
      </c>
      <c r="N291" s="99"/>
      <c r="O291" s="94"/>
    </row>
    <row r="292" spans="1:15" s="62" customFormat="1" ht="40.5" x14ac:dyDescent="0.2">
      <c r="A292" s="99" t="s">
        <v>429</v>
      </c>
      <c r="B292" s="94" t="s">
        <v>433</v>
      </c>
      <c r="C292" s="94"/>
      <c r="D292" s="99" t="s">
        <v>432</v>
      </c>
      <c r="E292" s="99"/>
      <c r="F292" s="99" t="s">
        <v>528</v>
      </c>
      <c r="G292" s="99">
        <v>2</v>
      </c>
      <c r="H292" s="99" t="s">
        <v>73</v>
      </c>
      <c r="I292" s="97" t="s">
        <v>702</v>
      </c>
      <c r="J292" s="99"/>
      <c r="K292" s="99"/>
      <c r="L292" s="99"/>
      <c r="M292" s="94" t="s">
        <v>690</v>
      </c>
      <c r="N292" s="99"/>
      <c r="O292" s="94"/>
    </row>
    <row r="293" spans="1:15" s="62" customFormat="1" ht="27" x14ac:dyDescent="0.2">
      <c r="A293" s="99" t="s">
        <v>429</v>
      </c>
      <c r="B293" s="94" t="s">
        <v>433</v>
      </c>
      <c r="C293" s="94"/>
      <c r="D293" s="99" t="s">
        <v>71</v>
      </c>
      <c r="E293" s="99"/>
      <c r="F293" s="99" t="s">
        <v>529</v>
      </c>
      <c r="G293" s="99">
        <v>3</v>
      </c>
      <c r="H293" s="99" t="s">
        <v>73</v>
      </c>
      <c r="I293" s="97" t="s">
        <v>702</v>
      </c>
      <c r="J293" s="99"/>
      <c r="K293" s="99"/>
      <c r="L293" s="99"/>
      <c r="M293" s="94" t="s">
        <v>691</v>
      </c>
      <c r="N293" s="99"/>
      <c r="O293" s="94"/>
    </row>
    <row r="294" spans="1:15" s="62" customFormat="1" ht="27" x14ac:dyDescent="0.2">
      <c r="A294" s="99" t="s">
        <v>429</v>
      </c>
      <c r="B294" s="94" t="s">
        <v>433</v>
      </c>
      <c r="C294" s="94"/>
      <c r="D294" s="99" t="s">
        <v>71</v>
      </c>
      <c r="E294" s="99"/>
      <c r="F294" s="99" t="s">
        <v>530</v>
      </c>
      <c r="G294" s="99">
        <v>3</v>
      </c>
      <c r="H294" s="99" t="s">
        <v>73</v>
      </c>
      <c r="I294" s="97" t="s">
        <v>702</v>
      </c>
      <c r="J294" s="99"/>
      <c r="K294" s="99"/>
      <c r="L294" s="99"/>
      <c r="M294" s="94" t="s">
        <v>691</v>
      </c>
      <c r="N294" s="99"/>
      <c r="O294" s="94"/>
    </row>
    <row r="295" spans="1:15" s="62" customFormat="1" ht="27" x14ac:dyDescent="0.2">
      <c r="A295" s="99" t="s">
        <v>429</v>
      </c>
      <c r="B295" s="94" t="s">
        <v>433</v>
      </c>
      <c r="C295" s="94"/>
      <c r="D295" s="99" t="s">
        <v>71</v>
      </c>
      <c r="E295" s="99"/>
      <c r="F295" s="99" t="s">
        <v>531</v>
      </c>
      <c r="G295" s="99">
        <v>2</v>
      </c>
      <c r="H295" s="99" t="s">
        <v>73</v>
      </c>
      <c r="I295" s="97" t="s">
        <v>702</v>
      </c>
      <c r="J295" s="99"/>
      <c r="K295" s="99"/>
      <c r="L295" s="99"/>
      <c r="M295" s="94" t="s">
        <v>691</v>
      </c>
      <c r="N295" s="99"/>
      <c r="O295" s="94"/>
    </row>
    <row r="296" spans="1:15" s="62" customFormat="1" ht="27" x14ac:dyDescent="0.2">
      <c r="A296" s="99" t="s">
        <v>429</v>
      </c>
      <c r="B296" s="94" t="s">
        <v>433</v>
      </c>
      <c r="C296" s="94"/>
      <c r="D296" s="99" t="s">
        <v>71</v>
      </c>
      <c r="E296" s="99"/>
      <c r="F296" s="99" t="s">
        <v>532</v>
      </c>
      <c r="G296" s="99">
        <v>2</v>
      </c>
      <c r="H296" s="99" t="s">
        <v>73</v>
      </c>
      <c r="I296" s="97" t="s">
        <v>702</v>
      </c>
      <c r="J296" s="99"/>
      <c r="K296" s="99"/>
      <c r="L296" s="99"/>
      <c r="M296" s="94" t="s">
        <v>691</v>
      </c>
      <c r="N296" s="99"/>
      <c r="O296" s="94"/>
    </row>
    <row r="297" spans="1:15" s="62" customFormat="1" ht="27" x14ac:dyDescent="0.2">
      <c r="A297" s="99" t="s">
        <v>429</v>
      </c>
      <c r="B297" s="94" t="s">
        <v>433</v>
      </c>
      <c r="C297" s="94"/>
      <c r="D297" s="99" t="s">
        <v>71</v>
      </c>
      <c r="E297" s="99"/>
      <c r="F297" s="99" t="s">
        <v>533</v>
      </c>
      <c r="G297" s="99">
        <v>3</v>
      </c>
      <c r="H297" s="99" t="s">
        <v>73</v>
      </c>
      <c r="I297" s="97" t="s">
        <v>702</v>
      </c>
      <c r="J297" s="99"/>
      <c r="K297" s="99"/>
      <c r="L297" s="99"/>
      <c r="M297" s="94" t="s">
        <v>691</v>
      </c>
      <c r="N297" s="99"/>
      <c r="O297" s="94"/>
    </row>
    <row r="298" spans="1:15" s="62" customFormat="1" ht="27" x14ac:dyDescent="0.2">
      <c r="A298" s="99" t="s">
        <v>429</v>
      </c>
      <c r="B298" s="94" t="s">
        <v>433</v>
      </c>
      <c r="C298" s="94"/>
      <c r="D298" s="99" t="s">
        <v>71</v>
      </c>
      <c r="E298" s="99"/>
      <c r="F298" s="99" t="s">
        <v>534</v>
      </c>
      <c r="G298" s="99">
        <v>1</v>
      </c>
      <c r="H298" s="99" t="s">
        <v>73</v>
      </c>
      <c r="I298" s="97" t="s">
        <v>702</v>
      </c>
      <c r="J298" s="99"/>
      <c r="K298" s="99"/>
      <c r="L298" s="99"/>
      <c r="M298" s="94" t="s">
        <v>691</v>
      </c>
      <c r="N298" s="99"/>
      <c r="O298" s="94"/>
    </row>
    <row r="299" spans="1:15" s="62" customFormat="1" ht="27" x14ac:dyDescent="0.2">
      <c r="A299" s="99" t="s">
        <v>429</v>
      </c>
      <c r="B299" s="94" t="s">
        <v>433</v>
      </c>
      <c r="C299" s="94"/>
      <c r="D299" s="99" t="s">
        <v>71</v>
      </c>
      <c r="E299" s="99"/>
      <c r="F299" s="99" t="s">
        <v>456</v>
      </c>
      <c r="G299" s="99">
        <v>3</v>
      </c>
      <c r="H299" s="99" t="s">
        <v>73</v>
      </c>
      <c r="I299" s="97" t="s">
        <v>702</v>
      </c>
      <c r="J299" s="99"/>
      <c r="K299" s="99"/>
      <c r="L299" s="99"/>
      <c r="M299" s="94" t="s">
        <v>691</v>
      </c>
      <c r="N299" s="99"/>
      <c r="O299" s="94"/>
    </row>
    <row r="300" spans="1:15" s="62" customFormat="1" ht="27" x14ac:dyDescent="0.2">
      <c r="A300" s="99" t="s">
        <v>429</v>
      </c>
      <c r="B300" s="94" t="s">
        <v>433</v>
      </c>
      <c r="C300" s="94"/>
      <c r="D300" s="99" t="s">
        <v>71</v>
      </c>
      <c r="E300" s="99"/>
      <c r="F300" s="99" t="s">
        <v>469</v>
      </c>
      <c r="G300" s="99">
        <v>3</v>
      </c>
      <c r="H300" s="99" t="s">
        <v>73</v>
      </c>
      <c r="I300" s="97" t="s">
        <v>702</v>
      </c>
      <c r="J300" s="99"/>
      <c r="K300" s="99"/>
      <c r="L300" s="99"/>
      <c r="M300" s="94" t="s">
        <v>691</v>
      </c>
      <c r="N300" s="99"/>
      <c r="O300" s="94"/>
    </row>
    <row r="301" spans="1:15" s="62" customFormat="1" ht="27" x14ac:dyDescent="0.2">
      <c r="A301" s="99" t="s">
        <v>429</v>
      </c>
      <c r="B301" s="94" t="s">
        <v>433</v>
      </c>
      <c r="C301" s="94"/>
      <c r="D301" s="99" t="s">
        <v>71</v>
      </c>
      <c r="E301" s="99"/>
      <c r="F301" s="99" t="s">
        <v>535</v>
      </c>
      <c r="G301" s="99">
        <v>2</v>
      </c>
      <c r="H301" s="99" t="s">
        <v>73</v>
      </c>
      <c r="I301" s="97" t="s">
        <v>702</v>
      </c>
      <c r="J301" s="99"/>
      <c r="K301" s="99"/>
      <c r="L301" s="99"/>
      <c r="M301" s="94" t="s">
        <v>691</v>
      </c>
      <c r="N301" s="99"/>
      <c r="O301" s="94"/>
    </row>
    <row r="302" spans="1:15" s="62" customFormat="1" ht="27" x14ac:dyDescent="0.2">
      <c r="A302" s="99" t="s">
        <v>429</v>
      </c>
      <c r="B302" s="94" t="s">
        <v>433</v>
      </c>
      <c r="C302" s="94"/>
      <c r="D302" s="99" t="s">
        <v>71</v>
      </c>
      <c r="E302" s="99"/>
      <c r="F302" s="99" t="s">
        <v>536</v>
      </c>
      <c r="G302" s="99">
        <v>3</v>
      </c>
      <c r="H302" s="99" t="s">
        <v>73</v>
      </c>
      <c r="I302" s="97" t="s">
        <v>702</v>
      </c>
      <c r="J302" s="99"/>
      <c r="K302" s="99"/>
      <c r="L302" s="99"/>
      <c r="M302" s="94" t="s">
        <v>691</v>
      </c>
      <c r="N302" s="99"/>
      <c r="O302" s="94"/>
    </row>
    <row r="303" spans="1:15" s="62" customFormat="1" ht="27" x14ac:dyDescent="0.2">
      <c r="A303" s="99" t="s">
        <v>429</v>
      </c>
      <c r="B303" s="94" t="s">
        <v>433</v>
      </c>
      <c r="C303" s="94"/>
      <c r="D303" s="99" t="s">
        <v>71</v>
      </c>
      <c r="E303" s="99"/>
      <c r="F303" s="99" t="s">
        <v>537</v>
      </c>
      <c r="G303" s="99">
        <v>3</v>
      </c>
      <c r="H303" s="99" t="s">
        <v>73</v>
      </c>
      <c r="I303" s="97" t="s">
        <v>702</v>
      </c>
      <c r="J303" s="99"/>
      <c r="K303" s="99"/>
      <c r="L303" s="99"/>
      <c r="M303" s="94" t="s">
        <v>691</v>
      </c>
      <c r="N303" s="99"/>
      <c r="O303" s="94"/>
    </row>
    <row r="304" spans="1:15" s="62" customFormat="1" ht="27" x14ac:dyDescent="0.2">
      <c r="A304" s="99" t="s">
        <v>429</v>
      </c>
      <c r="B304" s="94" t="s">
        <v>433</v>
      </c>
      <c r="C304" s="94"/>
      <c r="D304" s="99" t="s">
        <v>71</v>
      </c>
      <c r="E304" s="99"/>
      <c r="F304" s="99" t="s">
        <v>538</v>
      </c>
      <c r="G304" s="99">
        <v>1</v>
      </c>
      <c r="H304" s="99" t="s">
        <v>73</v>
      </c>
      <c r="I304" s="97" t="s">
        <v>702</v>
      </c>
      <c r="J304" s="99"/>
      <c r="K304" s="99"/>
      <c r="L304" s="99"/>
      <c r="M304" s="94" t="s">
        <v>691</v>
      </c>
      <c r="N304" s="99"/>
      <c r="O304" s="94"/>
    </row>
    <row r="305" spans="1:15" s="62" customFormat="1" ht="27" x14ac:dyDescent="0.2">
      <c r="A305" s="99" t="s">
        <v>429</v>
      </c>
      <c r="B305" s="94" t="s">
        <v>433</v>
      </c>
      <c r="C305" s="94"/>
      <c r="D305" s="99" t="s">
        <v>71</v>
      </c>
      <c r="E305" s="99"/>
      <c r="F305" s="99" t="s">
        <v>539</v>
      </c>
      <c r="G305" s="99">
        <v>2</v>
      </c>
      <c r="H305" s="99" t="s">
        <v>73</v>
      </c>
      <c r="I305" s="97" t="s">
        <v>702</v>
      </c>
      <c r="J305" s="99"/>
      <c r="K305" s="99"/>
      <c r="L305" s="99"/>
      <c r="M305" s="94" t="s">
        <v>691</v>
      </c>
      <c r="N305" s="99"/>
      <c r="O305" s="94"/>
    </row>
    <row r="306" spans="1:15" s="62" customFormat="1" ht="40.5" x14ac:dyDescent="0.2">
      <c r="A306" s="99" t="s">
        <v>429</v>
      </c>
      <c r="B306" s="94" t="s">
        <v>433</v>
      </c>
      <c r="C306" s="94"/>
      <c r="D306" s="99" t="s">
        <v>71</v>
      </c>
      <c r="E306" s="99"/>
      <c r="F306" s="99" t="s">
        <v>540</v>
      </c>
      <c r="G306" s="99">
        <v>3</v>
      </c>
      <c r="H306" s="99" t="s">
        <v>73</v>
      </c>
      <c r="I306" s="97" t="s">
        <v>702</v>
      </c>
      <c r="J306" s="99"/>
      <c r="K306" s="99"/>
      <c r="L306" s="99"/>
      <c r="M306" s="94" t="s">
        <v>691</v>
      </c>
      <c r="N306" s="99"/>
      <c r="O306" s="94"/>
    </row>
    <row r="307" spans="1:15" s="62" customFormat="1" ht="27" x14ac:dyDescent="0.2">
      <c r="A307" s="99" t="s">
        <v>429</v>
      </c>
      <c r="B307" s="94" t="s">
        <v>433</v>
      </c>
      <c r="C307" s="94"/>
      <c r="D307" s="99" t="s">
        <v>71</v>
      </c>
      <c r="E307" s="99"/>
      <c r="F307" s="99" t="s">
        <v>541</v>
      </c>
      <c r="G307" s="99">
        <v>2</v>
      </c>
      <c r="H307" s="99" t="s">
        <v>73</v>
      </c>
      <c r="I307" s="97" t="s">
        <v>702</v>
      </c>
      <c r="J307" s="99"/>
      <c r="K307" s="99"/>
      <c r="L307" s="99"/>
      <c r="M307" s="94" t="s">
        <v>691</v>
      </c>
      <c r="N307" s="99"/>
      <c r="O307" s="94"/>
    </row>
    <row r="308" spans="1:15" s="62" customFormat="1" ht="27" x14ac:dyDescent="0.2">
      <c r="A308" s="99" t="s">
        <v>429</v>
      </c>
      <c r="B308" s="94" t="s">
        <v>433</v>
      </c>
      <c r="C308" s="94"/>
      <c r="D308" s="99" t="s">
        <v>71</v>
      </c>
      <c r="E308" s="99"/>
      <c r="F308" s="99" t="s">
        <v>542</v>
      </c>
      <c r="G308" s="99">
        <v>3</v>
      </c>
      <c r="H308" s="99" t="s">
        <v>73</v>
      </c>
      <c r="I308" s="97" t="s">
        <v>702</v>
      </c>
      <c r="J308" s="99"/>
      <c r="K308" s="99"/>
      <c r="L308" s="99"/>
      <c r="M308" s="94" t="s">
        <v>691</v>
      </c>
      <c r="N308" s="99"/>
      <c r="O308" s="94"/>
    </row>
    <row r="309" spans="1:15" s="62" customFormat="1" ht="27" x14ac:dyDescent="0.2">
      <c r="A309" s="99" t="s">
        <v>429</v>
      </c>
      <c r="B309" s="94" t="s">
        <v>433</v>
      </c>
      <c r="C309" s="94"/>
      <c r="D309" s="99" t="s">
        <v>71</v>
      </c>
      <c r="E309" s="99"/>
      <c r="F309" s="99" t="s">
        <v>543</v>
      </c>
      <c r="G309" s="99">
        <v>2</v>
      </c>
      <c r="H309" s="99" t="s">
        <v>73</v>
      </c>
      <c r="I309" s="97" t="s">
        <v>702</v>
      </c>
      <c r="J309" s="99"/>
      <c r="K309" s="99"/>
      <c r="L309" s="99"/>
      <c r="M309" s="94" t="s">
        <v>691</v>
      </c>
      <c r="N309" s="99"/>
      <c r="O309" s="94"/>
    </row>
    <row r="310" spans="1:15" s="62" customFormat="1" ht="27" x14ac:dyDescent="0.2">
      <c r="A310" s="99" t="s">
        <v>429</v>
      </c>
      <c r="B310" s="94" t="s">
        <v>433</v>
      </c>
      <c r="C310" s="94"/>
      <c r="D310" s="99" t="s">
        <v>71</v>
      </c>
      <c r="E310" s="99"/>
      <c r="F310" s="99" t="s">
        <v>544</v>
      </c>
      <c r="G310" s="99">
        <v>2</v>
      </c>
      <c r="H310" s="99" t="s">
        <v>73</v>
      </c>
      <c r="I310" s="97" t="s">
        <v>702</v>
      </c>
      <c r="J310" s="99"/>
      <c r="K310" s="99"/>
      <c r="L310" s="99"/>
      <c r="M310" s="94" t="s">
        <v>691</v>
      </c>
      <c r="N310" s="99"/>
      <c r="O310" s="94"/>
    </row>
    <row r="311" spans="1:15" s="62" customFormat="1" ht="27" x14ac:dyDescent="0.2">
      <c r="A311" s="99" t="s">
        <v>429</v>
      </c>
      <c r="B311" s="94" t="s">
        <v>433</v>
      </c>
      <c r="C311" s="94"/>
      <c r="D311" s="99" t="s">
        <v>71</v>
      </c>
      <c r="E311" s="99"/>
      <c r="F311" s="99" t="s">
        <v>348</v>
      </c>
      <c r="G311" s="99">
        <v>2</v>
      </c>
      <c r="H311" s="99" t="s">
        <v>73</v>
      </c>
      <c r="I311" s="97" t="s">
        <v>702</v>
      </c>
      <c r="J311" s="99"/>
      <c r="K311" s="99"/>
      <c r="L311" s="99"/>
      <c r="M311" s="94" t="s">
        <v>691</v>
      </c>
      <c r="N311" s="99"/>
      <c r="O311" s="94"/>
    </row>
    <row r="312" spans="1:15" s="62" customFormat="1" ht="27" x14ac:dyDescent="0.2">
      <c r="A312" s="99" t="s">
        <v>429</v>
      </c>
      <c r="B312" s="94" t="s">
        <v>433</v>
      </c>
      <c r="C312" s="94"/>
      <c r="D312" s="99" t="s">
        <v>71</v>
      </c>
      <c r="E312" s="99"/>
      <c r="F312" s="99" t="s">
        <v>545</v>
      </c>
      <c r="G312" s="99">
        <v>3</v>
      </c>
      <c r="H312" s="99" t="s">
        <v>73</v>
      </c>
      <c r="I312" s="97" t="s">
        <v>702</v>
      </c>
      <c r="J312" s="99"/>
      <c r="K312" s="99"/>
      <c r="L312" s="99"/>
      <c r="M312" s="94" t="s">
        <v>691</v>
      </c>
      <c r="N312" s="99"/>
      <c r="O312" s="94"/>
    </row>
    <row r="313" spans="1:15" s="62" customFormat="1" ht="27" x14ac:dyDescent="0.2">
      <c r="A313" s="99" t="s">
        <v>429</v>
      </c>
      <c r="B313" s="94" t="s">
        <v>433</v>
      </c>
      <c r="C313" s="94"/>
      <c r="D313" s="99" t="s">
        <v>71</v>
      </c>
      <c r="E313" s="99"/>
      <c r="F313" s="99" t="s">
        <v>546</v>
      </c>
      <c r="G313" s="99">
        <v>2</v>
      </c>
      <c r="H313" s="99" t="s">
        <v>73</v>
      </c>
      <c r="I313" s="97" t="s">
        <v>702</v>
      </c>
      <c r="J313" s="99"/>
      <c r="K313" s="99"/>
      <c r="L313" s="99"/>
      <c r="M313" s="94" t="s">
        <v>691</v>
      </c>
      <c r="N313" s="99"/>
      <c r="O313" s="94"/>
    </row>
    <row r="314" spans="1:15" s="62" customFormat="1" ht="27" x14ac:dyDescent="0.2">
      <c r="A314" s="99" t="s">
        <v>429</v>
      </c>
      <c r="B314" s="94" t="s">
        <v>433</v>
      </c>
      <c r="C314" s="94"/>
      <c r="D314" s="99" t="s">
        <v>71</v>
      </c>
      <c r="E314" s="99"/>
      <c r="F314" s="99" t="s">
        <v>547</v>
      </c>
      <c r="G314" s="99">
        <v>3</v>
      </c>
      <c r="H314" s="99" t="s">
        <v>73</v>
      </c>
      <c r="I314" s="97" t="s">
        <v>702</v>
      </c>
      <c r="J314" s="99"/>
      <c r="K314" s="99"/>
      <c r="L314" s="99"/>
      <c r="M314" s="94" t="s">
        <v>691</v>
      </c>
      <c r="N314" s="99"/>
      <c r="O314" s="94"/>
    </row>
    <row r="315" spans="1:15" s="62" customFormat="1" ht="27" x14ac:dyDescent="0.2">
      <c r="A315" s="99" t="s">
        <v>429</v>
      </c>
      <c r="B315" s="94" t="s">
        <v>433</v>
      </c>
      <c r="C315" s="94"/>
      <c r="D315" s="99" t="s">
        <v>71</v>
      </c>
      <c r="E315" s="99"/>
      <c r="F315" s="99" t="s">
        <v>548</v>
      </c>
      <c r="G315" s="99">
        <v>2</v>
      </c>
      <c r="H315" s="99" t="s">
        <v>73</v>
      </c>
      <c r="I315" s="97" t="s">
        <v>702</v>
      </c>
      <c r="J315" s="99"/>
      <c r="K315" s="99"/>
      <c r="L315" s="99"/>
      <c r="M315" s="94" t="s">
        <v>691</v>
      </c>
      <c r="N315" s="99"/>
      <c r="O315" s="94"/>
    </row>
    <row r="316" spans="1:15" s="62" customFormat="1" ht="27" x14ac:dyDescent="0.2">
      <c r="A316" s="99" t="s">
        <v>429</v>
      </c>
      <c r="B316" s="94" t="s">
        <v>433</v>
      </c>
      <c r="C316" s="94"/>
      <c r="D316" s="99" t="s">
        <v>71</v>
      </c>
      <c r="E316" s="99"/>
      <c r="F316" s="99" t="s">
        <v>549</v>
      </c>
      <c r="G316" s="99">
        <v>3</v>
      </c>
      <c r="H316" s="99" t="s">
        <v>73</v>
      </c>
      <c r="I316" s="97" t="s">
        <v>702</v>
      </c>
      <c r="J316" s="99"/>
      <c r="K316" s="99"/>
      <c r="L316" s="99"/>
      <c r="M316" s="94" t="s">
        <v>691</v>
      </c>
      <c r="N316" s="99"/>
      <c r="O316" s="94"/>
    </row>
    <row r="317" spans="1:15" s="62" customFormat="1" ht="27" x14ac:dyDescent="0.2">
      <c r="A317" s="99" t="s">
        <v>429</v>
      </c>
      <c r="B317" s="94" t="s">
        <v>433</v>
      </c>
      <c r="C317" s="94"/>
      <c r="D317" s="99" t="s">
        <v>71</v>
      </c>
      <c r="E317" s="99"/>
      <c r="F317" s="99" t="s">
        <v>550</v>
      </c>
      <c r="G317" s="99">
        <v>2</v>
      </c>
      <c r="H317" s="99" t="s">
        <v>73</v>
      </c>
      <c r="I317" s="97" t="s">
        <v>702</v>
      </c>
      <c r="J317" s="99"/>
      <c r="K317" s="99"/>
      <c r="L317" s="99"/>
      <c r="M317" s="94" t="s">
        <v>691</v>
      </c>
      <c r="N317" s="99"/>
      <c r="O317" s="94"/>
    </row>
    <row r="318" spans="1:15" s="62" customFormat="1" ht="67.5" x14ac:dyDescent="0.2">
      <c r="A318" s="99" t="s">
        <v>429</v>
      </c>
      <c r="B318" s="94" t="s">
        <v>434</v>
      </c>
      <c r="C318" s="94"/>
      <c r="D318" s="99" t="s">
        <v>431</v>
      </c>
      <c r="E318" s="99"/>
      <c r="F318" s="99" t="s">
        <v>551</v>
      </c>
      <c r="G318" s="99">
        <v>3</v>
      </c>
      <c r="H318" s="99" t="s">
        <v>73</v>
      </c>
      <c r="I318" s="97" t="s">
        <v>703</v>
      </c>
      <c r="J318" s="99"/>
      <c r="K318" s="99"/>
      <c r="L318" s="99"/>
      <c r="M318" s="94" t="s">
        <v>692</v>
      </c>
      <c r="N318" s="99"/>
      <c r="O318" s="94"/>
    </row>
    <row r="319" spans="1:15" s="62" customFormat="1" ht="67.5" x14ac:dyDescent="0.2">
      <c r="A319" s="99" t="s">
        <v>429</v>
      </c>
      <c r="B319" s="94" t="s">
        <v>434</v>
      </c>
      <c r="C319" s="94"/>
      <c r="D319" s="99" t="s">
        <v>431</v>
      </c>
      <c r="E319" s="99"/>
      <c r="F319" s="99" t="s">
        <v>552</v>
      </c>
      <c r="G319" s="99">
        <v>2</v>
      </c>
      <c r="H319" s="99" t="s">
        <v>73</v>
      </c>
      <c r="I319" s="97" t="s">
        <v>703</v>
      </c>
      <c r="J319" s="99"/>
      <c r="K319" s="99"/>
      <c r="L319" s="99"/>
      <c r="M319" s="94" t="s">
        <v>692</v>
      </c>
      <c r="N319" s="99"/>
      <c r="O319" s="94"/>
    </row>
    <row r="320" spans="1:15" s="62" customFormat="1" ht="67.5" x14ac:dyDescent="0.2">
      <c r="A320" s="99" t="s">
        <v>429</v>
      </c>
      <c r="B320" s="94" t="s">
        <v>434</v>
      </c>
      <c r="C320" s="94"/>
      <c r="D320" s="99" t="s">
        <v>431</v>
      </c>
      <c r="E320" s="99"/>
      <c r="F320" s="99" t="s">
        <v>553</v>
      </c>
      <c r="G320" s="99">
        <v>2</v>
      </c>
      <c r="H320" s="99" t="s">
        <v>73</v>
      </c>
      <c r="I320" s="97" t="s">
        <v>703</v>
      </c>
      <c r="J320" s="99"/>
      <c r="K320" s="99"/>
      <c r="L320" s="99"/>
      <c r="M320" s="94" t="s">
        <v>692</v>
      </c>
      <c r="N320" s="99"/>
      <c r="O320" s="94"/>
    </row>
    <row r="321" spans="1:15" s="62" customFormat="1" ht="67.5" x14ac:dyDescent="0.2">
      <c r="A321" s="99" t="s">
        <v>429</v>
      </c>
      <c r="B321" s="94" t="s">
        <v>434</v>
      </c>
      <c r="C321" s="94"/>
      <c r="D321" s="99" t="s">
        <v>431</v>
      </c>
      <c r="E321" s="99"/>
      <c r="F321" s="99" t="s">
        <v>466</v>
      </c>
      <c r="G321" s="99">
        <v>2</v>
      </c>
      <c r="H321" s="99" t="s">
        <v>73</v>
      </c>
      <c r="I321" s="97" t="s">
        <v>703</v>
      </c>
      <c r="J321" s="99"/>
      <c r="K321" s="99"/>
      <c r="L321" s="99"/>
      <c r="M321" s="94" t="s">
        <v>692</v>
      </c>
      <c r="N321" s="99"/>
      <c r="O321" s="94"/>
    </row>
    <row r="322" spans="1:15" s="62" customFormat="1" ht="67.5" x14ac:dyDescent="0.2">
      <c r="A322" s="99" t="s">
        <v>429</v>
      </c>
      <c r="B322" s="94" t="s">
        <v>434</v>
      </c>
      <c r="C322" s="94"/>
      <c r="D322" s="99" t="s">
        <v>431</v>
      </c>
      <c r="E322" s="99"/>
      <c r="F322" s="99" t="s">
        <v>554</v>
      </c>
      <c r="G322" s="99">
        <v>3</v>
      </c>
      <c r="H322" s="99" t="s">
        <v>73</v>
      </c>
      <c r="I322" s="97" t="s">
        <v>703</v>
      </c>
      <c r="J322" s="99"/>
      <c r="K322" s="99"/>
      <c r="L322" s="99"/>
      <c r="M322" s="94" t="s">
        <v>692</v>
      </c>
      <c r="N322" s="99"/>
      <c r="O322" s="94"/>
    </row>
    <row r="323" spans="1:15" s="62" customFormat="1" ht="67.5" x14ac:dyDescent="0.2">
      <c r="A323" s="99" t="s">
        <v>429</v>
      </c>
      <c r="B323" s="94" t="s">
        <v>434</v>
      </c>
      <c r="C323" s="94"/>
      <c r="D323" s="99" t="s">
        <v>431</v>
      </c>
      <c r="E323" s="99"/>
      <c r="F323" s="99" t="s">
        <v>555</v>
      </c>
      <c r="G323" s="99">
        <v>2</v>
      </c>
      <c r="H323" s="99" t="s">
        <v>73</v>
      </c>
      <c r="I323" s="97" t="s">
        <v>703</v>
      </c>
      <c r="J323" s="99"/>
      <c r="K323" s="99"/>
      <c r="L323" s="99"/>
      <c r="M323" s="94" t="s">
        <v>692</v>
      </c>
      <c r="N323" s="99"/>
      <c r="O323" s="94"/>
    </row>
    <row r="324" spans="1:15" s="62" customFormat="1" ht="67.5" x14ac:dyDescent="0.2">
      <c r="A324" s="99" t="s">
        <v>429</v>
      </c>
      <c r="B324" s="94" t="s">
        <v>434</v>
      </c>
      <c r="C324" s="94"/>
      <c r="D324" s="99" t="s">
        <v>431</v>
      </c>
      <c r="E324" s="99"/>
      <c r="F324" s="99" t="s">
        <v>556</v>
      </c>
      <c r="G324" s="99">
        <v>1</v>
      </c>
      <c r="H324" s="99" t="s">
        <v>73</v>
      </c>
      <c r="I324" s="97" t="s">
        <v>703</v>
      </c>
      <c r="J324" s="99"/>
      <c r="K324" s="99"/>
      <c r="L324" s="99"/>
      <c r="M324" s="94" t="s">
        <v>692</v>
      </c>
      <c r="N324" s="99"/>
      <c r="O324" s="94"/>
    </row>
    <row r="325" spans="1:15" s="62" customFormat="1" ht="67.5" x14ac:dyDescent="0.2">
      <c r="A325" s="99" t="s">
        <v>429</v>
      </c>
      <c r="B325" s="94" t="s">
        <v>434</v>
      </c>
      <c r="C325" s="94"/>
      <c r="D325" s="99" t="s">
        <v>431</v>
      </c>
      <c r="E325" s="99"/>
      <c r="F325" s="99" t="s">
        <v>494</v>
      </c>
      <c r="G325" s="99">
        <v>2</v>
      </c>
      <c r="H325" s="99" t="s">
        <v>73</v>
      </c>
      <c r="I325" s="97" t="s">
        <v>703</v>
      </c>
      <c r="J325" s="99"/>
      <c r="K325" s="99"/>
      <c r="L325" s="99"/>
      <c r="M325" s="94" t="s">
        <v>692</v>
      </c>
      <c r="N325" s="99"/>
      <c r="O325" s="94"/>
    </row>
    <row r="326" spans="1:15" s="62" customFormat="1" ht="67.5" x14ac:dyDescent="0.2">
      <c r="A326" s="99" t="s">
        <v>429</v>
      </c>
      <c r="B326" s="94" t="s">
        <v>434</v>
      </c>
      <c r="C326" s="94"/>
      <c r="D326" s="99" t="s">
        <v>431</v>
      </c>
      <c r="E326" s="99"/>
      <c r="F326" s="99" t="s">
        <v>450</v>
      </c>
      <c r="G326" s="99">
        <v>2</v>
      </c>
      <c r="H326" s="99" t="s">
        <v>73</v>
      </c>
      <c r="I326" s="97" t="s">
        <v>703</v>
      </c>
      <c r="J326" s="99"/>
      <c r="K326" s="99"/>
      <c r="L326" s="99"/>
      <c r="M326" s="94" t="s">
        <v>692</v>
      </c>
      <c r="N326" s="99"/>
      <c r="O326" s="94"/>
    </row>
    <row r="327" spans="1:15" s="62" customFormat="1" ht="67.5" x14ac:dyDescent="0.2">
      <c r="A327" s="99" t="s">
        <v>429</v>
      </c>
      <c r="B327" s="94" t="s">
        <v>434</v>
      </c>
      <c r="C327" s="94"/>
      <c r="D327" s="99" t="s">
        <v>431</v>
      </c>
      <c r="E327" s="99"/>
      <c r="F327" s="99" t="s">
        <v>557</v>
      </c>
      <c r="G327" s="99">
        <v>2</v>
      </c>
      <c r="H327" s="99" t="s">
        <v>73</v>
      </c>
      <c r="I327" s="97" t="s">
        <v>703</v>
      </c>
      <c r="J327" s="99"/>
      <c r="K327" s="99"/>
      <c r="L327" s="99"/>
      <c r="M327" s="94" t="s">
        <v>692</v>
      </c>
      <c r="N327" s="99"/>
      <c r="O327" s="94"/>
    </row>
    <row r="328" spans="1:15" s="62" customFormat="1" ht="67.5" x14ac:dyDescent="0.2">
      <c r="A328" s="99" t="s">
        <v>429</v>
      </c>
      <c r="B328" s="94" t="s">
        <v>434</v>
      </c>
      <c r="C328" s="94"/>
      <c r="D328" s="99" t="s">
        <v>431</v>
      </c>
      <c r="E328" s="99"/>
      <c r="F328" s="99" t="s">
        <v>558</v>
      </c>
      <c r="G328" s="99">
        <v>3</v>
      </c>
      <c r="H328" s="99" t="s">
        <v>73</v>
      </c>
      <c r="I328" s="97" t="s">
        <v>703</v>
      </c>
      <c r="J328" s="99"/>
      <c r="K328" s="99"/>
      <c r="L328" s="99"/>
      <c r="M328" s="94" t="s">
        <v>692</v>
      </c>
      <c r="N328" s="99"/>
      <c r="O328" s="94"/>
    </row>
    <row r="329" spans="1:15" s="62" customFormat="1" ht="67.5" x14ac:dyDescent="0.2">
      <c r="A329" s="99" t="s">
        <v>429</v>
      </c>
      <c r="B329" s="94" t="s">
        <v>434</v>
      </c>
      <c r="C329" s="94"/>
      <c r="D329" s="99" t="s">
        <v>431</v>
      </c>
      <c r="E329" s="99"/>
      <c r="F329" s="99" t="s">
        <v>528</v>
      </c>
      <c r="G329" s="99">
        <v>2</v>
      </c>
      <c r="H329" s="99" t="s">
        <v>73</v>
      </c>
      <c r="I329" s="97" t="s">
        <v>703</v>
      </c>
      <c r="J329" s="99"/>
      <c r="K329" s="99"/>
      <c r="L329" s="99"/>
      <c r="M329" s="94" t="s">
        <v>692</v>
      </c>
      <c r="N329" s="99"/>
      <c r="O329" s="94"/>
    </row>
    <row r="330" spans="1:15" s="62" customFormat="1" ht="67.5" x14ac:dyDescent="0.2">
      <c r="A330" s="99" t="s">
        <v>429</v>
      </c>
      <c r="B330" s="94" t="s">
        <v>434</v>
      </c>
      <c r="C330" s="94"/>
      <c r="D330" s="99" t="s">
        <v>431</v>
      </c>
      <c r="E330" s="99"/>
      <c r="F330" s="99" t="s">
        <v>439</v>
      </c>
      <c r="G330" s="99">
        <v>3</v>
      </c>
      <c r="H330" s="99" t="s">
        <v>73</v>
      </c>
      <c r="I330" s="97" t="s">
        <v>703</v>
      </c>
      <c r="J330" s="99"/>
      <c r="K330" s="99"/>
      <c r="L330" s="99"/>
      <c r="M330" s="94" t="s">
        <v>692</v>
      </c>
      <c r="N330" s="99"/>
      <c r="O330" s="94"/>
    </row>
    <row r="331" spans="1:15" s="62" customFormat="1" ht="67.5" x14ac:dyDescent="0.2">
      <c r="A331" s="99" t="s">
        <v>429</v>
      </c>
      <c r="B331" s="94" t="s">
        <v>434</v>
      </c>
      <c r="C331" s="94"/>
      <c r="D331" s="99" t="s">
        <v>431</v>
      </c>
      <c r="E331" s="99"/>
      <c r="F331" s="99" t="s">
        <v>438</v>
      </c>
      <c r="G331" s="99">
        <v>3</v>
      </c>
      <c r="H331" s="99" t="s">
        <v>73</v>
      </c>
      <c r="I331" s="97" t="s">
        <v>703</v>
      </c>
      <c r="J331" s="99"/>
      <c r="K331" s="99"/>
      <c r="L331" s="99"/>
      <c r="M331" s="94" t="s">
        <v>692</v>
      </c>
      <c r="N331" s="99"/>
      <c r="O331" s="94"/>
    </row>
    <row r="332" spans="1:15" s="62" customFormat="1" ht="67.5" x14ac:dyDescent="0.2">
      <c r="A332" s="99" t="s">
        <v>429</v>
      </c>
      <c r="B332" s="94" t="s">
        <v>434</v>
      </c>
      <c r="C332" s="94"/>
      <c r="D332" s="99" t="s">
        <v>431</v>
      </c>
      <c r="E332" s="99"/>
      <c r="F332" s="99" t="s">
        <v>559</v>
      </c>
      <c r="G332" s="99">
        <v>1</v>
      </c>
      <c r="H332" s="99" t="s">
        <v>73</v>
      </c>
      <c r="I332" s="97" t="s">
        <v>703</v>
      </c>
      <c r="J332" s="99"/>
      <c r="K332" s="99"/>
      <c r="L332" s="99"/>
      <c r="M332" s="94" t="s">
        <v>692</v>
      </c>
      <c r="N332" s="99"/>
      <c r="O332" s="94"/>
    </row>
    <row r="333" spans="1:15" s="62" customFormat="1" ht="67.5" x14ac:dyDescent="0.2">
      <c r="A333" s="99" t="s">
        <v>429</v>
      </c>
      <c r="B333" s="94" t="s">
        <v>434</v>
      </c>
      <c r="C333" s="94"/>
      <c r="D333" s="99" t="s">
        <v>431</v>
      </c>
      <c r="E333" s="99"/>
      <c r="F333" s="99" t="s">
        <v>444</v>
      </c>
      <c r="G333" s="99">
        <v>3</v>
      </c>
      <c r="H333" s="99" t="s">
        <v>73</v>
      </c>
      <c r="I333" s="97" t="s">
        <v>703</v>
      </c>
      <c r="J333" s="99"/>
      <c r="K333" s="99"/>
      <c r="L333" s="99"/>
      <c r="M333" s="94" t="s">
        <v>692</v>
      </c>
      <c r="N333" s="99"/>
      <c r="O333" s="94"/>
    </row>
    <row r="334" spans="1:15" s="62" customFormat="1" ht="67.5" x14ac:dyDescent="0.2">
      <c r="A334" s="99" t="s">
        <v>429</v>
      </c>
      <c r="B334" s="94" t="s">
        <v>434</v>
      </c>
      <c r="C334" s="94"/>
      <c r="D334" s="99" t="s">
        <v>431</v>
      </c>
      <c r="E334" s="99"/>
      <c r="F334" s="99" t="s">
        <v>560</v>
      </c>
      <c r="G334" s="99">
        <v>2</v>
      </c>
      <c r="H334" s="99" t="s">
        <v>73</v>
      </c>
      <c r="I334" s="97" t="s">
        <v>703</v>
      </c>
      <c r="J334" s="99"/>
      <c r="K334" s="99"/>
      <c r="L334" s="99"/>
      <c r="M334" s="94" t="s">
        <v>692</v>
      </c>
      <c r="N334" s="99"/>
      <c r="O334" s="94"/>
    </row>
    <row r="335" spans="1:15" s="62" customFormat="1" ht="67.5" x14ac:dyDescent="0.2">
      <c r="A335" s="99" t="s">
        <v>429</v>
      </c>
      <c r="B335" s="94" t="s">
        <v>434</v>
      </c>
      <c r="C335" s="94"/>
      <c r="D335" s="99" t="s">
        <v>431</v>
      </c>
      <c r="E335" s="99"/>
      <c r="F335" s="99" t="s">
        <v>561</v>
      </c>
      <c r="G335" s="99">
        <v>3</v>
      </c>
      <c r="H335" s="99" t="s">
        <v>73</v>
      </c>
      <c r="I335" s="97" t="s">
        <v>703</v>
      </c>
      <c r="J335" s="99"/>
      <c r="K335" s="99"/>
      <c r="L335" s="99"/>
      <c r="M335" s="94" t="s">
        <v>692</v>
      </c>
      <c r="N335" s="99"/>
      <c r="O335" s="94"/>
    </row>
    <row r="336" spans="1:15" s="62" customFormat="1" ht="67.5" x14ac:dyDescent="0.2">
      <c r="A336" s="99" t="s">
        <v>429</v>
      </c>
      <c r="B336" s="94" t="s">
        <v>434</v>
      </c>
      <c r="C336" s="94"/>
      <c r="D336" s="99" t="s">
        <v>431</v>
      </c>
      <c r="E336" s="99"/>
      <c r="F336" s="99" t="s">
        <v>562</v>
      </c>
      <c r="G336" s="99">
        <v>3</v>
      </c>
      <c r="H336" s="99" t="s">
        <v>73</v>
      </c>
      <c r="I336" s="97" t="s">
        <v>703</v>
      </c>
      <c r="J336" s="99"/>
      <c r="K336" s="99"/>
      <c r="L336" s="99"/>
      <c r="M336" s="94" t="s">
        <v>692</v>
      </c>
      <c r="N336" s="99"/>
      <c r="O336" s="94"/>
    </row>
    <row r="337" spans="1:15" s="62" customFormat="1" ht="67.5" x14ac:dyDescent="0.2">
      <c r="A337" s="99" t="s">
        <v>429</v>
      </c>
      <c r="B337" s="94" t="s">
        <v>434</v>
      </c>
      <c r="C337" s="94"/>
      <c r="D337" s="99" t="s">
        <v>431</v>
      </c>
      <c r="E337" s="99"/>
      <c r="F337" s="99" t="s">
        <v>563</v>
      </c>
      <c r="G337" s="99">
        <v>3</v>
      </c>
      <c r="H337" s="99" t="s">
        <v>73</v>
      </c>
      <c r="I337" s="97" t="s">
        <v>703</v>
      </c>
      <c r="J337" s="99"/>
      <c r="K337" s="99"/>
      <c r="L337" s="99"/>
      <c r="M337" s="94" t="s">
        <v>692</v>
      </c>
      <c r="N337" s="99"/>
      <c r="O337" s="94"/>
    </row>
    <row r="338" spans="1:15" s="62" customFormat="1" ht="67.5" x14ac:dyDescent="0.2">
      <c r="A338" s="99" t="s">
        <v>429</v>
      </c>
      <c r="B338" s="94" t="s">
        <v>434</v>
      </c>
      <c r="C338" s="94"/>
      <c r="D338" s="99" t="s">
        <v>431</v>
      </c>
      <c r="E338" s="99"/>
      <c r="F338" s="99" t="s">
        <v>564</v>
      </c>
      <c r="G338" s="99">
        <v>1</v>
      </c>
      <c r="H338" s="99" t="s">
        <v>73</v>
      </c>
      <c r="I338" s="97" t="s">
        <v>703</v>
      </c>
      <c r="J338" s="99"/>
      <c r="K338" s="99"/>
      <c r="L338" s="99"/>
      <c r="M338" s="94" t="s">
        <v>692</v>
      </c>
      <c r="N338" s="99"/>
      <c r="O338" s="94"/>
    </row>
    <row r="339" spans="1:15" s="62" customFormat="1" ht="67.5" x14ac:dyDescent="0.2">
      <c r="A339" s="99" t="s">
        <v>429</v>
      </c>
      <c r="B339" s="94" t="s">
        <v>434</v>
      </c>
      <c r="C339" s="94"/>
      <c r="D339" s="99" t="s">
        <v>431</v>
      </c>
      <c r="E339" s="99"/>
      <c r="F339" s="99" t="s">
        <v>565</v>
      </c>
      <c r="G339" s="99">
        <v>3</v>
      </c>
      <c r="H339" s="99" t="s">
        <v>73</v>
      </c>
      <c r="I339" s="97" t="s">
        <v>703</v>
      </c>
      <c r="J339" s="99"/>
      <c r="K339" s="99"/>
      <c r="L339" s="99"/>
      <c r="M339" s="94" t="s">
        <v>692</v>
      </c>
      <c r="N339" s="99"/>
      <c r="O339" s="94"/>
    </row>
    <row r="340" spans="1:15" s="62" customFormat="1" ht="67.5" x14ac:dyDescent="0.2">
      <c r="A340" s="99" t="s">
        <v>429</v>
      </c>
      <c r="B340" s="94" t="s">
        <v>434</v>
      </c>
      <c r="C340" s="94"/>
      <c r="D340" s="99" t="s">
        <v>431</v>
      </c>
      <c r="E340" s="99"/>
      <c r="F340" s="99" t="s">
        <v>447</v>
      </c>
      <c r="G340" s="99">
        <v>3</v>
      </c>
      <c r="H340" s="99" t="s">
        <v>73</v>
      </c>
      <c r="I340" s="97" t="s">
        <v>703</v>
      </c>
      <c r="J340" s="99"/>
      <c r="K340" s="99"/>
      <c r="L340" s="99"/>
      <c r="M340" s="94" t="s">
        <v>692</v>
      </c>
      <c r="N340" s="99"/>
      <c r="O340" s="94"/>
    </row>
    <row r="341" spans="1:15" s="62" customFormat="1" ht="67.5" x14ac:dyDescent="0.2">
      <c r="A341" s="99" t="s">
        <v>429</v>
      </c>
      <c r="B341" s="94" t="s">
        <v>434</v>
      </c>
      <c r="C341" s="94"/>
      <c r="D341" s="99" t="s">
        <v>431</v>
      </c>
      <c r="E341" s="99"/>
      <c r="F341" s="99" t="s">
        <v>566</v>
      </c>
      <c r="G341" s="99">
        <v>3</v>
      </c>
      <c r="H341" s="99" t="s">
        <v>73</v>
      </c>
      <c r="I341" s="97" t="s">
        <v>703</v>
      </c>
      <c r="J341" s="99"/>
      <c r="K341" s="99"/>
      <c r="L341" s="99"/>
      <c r="M341" s="94" t="s">
        <v>692</v>
      </c>
      <c r="N341" s="99"/>
      <c r="O341" s="94"/>
    </row>
    <row r="342" spans="1:15" s="62" customFormat="1" ht="67.5" x14ac:dyDescent="0.2">
      <c r="A342" s="99" t="s">
        <v>429</v>
      </c>
      <c r="B342" s="94" t="s">
        <v>434</v>
      </c>
      <c r="C342" s="94"/>
      <c r="D342" s="99" t="s">
        <v>431</v>
      </c>
      <c r="E342" s="99"/>
      <c r="F342" s="99" t="s">
        <v>567</v>
      </c>
      <c r="G342" s="99">
        <v>3</v>
      </c>
      <c r="H342" s="99" t="s">
        <v>73</v>
      </c>
      <c r="I342" s="97" t="s">
        <v>703</v>
      </c>
      <c r="J342" s="99"/>
      <c r="K342" s="99"/>
      <c r="L342" s="99"/>
      <c r="M342" s="94" t="s">
        <v>692</v>
      </c>
      <c r="N342" s="99"/>
      <c r="O342" s="94"/>
    </row>
    <row r="343" spans="1:15" s="62" customFormat="1" ht="67.5" x14ac:dyDescent="0.2">
      <c r="A343" s="99" t="s">
        <v>429</v>
      </c>
      <c r="B343" s="94" t="s">
        <v>434</v>
      </c>
      <c r="C343" s="94"/>
      <c r="D343" s="99" t="s">
        <v>431</v>
      </c>
      <c r="E343" s="99"/>
      <c r="F343" s="99" t="s">
        <v>568</v>
      </c>
      <c r="G343" s="99">
        <v>3</v>
      </c>
      <c r="H343" s="99" t="s">
        <v>73</v>
      </c>
      <c r="I343" s="97" t="s">
        <v>703</v>
      </c>
      <c r="J343" s="99"/>
      <c r="K343" s="99"/>
      <c r="L343" s="99"/>
      <c r="M343" s="94" t="s">
        <v>692</v>
      </c>
      <c r="N343" s="99"/>
      <c r="O343" s="94"/>
    </row>
    <row r="344" spans="1:15" s="62" customFormat="1" ht="67.5" x14ac:dyDescent="0.2">
      <c r="A344" s="99" t="s">
        <v>429</v>
      </c>
      <c r="B344" s="94" t="s">
        <v>434</v>
      </c>
      <c r="C344" s="94"/>
      <c r="D344" s="99" t="s">
        <v>431</v>
      </c>
      <c r="E344" s="99"/>
      <c r="F344" s="99" t="s">
        <v>569</v>
      </c>
      <c r="G344" s="99">
        <v>1</v>
      </c>
      <c r="H344" s="99" t="s">
        <v>73</v>
      </c>
      <c r="I344" s="97" t="s">
        <v>703</v>
      </c>
      <c r="J344" s="99"/>
      <c r="K344" s="99"/>
      <c r="L344" s="99"/>
      <c r="M344" s="94" t="s">
        <v>692</v>
      </c>
      <c r="N344" s="99"/>
      <c r="O344" s="94"/>
    </row>
    <row r="345" spans="1:15" s="62" customFormat="1" ht="67.5" x14ac:dyDescent="0.2">
      <c r="A345" s="99" t="s">
        <v>429</v>
      </c>
      <c r="B345" s="94" t="s">
        <v>434</v>
      </c>
      <c r="C345" s="94"/>
      <c r="D345" s="99" t="s">
        <v>431</v>
      </c>
      <c r="E345" s="99"/>
      <c r="F345" s="99" t="s">
        <v>570</v>
      </c>
      <c r="G345" s="99">
        <v>3</v>
      </c>
      <c r="H345" s="99" t="s">
        <v>73</v>
      </c>
      <c r="I345" s="97" t="s">
        <v>703</v>
      </c>
      <c r="J345" s="99"/>
      <c r="K345" s="99"/>
      <c r="L345" s="99"/>
      <c r="M345" s="94" t="s">
        <v>692</v>
      </c>
      <c r="N345" s="99"/>
      <c r="O345" s="94"/>
    </row>
    <row r="346" spans="1:15" s="62" customFormat="1" ht="67.5" x14ac:dyDescent="0.2">
      <c r="A346" s="99" t="s">
        <v>429</v>
      </c>
      <c r="B346" s="94" t="s">
        <v>434</v>
      </c>
      <c r="C346" s="94"/>
      <c r="D346" s="99" t="s">
        <v>431</v>
      </c>
      <c r="E346" s="99"/>
      <c r="F346" s="99" t="s">
        <v>443</v>
      </c>
      <c r="G346" s="99">
        <v>3</v>
      </c>
      <c r="H346" s="99" t="s">
        <v>73</v>
      </c>
      <c r="I346" s="97" t="s">
        <v>703</v>
      </c>
      <c r="J346" s="99"/>
      <c r="K346" s="99"/>
      <c r="L346" s="99"/>
      <c r="M346" s="94" t="s">
        <v>692</v>
      </c>
      <c r="N346" s="99"/>
      <c r="O346" s="94"/>
    </row>
    <row r="347" spans="1:15" s="62" customFormat="1" ht="67.5" x14ac:dyDescent="0.2">
      <c r="A347" s="99" t="s">
        <v>429</v>
      </c>
      <c r="B347" s="94" t="s">
        <v>434</v>
      </c>
      <c r="C347" s="94"/>
      <c r="D347" s="99" t="s">
        <v>431</v>
      </c>
      <c r="E347" s="99"/>
      <c r="F347" s="99" t="s">
        <v>452</v>
      </c>
      <c r="G347" s="99">
        <v>3</v>
      </c>
      <c r="H347" s="99" t="s">
        <v>73</v>
      </c>
      <c r="I347" s="97" t="s">
        <v>703</v>
      </c>
      <c r="J347" s="99"/>
      <c r="K347" s="99"/>
      <c r="L347" s="99"/>
      <c r="M347" s="94" t="s">
        <v>692</v>
      </c>
      <c r="N347" s="99"/>
      <c r="O347" s="94"/>
    </row>
    <row r="348" spans="1:15" s="62" customFormat="1" ht="67.5" x14ac:dyDescent="0.2">
      <c r="A348" s="99" t="s">
        <v>429</v>
      </c>
      <c r="B348" s="94" t="s">
        <v>434</v>
      </c>
      <c r="C348" s="94"/>
      <c r="D348" s="99" t="s">
        <v>431</v>
      </c>
      <c r="E348" s="99"/>
      <c r="F348" s="99" t="s">
        <v>571</v>
      </c>
      <c r="G348" s="99">
        <v>3</v>
      </c>
      <c r="H348" s="99" t="s">
        <v>73</v>
      </c>
      <c r="I348" s="97" t="s">
        <v>703</v>
      </c>
      <c r="J348" s="99"/>
      <c r="K348" s="99"/>
      <c r="L348" s="99"/>
      <c r="M348" s="94" t="s">
        <v>692</v>
      </c>
      <c r="N348" s="99"/>
      <c r="O348" s="94"/>
    </row>
    <row r="349" spans="1:15" s="62" customFormat="1" ht="67.5" x14ac:dyDescent="0.2">
      <c r="A349" s="99" t="s">
        <v>429</v>
      </c>
      <c r="B349" s="94" t="s">
        <v>434</v>
      </c>
      <c r="C349" s="94"/>
      <c r="D349" s="99" t="s">
        <v>431</v>
      </c>
      <c r="E349" s="99"/>
      <c r="F349" s="99" t="s">
        <v>572</v>
      </c>
      <c r="G349" s="99">
        <v>3</v>
      </c>
      <c r="H349" s="99" t="s">
        <v>73</v>
      </c>
      <c r="I349" s="97" t="s">
        <v>703</v>
      </c>
      <c r="J349" s="99"/>
      <c r="K349" s="99"/>
      <c r="L349" s="99"/>
      <c r="M349" s="94" t="s">
        <v>692</v>
      </c>
      <c r="N349" s="99"/>
      <c r="O349" s="94"/>
    </row>
    <row r="350" spans="1:15" s="62" customFormat="1" ht="67.5" x14ac:dyDescent="0.2">
      <c r="A350" s="99" t="s">
        <v>429</v>
      </c>
      <c r="B350" s="94" t="s">
        <v>434</v>
      </c>
      <c r="C350" s="94"/>
      <c r="D350" s="99" t="s">
        <v>431</v>
      </c>
      <c r="E350" s="99"/>
      <c r="F350" s="99" t="s">
        <v>573</v>
      </c>
      <c r="G350" s="99">
        <v>1</v>
      </c>
      <c r="H350" s="99" t="s">
        <v>73</v>
      </c>
      <c r="I350" s="97" t="s">
        <v>703</v>
      </c>
      <c r="J350" s="99"/>
      <c r="K350" s="99"/>
      <c r="L350" s="99"/>
      <c r="M350" s="94" t="s">
        <v>692</v>
      </c>
      <c r="N350" s="99"/>
      <c r="O350" s="94"/>
    </row>
    <row r="351" spans="1:15" s="62" customFormat="1" ht="54" x14ac:dyDescent="0.2">
      <c r="A351" s="99" t="s">
        <v>429</v>
      </c>
      <c r="B351" s="94" t="s">
        <v>434</v>
      </c>
      <c r="C351" s="94"/>
      <c r="D351" s="99" t="s">
        <v>432</v>
      </c>
      <c r="E351" s="99"/>
      <c r="F351" s="99" t="s">
        <v>574</v>
      </c>
      <c r="G351" s="99">
        <v>3</v>
      </c>
      <c r="H351" s="99" t="s">
        <v>73</v>
      </c>
      <c r="I351" s="97" t="s">
        <v>703</v>
      </c>
      <c r="J351" s="99"/>
      <c r="K351" s="99"/>
      <c r="L351" s="99"/>
      <c r="M351" s="94" t="s">
        <v>693</v>
      </c>
      <c r="N351" s="99"/>
      <c r="O351" s="94"/>
    </row>
    <row r="352" spans="1:15" s="62" customFormat="1" ht="54" x14ac:dyDescent="0.2">
      <c r="A352" s="99" t="s">
        <v>429</v>
      </c>
      <c r="B352" s="94" t="s">
        <v>434</v>
      </c>
      <c r="C352" s="94"/>
      <c r="D352" s="99" t="s">
        <v>432</v>
      </c>
      <c r="E352" s="99"/>
      <c r="F352" s="99" t="s">
        <v>575</v>
      </c>
      <c r="G352" s="99">
        <v>3</v>
      </c>
      <c r="H352" s="99" t="s">
        <v>73</v>
      </c>
      <c r="I352" s="97" t="s">
        <v>703</v>
      </c>
      <c r="J352" s="99"/>
      <c r="K352" s="99"/>
      <c r="L352" s="99"/>
      <c r="M352" s="94" t="s">
        <v>693</v>
      </c>
      <c r="N352" s="99"/>
      <c r="O352" s="94"/>
    </row>
    <row r="353" spans="1:15" s="62" customFormat="1" ht="54" x14ac:dyDescent="0.2">
      <c r="A353" s="99" t="s">
        <v>429</v>
      </c>
      <c r="B353" s="94" t="s">
        <v>434</v>
      </c>
      <c r="C353" s="94"/>
      <c r="D353" s="99" t="s">
        <v>432</v>
      </c>
      <c r="E353" s="99"/>
      <c r="F353" s="99" t="s">
        <v>576</v>
      </c>
      <c r="G353" s="99">
        <v>2</v>
      </c>
      <c r="H353" s="99" t="s">
        <v>73</v>
      </c>
      <c r="I353" s="97" t="s">
        <v>703</v>
      </c>
      <c r="J353" s="99"/>
      <c r="K353" s="99"/>
      <c r="L353" s="99"/>
      <c r="M353" s="94" t="s">
        <v>693</v>
      </c>
      <c r="N353" s="99"/>
      <c r="O353" s="94"/>
    </row>
    <row r="354" spans="1:15" s="62" customFormat="1" ht="54" x14ac:dyDescent="0.2">
      <c r="A354" s="99" t="s">
        <v>429</v>
      </c>
      <c r="B354" s="94" t="s">
        <v>434</v>
      </c>
      <c r="C354" s="94"/>
      <c r="D354" s="99" t="s">
        <v>432</v>
      </c>
      <c r="E354" s="99"/>
      <c r="F354" s="99" t="s">
        <v>577</v>
      </c>
      <c r="G354" s="99">
        <v>3</v>
      </c>
      <c r="H354" s="99" t="s">
        <v>73</v>
      </c>
      <c r="I354" s="97" t="s">
        <v>703</v>
      </c>
      <c r="J354" s="99"/>
      <c r="K354" s="99"/>
      <c r="L354" s="99"/>
      <c r="M354" s="94" t="s">
        <v>693</v>
      </c>
      <c r="N354" s="99"/>
      <c r="O354" s="94"/>
    </row>
    <row r="355" spans="1:15" s="62" customFormat="1" ht="54" x14ac:dyDescent="0.2">
      <c r="A355" s="99" t="s">
        <v>429</v>
      </c>
      <c r="B355" s="94" t="s">
        <v>434</v>
      </c>
      <c r="C355" s="94"/>
      <c r="D355" s="99" t="s">
        <v>432</v>
      </c>
      <c r="E355" s="99"/>
      <c r="F355" s="99" t="s">
        <v>578</v>
      </c>
      <c r="G355" s="99">
        <v>1</v>
      </c>
      <c r="H355" s="99" t="s">
        <v>73</v>
      </c>
      <c r="I355" s="97" t="s">
        <v>703</v>
      </c>
      <c r="J355" s="99"/>
      <c r="K355" s="99"/>
      <c r="L355" s="99"/>
      <c r="M355" s="94" t="s">
        <v>693</v>
      </c>
      <c r="N355" s="99"/>
      <c r="O355" s="94"/>
    </row>
    <row r="356" spans="1:15" s="62" customFormat="1" ht="54" x14ac:dyDescent="0.2">
      <c r="A356" s="99" t="s">
        <v>429</v>
      </c>
      <c r="B356" s="94" t="s">
        <v>434</v>
      </c>
      <c r="C356" s="94"/>
      <c r="D356" s="99" t="s">
        <v>432</v>
      </c>
      <c r="E356" s="99"/>
      <c r="F356" s="99" t="s">
        <v>470</v>
      </c>
      <c r="G356" s="99">
        <v>3</v>
      </c>
      <c r="H356" s="99" t="s">
        <v>73</v>
      </c>
      <c r="I356" s="97" t="s">
        <v>703</v>
      </c>
      <c r="J356" s="99"/>
      <c r="K356" s="99"/>
      <c r="L356" s="99"/>
      <c r="M356" s="94" t="s">
        <v>693</v>
      </c>
      <c r="N356" s="99"/>
      <c r="O356" s="94"/>
    </row>
    <row r="357" spans="1:15" s="62" customFormat="1" ht="54" x14ac:dyDescent="0.2">
      <c r="A357" s="99" t="s">
        <v>429</v>
      </c>
      <c r="B357" s="94" t="s">
        <v>434</v>
      </c>
      <c r="C357" s="94"/>
      <c r="D357" s="99" t="s">
        <v>432</v>
      </c>
      <c r="E357" s="99"/>
      <c r="F357" s="99" t="s">
        <v>472</v>
      </c>
      <c r="G357" s="99">
        <v>3</v>
      </c>
      <c r="H357" s="99" t="s">
        <v>73</v>
      </c>
      <c r="I357" s="97" t="s">
        <v>703</v>
      </c>
      <c r="J357" s="99"/>
      <c r="K357" s="99"/>
      <c r="L357" s="99"/>
      <c r="M357" s="94" t="s">
        <v>693</v>
      </c>
      <c r="N357" s="99"/>
      <c r="O357" s="94"/>
    </row>
    <row r="358" spans="1:15" s="62" customFormat="1" ht="54" x14ac:dyDescent="0.2">
      <c r="A358" s="99" t="s">
        <v>429</v>
      </c>
      <c r="B358" s="94" t="s">
        <v>434</v>
      </c>
      <c r="C358" s="94"/>
      <c r="D358" s="99" t="s">
        <v>432</v>
      </c>
      <c r="E358" s="99"/>
      <c r="F358" s="99" t="s">
        <v>461</v>
      </c>
      <c r="G358" s="99">
        <v>3</v>
      </c>
      <c r="H358" s="99" t="s">
        <v>73</v>
      </c>
      <c r="I358" s="97" t="s">
        <v>703</v>
      </c>
      <c r="J358" s="99"/>
      <c r="K358" s="99"/>
      <c r="L358" s="99"/>
      <c r="M358" s="94" t="s">
        <v>693</v>
      </c>
      <c r="N358" s="99"/>
      <c r="O358" s="94"/>
    </row>
    <row r="359" spans="1:15" s="62" customFormat="1" ht="54" x14ac:dyDescent="0.2">
      <c r="A359" s="99" t="s">
        <v>429</v>
      </c>
      <c r="B359" s="94" t="s">
        <v>434</v>
      </c>
      <c r="C359" s="94"/>
      <c r="D359" s="99" t="s">
        <v>432</v>
      </c>
      <c r="E359" s="99"/>
      <c r="F359" s="99" t="s">
        <v>471</v>
      </c>
      <c r="G359" s="99">
        <v>3</v>
      </c>
      <c r="H359" s="99" t="s">
        <v>73</v>
      </c>
      <c r="I359" s="97" t="s">
        <v>703</v>
      </c>
      <c r="J359" s="99"/>
      <c r="K359" s="99"/>
      <c r="L359" s="99"/>
      <c r="M359" s="94" t="s">
        <v>693</v>
      </c>
      <c r="N359" s="99"/>
      <c r="O359" s="94"/>
    </row>
    <row r="360" spans="1:15" s="62" customFormat="1" ht="54" x14ac:dyDescent="0.2">
      <c r="A360" s="99" t="s">
        <v>429</v>
      </c>
      <c r="B360" s="94" t="s">
        <v>434</v>
      </c>
      <c r="C360" s="94"/>
      <c r="D360" s="99" t="s">
        <v>432</v>
      </c>
      <c r="E360" s="99"/>
      <c r="F360" s="99" t="s">
        <v>579</v>
      </c>
      <c r="G360" s="99">
        <v>1</v>
      </c>
      <c r="H360" s="99" t="s">
        <v>73</v>
      </c>
      <c r="I360" s="97" t="s">
        <v>703</v>
      </c>
      <c r="J360" s="99"/>
      <c r="K360" s="99"/>
      <c r="L360" s="99"/>
      <c r="M360" s="94" t="s">
        <v>693</v>
      </c>
      <c r="N360" s="99"/>
      <c r="O360" s="94"/>
    </row>
    <row r="361" spans="1:15" s="62" customFormat="1" ht="27" x14ac:dyDescent="0.2">
      <c r="A361" s="99" t="s">
        <v>429</v>
      </c>
      <c r="B361" s="94" t="s">
        <v>434</v>
      </c>
      <c r="C361" s="94"/>
      <c r="D361" s="99" t="s">
        <v>71</v>
      </c>
      <c r="E361" s="99"/>
      <c r="F361" s="99" t="s">
        <v>456</v>
      </c>
      <c r="G361" s="99">
        <v>3</v>
      </c>
      <c r="H361" s="99" t="s">
        <v>73</v>
      </c>
      <c r="I361" s="97" t="s">
        <v>703</v>
      </c>
      <c r="J361" s="99"/>
      <c r="K361" s="99"/>
      <c r="L361" s="99"/>
      <c r="M361" s="94" t="s">
        <v>694</v>
      </c>
      <c r="N361" s="99"/>
      <c r="O361" s="94"/>
    </row>
    <row r="362" spans="1:15" s="62" customFormat="1" ht="27" x14ac:dyDescent="0.2">
      <c r="A362" s="99" t="s">
        <v>429</v>
      </c>
      <c r="B362" s="94" t="s">
        <v>434</v>
      </c>
      <c r="C362" s="94"/>
      <c r="D362" s="99" t="s">
        <v>71</v>
      </c>
      <c r="E362" s="99"/>
      <c r="F362" s="99" t="s">
        <v>580</v>
      </c>
      <c r="G362" s="99">
        <v>3</v>
      </c>
      <c r="H362" s="99" t="s">
        <v>73</v>
      </c>
      <c r="I362" s="97" t="s">
        <v>703</v>
      </c>
      <c r="J362" s="99"/>
      <c r="K362" s="99"/>
      <c r="L362" s="99"/>
      <c r="M362" s="94" t="s">
        <v>694</v>
      </c>
      <c r="N362" s="99"/>
      <c r="O362" s="94"/>
    </row>
    <row r="363" spans="1:15" s="62" customFormat="1" ht="27" x14ac:dyDescent="0.2">
      <c r="A363" s="99" t="s">
        <v>429</v>
      </c>
      <c r="B363" s="94" t="s">
        <v>434</v>
      </c>
      <c r="C363" s="94"/>
      <c r="D363" s="99" t="s">
        <v>71</v>
      </c>
      <c r="E363" s="99"/>
      <c r="F363" s="99" t="s">
        <v>581</v>
      </c>
      <c r="G363" s="99">
        <v>3</v>
      </c>
      <c r="H363" s="99" t="s">
        <v>73</v>
      </c>
      <c r="I363" s="97" t="s">
        <v>703</v>
      </c>
      <c r="J363" s="99"/>
      <c r="K363" s="99"/>
      <c r="L363" s="99"/>
      <c r="M363" s="94" t="s">
        <v>694</v>
      </c>
      <c r="N363" s="99"/>
      <c r="O363" s="94"/>
    </row>
    <row r="364" spans="1:15" s="62" customFormat="1" ht="27" x14ac:dyDescent="0.2">
      <c r="A364" s="99" t="s">
        <v>429</v>
      </c>
      <c r="B364" s="94" t="s">
        <v>434</v>
      </c>
      <c r="C364" s="94"/>
      <c r="D364" s="99" t="s">
        <v>71</v>
      </c>
      <c r="E364" s="99"/>
      <c r="F364" s="99" t="s">
        <v>582</v>
      </c>
      <c r="G364" s="99">
        <v>3</v>
      </c>
      <c r="H364" s="99" t="s">
        <v>73</v>
      </c>
      <c r="I364" s="97" t="s">
        <v>703</v>
      </c>
      <c r="J364" s="99"/>
      <c r="K364" s="99"/>
      <c r="L364" s="99"/>
      <c r="M364" s="94" t="s">
        <v>694</v>
      </c>
      <c r="N364" s="99"/>
      <c r="O364" s="94"/>
    </row>
    <row r="365" spans="1:15" s="62" customFormat="1" ht="27" x14ac:dyDescent="0.2">
      <c r="A365" s="99" t="s">
        <v>429</v>
      </c>
      <c r="B365" s="94" t="s">
        <v>434</v>
      </c>
      <c r="C365" s="94"/>
      <c r="D365" s="99" t="s">
        <v>71</v>
      </c>
      <c r="E365" s="99"/>
      <c r="F365" s="99" t="s">
        <v>465</v>
      </c>
      <c r="G365" s="99">
        <v>2</v>
      </c>
      <c r="H365" s="99" t="s">
        <v>73</v>
      </c>
      <c r="I365" s="97" t="s">
        <v>703</v>
      </c>
      <c r="J365" s="99"/>
      <c r="K365" s="99"/>
      <c r="L365" s="99"/>
      <c r="M365" s="94" t="s">
        <v>694</v>
      </c>
      <c r="N365" s="99"/>
      <c r="O365" s="94"/>
    </row>
    <row r="366" spans="1:15" s="62" customFormat="1" ht="27" x14ac:dyDescent="0.2">
      <c r="A366" s="99" t="s">
        <v>429</v>
      </c>
      <c r="B366" s="94" t="s">
        <v>434</v>
      </c>
      <c r="C366" s="94"/>
      <c r="D366" s="99" t="s">
        <v>71</v>
      </c>
      <c r="E366" s="99"/>
      <c r="F366" s="99" t="s">
        <v>531</v>
      </c>
      <c r="G366" s="99">
        <v>2</v>
      </c>
      <c r="H366" s="99" t="s">
        <v>73</v>
      </c>
      <c r="I366" s="97" t="s">
        <v>703</v>
      </c>
      <c r="J366" s="99"/>
      <c r="K366" s="99"/>
      <c r="L366" s="99"/>
      <c r="M366" s="94" t="s">
        <v>694</v>
      </c>
      <c r="N366" s="99"/>
      <c r="O366" s="94"/>
    </row>
    <row r="367" spans="1:15" s="62" customFormat="1" ht="27" x14ac:dyDescent="0.2">
      <c r="A367" s="99" t="s">
        <v>429</v>
      </c>
      <c r="B367" s="94" t="s">
        <v>434</v>
      </c>
      <c r="C367" s="94"/>
      <c r="D367" s="99" t="s">
        <v>71</v>
      </c>
      <c r="E367" s="99"/>
      <c r="F367" s="99" t="s">
        <v>583</v>
      </c>
      <c r="G367" s="99">
        <v>3</v>
      </c>
      <c r="H367" s="99" t="s">
        <v>73</v>
      </c>
      <c r="I367" s="97" t="s">
        <v>703</v>
      </c>
      <c r="J367" s="99"/>
      <c r="K367" s="99"/>
      <c r="L367" s="99"/>
      <c r="M367" s="94" t="s">
        <v>694</v>
      </c>
      <c r="N367" s="99"/>
      <c r="O367" s="94"/>
    </row>
    <row r="368" spans="1:15" s="62" customFormat="1" ht="27" x14ac:dyDescent="0.2">
      <c r="A368" s="99" t="s">
        <v>429</v>
      </c>
      <c r="B368" s="94" t="s">
        <v>434</v>
      </c>
      <c r="C368" s="94"/>
      <c r="D368" s="99" t="s">
        <v>71</v>
      </c>
      <c r="E368" s="99"/>
      <c r="F368" s="99" t="s">
        <v>584</v>
      </c>
      <c r="G368" s="99">
        <v>3</v>
      </c>
      <c r="H368" s="99" t="s">
        <v>73</v>
      </c>
      <c r="I368" s="97" t="s">
        <v>703</v>
      </c>
      <c r="J368" s="99"/>
      <c r="K368" s="99"/>
      <c r="L368" s="99"/>
      <c r="M368" s="94" t="s">
        <v>694</v>
      </c>
      <c r="N368" s="99"/>
      <c r="O368" s="94"/>
    </row>
    <row r="369" spans="1:15" s="62" customFormat="1" ht="27" x14ac:dyDescent="0.2">
      <c r="A369" s="99" t="s">
        <v>429</v>
      </c>
      <c r="B369" s="94" t="s">
        <v>434</v>
      </c>
      <c r="C369" s="94"/>
      <c r="D369" s="99" t="s">
        <v>71</v>
      </c>
      <c r="E369" s="99"/>
      <c r="F369" s="99" t="s">
        <v>585</v>
      </c>
      <c r="G369" s="99">
        <v>3</v>
      </c>
      <c r="H369" s="99" t="s">
        <v>73</v>
      </c>
      <c r="I369" s="97" t="s">
        <v>703</v>
      </c>
      <c r="J369" s="99"/>
      <c r="K369" s="99"/>
      <c r="L369" s="99"/>
      <c r="M369" s="94" t="s">
        <v>694</v>
      </c>
      <c r="N369" s="99"/>
      <c r="O369" s="94"/>
    </row>
    <row r="370" spans="1:15" s="62" customFormat="1" ht="27" x14ac:dyDescent="0.2">
      <c r="A370" s="99" t="s">
        <v>429</v>
      </c>
      <c r="B370" s="94" t="s">
        <v>434</v>
      </c>
      <c r="C370" s="94"/>
      <c r="D370" s="99" t="s">
        <v>71</v>
      </c>
      <c r="E370" s="99"/>
      <c r="F370" s="99" t="s">
        <v>485</v>
      </c>
      <c r="G370" s="99">
        <v>2</v>
      </c>
      <c r="H370" s="99" t="s">
        <v>73</v>
      </c>
      <c r="I370" s="97" t="s">
        <v>703</v>
      </c>
      <c r="J370" s="99"/>
      <c r="K370" s="99"/>
      <c r="L370" s="99"/>
      <c r="M370" s="94" t="s">
        <v>694</v>
      </c>
      <c r="N370" s="99"/>
      <c r="O370" s="94"/>
    </row>
    <row r="371" spans="1:15" s="62" customFormat="1" ht="27" x14ac:dyDescent="0.2">
      <c r="A371" s="99" t="s">
        <v>429</v>
      </c>
      <c r="B371" s="94" t="s">
        <v>434</v>
      </c>
      <c r="C371" s="94"/>
      <c r="D371" s="99" t="s">
        <v>71</v>
      </c>
      <c r="E371" s="99"/>
      <c r="F371" s="99" t="s">
        <v>586</v>
      </c>
      <c r="G371" s="99">
        <v>3</v>
      </c>
      <c r="H371" s="99" t="s">
        <v>73</v>
      </c>
      <c r="I371" s="97" t="s">
        <v>703</v>
      </c>
      <c r="J371" s="99"/>
      <c r="K371" s="99"/>
      <c r="L371" s="99"/>
      <c r="M371" s="94" t="s">
        <v>694</v>
      </c>
      <c r="N371" s="99"/>
      <c r="O371" s="94"/>
    </row>
    <row r="372" spans="1:15" s="62" customFormat="1" ht="27" x14ac:dyDescent="0.2">
      <c r="A372" s="99" t="s">
        <v>429</v>
      </c>
      <c r="B372" s="94" t="s">
        <v>434</v>
      </c>
      <c r="C372" s="94"/>
      <c r="D372" s="99" t="s">
        <v>71</v>
      </c>
      <c r="E372" s="99"/>
      <c r="F372" s="99" t="s">
        <v>587</v>
      </c>
      <c r="G372" s="99">
        <v>3</v>
      </c>
      <c r="H372" s="99" t="s">
        <v>73</v>
      </c>
      <c r="I372" s="97" t="s">
        <v>703</v>
      </c>
      <c r="J372" s="99"/>
      <c r="K372" s="99"/>
      <c r="L372" s="99"/>
      <c r="M372" s="94" t="s">
        <v>694</v>
      </c>
      <c r="N372" s="99"/>
      <c r="O372" s="94"/>
    </row>
    <row r="373" spans="1:15" s="62" customFormat="1" ht="27" x14ac:dyDescent="0.2">
      <c r="A373" s="99" t="s">
        <v>429</v>
      </c>
      <c r="B373" s="94" t="s">
        <v>434</v>
      </c>
      <c r="C373" s="94"/>
      <c r="D373" s="99" t="s">
        <v>71</v>
      </c>
      <c r="E373" s="99"/>
      <c r="F373" s="99" t="s">
        <v>588</v>
      </c>
      <c r="G373" s="99">
        <v>3</v>
      </c>
      <c r="H373" s="99" t="s">
        <v>73</v>
      </c>
      <c r="I373" s="97" t="s">
        <v>703</v>
      </c>
      <c r="J373" s="99"/>
      <c r="K373" s="99"/>
      <c r="L373" s="99"/>
      <c r="M373" s="94" t="s">
        <v>694</v>
      </c>
      <c r="N373" s="99"/>
      <c r="O373" s="94"/>
    </row>
    <row r="374" spans="1:15" s="62" customFormat="1" ht="27" x14ac:dyDescent="0.2">
      <c r="A374" s="99" t="s">
        <v>429</v>
      </c>
      <c r="B374" s="94" t="s">
        <v>434</v>
      </c>
      <c r="C374" s="94"/>
      <c r="D374" s="99" t="s">
        <v>71</v>
      </c>
      <c r="E374" s="99"/>
      <c r="F374" s="99" t="s">
        <v>589</v>
      </c>
      <c r="G374" s="99">
        <v>3</v>
      </c>
      <c r="H374" s="99" t="s">
        <v>73</v>
      </c>
      <c r="I374" s="97" t="s">
        <v>703</v>
      </c>
      <c r="J374" s="99"/>
      <c r="K374" s="99"/>
      <c r="L374" s="99"/>
      <c r="M374" s="94" t="s">
        <v>694</v>
      </c>
      <c r="N374" s="99"/>
      <c r="O374" s="94"/>
    </row>
    <row r="375" spans="1:15" s="62" customFormat="1" ht="27" x14ac:dyDescent="0.2">
      <c r="A375" s="99" t="s">
        <v>429</v>
      </c>
      <c r="B375" s="94" t="s">
        <v>434</v>
      </c>
      <c r="C375" s="94"/>
      <c r="D375" s="99" t="s">
        <v>71</v>
      </c>
      <c r="E375" s="99"/>
      <c r="F375" s="99" t="s">
        <v>442</v>
      </c>
      <c r="G375" s="99">
        <v>2</v>
      </c>
      <c r="H375" s="99" t="s">
        <v>73</v>
      </c>
      <c r="I375" s="97" t="s">
        <v>703</v>
      </c>
      <c r="J375" s="99"/>
      <c r="K375" s="99"/>
      <c r="L375" s="99"/>
      <c r="M375" s="94" t="s">
        <v>694</v>
      </c>
      <c r="N375" s="99"/>
      <c r="O375" s="94"/>
    </row>
    <row r="376" spans="1:15" s="62" customFormat="1" ht="27" x14ac:dyDescent="0.2">
      <c r="A376" s="99" t="s">
        <v>429</v>
      </c>
      <c r="B376" s="94" t="s">
        <v>434</v>
      </c>
      <c r="C376" s="94"/>
      <c r="D376" s="99" t="s">
        <v>71</v>
      </c>
      <c r="E376" s="99"/>
      <c r="F376" s="99" t="s">
        <v>483</v>
      </c>
      <c r="G376" s="99">
        <v>2</v>
      </c>
      <c r="H376" s="99" t="s">
        <v>73</v>
      </c>
      <c r="I376" s="97" t="s">
        <v>703</v>
      </c>
      <c r="J376" s="99"/>
      <c r="K376" s="99"/>
      <c r="L376" s="99"/>
      <c r="M376" s="94" t="s">
        <v>694</v>
      </c>
      <c r="N376" s="99"/>
      <c r="O376" s="94"/>
    </row>
    <row r="377" spans="1:15" s="62" customFormat="1" ht="27" x14ac:dyDescent="0.2">
      <c r="A377" s="99" t="s">
        <v>429</v>
      </c>
      <c r="B377" s="94" t="s">
        <v>434</v>
      </c>
      <c r="C377" s="94"/>
      <c r="D377" s="99" t="s">
        <v>71</v>
      </c>
      <c r="E377" s="99"/>
      <c r="F377" s="99" t="s">
        <v>590</v>
      </c>
      <c r="G377" s="99">
        <v>3</v>
      </c>
      <c r="H377" s="99" t="s">
        <v>73</v>
      </c>
      <c r="I377" s="97" t="s">
        <v>703</v>
      </c>
      <c r="J377" s="99"/>
      <c r="K377" s="99"/>
      <c r="L377" s="99"/>
      <c r="M377" s="94" t="s">
        <v>694</v>
      </c>
      <c r="N377" s="99"/>
      <c r="O377" s="94"/>
    </row>
    <row r="378" spans="1:15" s="62" customFormat="1" ht="27" x14ac:dyDescent="0.2">
      <c r="A378" s="99" t="s">
        <v>429</v>
      </c>
      <c r="B378" s="94" t="s">
        <v>434</v>
      </c>
      <c r="C378" s="94"/>
      <c r="D378" s="99" t="s">
        <v>71</v>
      </c>
      <c r="E378" s="99"/>
      <c r="F378" s="99" t="s">
        <v>591</v>
      </c>
      <c r="G378" s="99">
        <v>3</v>
      </c>
      <c r="H378" s="99" t="s">
        <v>73</v>
      </c>
      <c r="I378" s="97" t="s">
        <v>703</v>
      </c>
      <c r="J378" s="99"/>
      <c r="K378" s="99"/>
      <c r="L378" s="99"/>
      <c r="M378" s="94" t="s">
        <v>694</v>
      </c>
      <c r="N378" s="99"/>
      <c r="O378" s="94"/>
    </row>
    <row r="379" spans="1:15" s="62" customFormat="1" ht="27" x14ac:dyDescent="0.2">
      <c r="A379" s="99" t="s">
        <v>429</v>
      </c>
      <c r="B379" s="94" t="s">
        <v>434</v>
      </c>
      <c r="C379" s="94"/>
      <c r="D379" s="99" t="s">
        <v>71</v>
      </c>
      <c r="E379" s="99"/>
      <c r="F379" s="99" t="s">
        <v>591</v>
      </c>
      <c r="G379" s="99">
        <v>3</v>
      </c>
      <c r="H379" s="99" t="s">
        <v>73</v>
      </c>
      <c r="I379" s="97" t="s">
        <v>703</v>
      </c>
      <c r="J379" s="99"/>
      <c r="K379" s="99"/>
      <c r="L379" s="99"/>
      <c r="M379" s="94" t="s">
        <v>694</v>
      </c>
      <c r="N379" s="99"/>
      <c r="O379" s="94"/>
    </row>
    <row r="380" spans="1:15" s="62" customFormat="1" ht="27" x14ac:dyDescent="0.2">
      <c r="A380" s="99" t="s">
        <v>429</v>
      </c>
      <c r="B380" s="94" t="s">
        <v>434</v>
      </c>
      <c r="C380" s="94"/>
      <c r="D380" s="99" t="s">
        <v>71</v>
      </c>
      <c r="E380" s="99"/>
      <c r="F380" s="99" t="s">
        <v>592</v>
      </c>
      <c r="G380" s="99">
        <v>3</v>
      </c>
      <c r="H380" s="99" t="s">
        <v>73</v>
      </c>
      <c r="I380" s="97" t="s">
        <v>703</v>
      </c>
      <c r="J380" s="99"/>
      <c r="K380" s="99"/>
      <c r="L380" s="99"/>
      <c r="M380" s="94" t="s">
        <v>694</v>
      </c>
      <c r="N380" s="99"/>
      <c r="O380" s="94"/>
    </row>
    <row r="381" spans="1:15" s="62" customFormat="1" ht="27" x14ac:dyDescent="0.2">
      <c r="A381" s="99" t="s">
        <v>429</v>
      </c>
      <c r="B381" s="94" t="s">
        <v>434</v>
      </c>
      <c r="C381" s="94"/>
      <c r="D381" s="99" t="s">
        <v>71</v>
      </c>
      <c r="E381" s="99"/>
      <c r="F381" s="99" t="s">
        <v>479</v>
      </c>
      <c r="G381" s="99">
        <v>3</v>
      </c>
      <c r="H381" s="99" t="s">
        <v>73</v>
      </c>
      <c r="I381" s="97" t="s">
        <v>703</v>
      </c>
      <c r="J381" s="99"/>
      <c r="K381" s="99"/>
      <c r="L381" s="99"/>
      <c r="M381" s="94" t="s">
        <v>694</v>
      </c>
      <c r="N381" s="99"/>
      <c r="O381" s="94"/>
    </row>
    <row r="382" spans="1:15" s="62" customFormat="1" ht="27" x14ac:dyDescent="0.2">
      <c r="A382" s="99" t="s">
        <v>429</v>
      </c>
      <c r="B382" s="94" t="s">
        <v>434</v>
      </c>
      <c r="C382" s="94"/>
      <c r="D382" s="99" t="s">
        <v>71</v>
      </c>
      <c r="E382" s="99"/>
      <c r="F382" s="99" t="s">
        <v>593</v>
      </c>
      <c r="G382" s="99">
        <v>2</v>
      </c>
      <c r="H382" s="99" t="s">
        <v>73</v>
      </c>
      <c r="I382" s="97" t="s">
        <v>703</v>
      </c>
      <c r="J382" s="99"/>
      <c r="K382" s="99"/>
      <c r="L382" s="99"/>
      <c r="M382" s="94" t="s">
        <v>694</v>
      </c>
      <c r="N382" s="99"/>
      <c r="O382" s="94"/>
    </row>
    <row r="383" spans="1:15" s="62" customFormat="1" ht="27" x14ac:dyDescent="0.2">
      <c r="A383" s="99" t="s">
        <v>429</v>
      </c>
      <c r="B383" s="94" t="s">
        <v>434</v>
      </c>
      <c r="C383" s="94"/>
      <c r="D383" s="99" t="s">
        <v>71</v>
      </c>
      <c r="E383" s="99"/>
      <c r="F383" s="99" t="s">
        <v>594</v>
      </c>
      <c r="G383" s="99">
        <v>2</v>
      </c>
      <c r="H383" s="99" t="s">
        <v>73</v>
      </c>
      <c r="I383" s="97" t="s">
        <v>703</v>
      </c>
      <c r="J383" s="99"/>
      <c r="K383" s="99"/>
      <c r="L383" s="99"/>
      <c r="M383" s="94" t="s">
        <v>694</v>
      </c>
      <c r="N383" s="99"/>
      <c r="O383" s="94"/>
    </row>
    <row r="384" spans="1:15" s="62" customFormat="1" ht="54" x14ac:dyDescent="0.2">
      <c r="A384" s="99" t="s">
        <v>429</v>
      </c>
      <c r="B384" s="94" t="s">
        <v>435</v>
      </c>
      <c r="C384" s="94"/>
      <c r="D384" s="94" t="s">
        <v>431</v>
      </c>
      <c r="E384" s="94"/>
      <c r="F384" s="94" t="s">
        <v>555</v>
      </c>
      <c r="G384" s="99">
        <v>2</v>
      </c>
      <c r="H384" s="99" t="s">
        <v>73</v>
      </c>
      <c r="I384" s="97" t="s">
        <v>704</v>
      </c>
      <c r="J384" s="99"/>
      <c r="K384" s="99"/>
      <c r="L384" s="99"/>
      <c r="M384" s="94" t="s">
        <v>695</v>
      </c>
      <c r="N384" s="99"/>
      <c r="O384" s="94"/>
    </row>
    <row r="385" spans="1:15" s="62" customFormat="1" ht="54" x14ac:dyDescent="0.2">
      <c r="A385" s="99" t="s">
        <v>429</v>
      </c>
      <c r="B385" s="94" t="s">
        <v>435</v>
      </c>
      <c r="C385" s="94"/>
      <c r="D385" s="94" t="s">
        <v>431</v>
      </c>
      <c r="E385" s="94"/>
      <c r="F385" s="94" t="s">
        <v>554</v>
      </c>
      <c r="G385" s="99">
        <v>3</v>
      </c>
      <c r="H385" s="99" t="s">
        <v>73</v>
      </c>
      <c r="I385" s="97" t="s">
        <v>704</v>
      </c>
      <c r="J385" s="99"/>
      <c r="K385" s="99"/>
      <c r="L385" s="99"/>
      <c r="M385" s="94" t="s">
        <v>695</v>
      </c>
      <c r="N385" s="99"/>
      <c r="O385" s="94"/>
    </row>
    <row r="386" spans="1:15" s="62" customFormat="1" ht="54" x14ac:dyDescent="0.2">
      <c r="A386" s="99" t="s">
        <v>429</v>
      </c>
      <c r="B386" s="94" t="s">
        <v>435</v>
      </c>
      <c r="C386" s="94"/>
      <c r="D386" s="94" t="s">
        <v>431</v>
      </c>
      <c r="E386" s="94"/>
      <c r="F386" s="94" t="s">
        <v>489</v>
      </c>
      <c r="G386" s="99">
        <v>2</v>
      </c>
      <c r="H386" s="99" t="s">
        <v>73</v>
      </c>
      <c r="I386" s="97" t="s">
        <v>704</v>
      </c>
      <c r="J386" s="99"/>
      <c r="K386" s="99"/>
      <c r="L386" s="99"/>
      <c r="M386" s="94" t="s">
        <v>695</v>
      </c>
      <c r="N386" s="99"/>
      <c r="O386" s="94"/>
    </row>
    <row r="387" spans="1:15" s="62" customFormat="1" ht="54" x14ac:dyDescent="0.2">
      <c r="A387" s="99" t="s">
        <v>429</v>
      </c>
      <c r="B387" s="94" t="s">
        <v>435</v>
      </c>
      <c r="C387" s="94"/>
      <c r="D387" s="94" t="s">
        <v>431</v>
      </c>
      <c r="E387" s="94"/>
      <c r="F387" s="94" t="s">
        <v>494</v>
      </c>
      <c r="G387" s="99">
        <v>2</v>
      </c>
      <c r="H387" s="99" t="s">
        <v>73</v>
      </c>
      <c r="I387" s="106" t="s">
        <v>704</v>
      </c>
      <c r="J387" s="99"/>
      <c r="K387" s="99"/>
      <c r="L387" s="99"/>
      <c r="M387" s="94" t="s">
        <v>695</v>
      </c>
      <c r="N387" s="99"/>
      <c r="O387" s="94"/>
    </row>
    <row r="388" spans="1:15" s="62" customFormat="1" ht="54" x14ac:dyDescent="0.2">
      <c r="A388" s="99" t="s">
        <v>429</v>
      </c>
      <c r="B388" s="94" t="s">
        <v>435</v>
      </c>
      <c r="C388" s="94"/>
      <c r="D388" s="94" t="s">
        <v>431</v>
      </c>
      <c r="E388" s="94"/>
      <c r="F388" s="94" t="s">
        <v>551</v>
      </c>
      <c r="G388" s="99">
        <v>3</v>
      </c>
      <c r="H388" s="99" t="s">
        <v>73</v>
      </c>
      <c r="I388" s="97" t="s">
        <v>704</v>
      </c>
      <c r="J388" s="99"/>
      <c r="K388" s="99"/>
      <c r="L388" s="99"/>
      <c r="M388" s="94" t="s">
        <v>695</v>
      </c>
      <c r="N388" s="99"/>
      <c r="O388" s="94"/>
    </row>
    <row r="389" spans="1:15" s="62" customFormat="1" ht="54" x14ac:dyDescent="0.2">
      <c r="A389" s="99" t="s">
        <v>429</v>
      </c>
      <c r="B389" s="94" t="s">
        <v>435</v>
      </c>
      <c r="C389" s="94"/>
      <c r="D389" s="94" t="s">
        <v>431</v>
      </c>
      <c r="E389" s="94"/>
      <c r="F389" s="94" t="s">
        <v>595</v>
      </c>
      <c r="G389" s="99">
        <v>3</v>
      </c>
      <c r="H389" s="99" t="s">
        <v>73</v>
      </c>
      <c r="I389" s="97" t="s">
        <v>704</v>
      </c>
      <c r="J389" s="99"/>
      <c r="K389" s="99"/>
      <c r="L389" s="99"/>
      <c r="M389" s="94" t="s">
        <v>695</v>
      </c>
      <c r="N389" s="99"/>
      <c r="O389" s="94"/>
    </row>
    <row r="390" spans="1:15" s="62" customFormat="1" ht="54" x14ac:dyDescent="0.2">
      <c r="A390" s="99" t="s">
        <v>429</v>
      </c>
      <c r="B390" s="94" t="s">
        <v>435</v>
      </c>
      <c r="C390" s="94"/>
      <c r="D390" s="94" t="s">
        <v>431</v>
      </c>
      <c r="E390" s="94"/>
      <c r="F390" s="94" t="s">
        <v>570</v>
      </c>
      <c r="G390" s="99">
        <v>3</v>
      </c>
      <c r="H390" s="99" t="s">
        <v>73</v>
      </c>
      <c r="I390" s="97" t="s">
        <v>704</v>
      </c>
      <c r="J390" s="99"/>
      <c r="K390" s="99"/>
      <c r="L390" s="99"/>
      <c r="M390" s="94" t="s">
        <v>695</v>
      </c>
      <c r="N390" s="99"/>
      <c r="O390" s="94"/>
    </row>
    <row r="391" spans="1:15" s="62" customFormat="1" ht="54" x14ac:dyDescent="0.2">
      <c r="A391" s="99" t="s">
        <v>429</v>
      </c>
      <c r="B391" s="94" t="s">
        <v>435</v>
      </c>
      <c r="C391" s="94"/>
      <c r="D391" s="94" t="s">
        <v>431</v>
      </c>
      <c r="E391" s="94"/>
      <c r="F391" s="94" t="s">
        <v>439</v>
      </c>
      <c r="G391" s="99">
        <v>3</v>
      </c>
      <c r="H391" s="99" t="s">
        <v>73</v>
      </c>
      <c r="I391" s="97" t="s">
        <v>704</v>
      </c>
      <c r="J391" s="99"/>
      <c r="K391" s="99"/>
      <c r="L391" s="99"/>
      <c r="M391" s="94" t="s">
        <v>695</v>
      </c>
      <c r="N391" s="99"/>
      <c r="O391" s="94"/>
    </row>
    <row r="392" spans="1:15" s="62" customFormat="1" ht="54" x14ac:dyDescent="0.2">
      <c r="A392" s="99" t="s">
        <v>429</v>
      </c>
      <c r="B392" s="94" t="s">
        <v>435</v>
      </c>
      <c r="C392" s="94"/>
      <c r="D392" s="94" t="s">
        <v>431</v>
      </c>
      <c r="E392" s="94"/>
      <c r="F392" s="94" t="s">
        <v>449</v>
      </c>
      <c r="G392" s="99">
        <v>2</v>
      </c>
      <c r="H392" s="99" t="s">
        <v>73</v>
      </c>
      <c r="I392" s="97" t="s">
        <v>704</v>
      </c>
      <c r="J392" s="99"/>
      <c r="K392" s="99"/>
      <c r="L392" s="99"/>
      <c r="M392" s="94" t="s">
        <v>695</v>
      </c>
      <c r="N392" s="99"/>
      <c r="O392" s="94"/>
    </row>
    <row r="393" spans="1:15" s="62" customFormat="1" ht="54" x14ac:dyDescent="0.2">
      <c r="A393" s="99" t="s">
        <v>429</v>
      </c>
      <c r="B393" s="94" t="s">
        <v>435</v>
      </c>
      <c r="C393" s="94"/>
      <c r="D393" s="94" t="s">
        <v>431</v>
      </c>
      <c r="E393" s="94"/>
      <c r="F393" s="94" t="s">
        <v>528</v>
      </c>
      <c r="G393" s="99">
        <v>2</v>
      </c>
      <c r="H393" s="99" t="s">
        <v>73</v>
      </c>
      <c r="I393" s="97" t="s">
        <v>704</v>
      </c>
      <c r="J393" s="99"/>
      <c r="K393" s="99"/>
      <c r="L393" s="99"/>
      <c r="M393" s="94" t="s">
        <v>695</v>
      </c>
      <c r="N393" s="99"/>
      <c r="O393" s="94"/>
    </row>
    <row r="394" spans="1:15" s="62" customFormat="1" ht="54" x14ac:dyDescent="0.2">
      <c r="A394" s="99" t="s">
        <v>429</v>
      </c>
      <c r="B394" s="94" t="s">
        <v>435</v>
      </c>
      <c r="C394" s="94"/>
      <c r="D394" s="94" t="s">
        <v>431</v>
      </c>
      <c r="E394" s="94"/>
      <c r="F394" s="94" t="s">
        <v>596</v>
      </c>
      <c r="G394" s="99">
        <v>2</v>
      </c>
      <c r="H394" s="99" t="s">
        <v>73</v>
      </c>
      <c r="I394" s="97" t="s">
        <v>704</v>
      </c>
      <c r="J394" s="99"/>
      <c r="K394" s="99"/>
      <c r="L394" s="99"/>
      <c r="M394" s="94" t="s">
        <v>695</v>
      </c>
      <c r="N394" s="99"/>
      <c r="O394" s="94"/>
    </row>
    <row r="395" spans="1:15" s="62" customFormat="1" ht="54" x14ac:dyDescent="0.2">
      <c r="A395" s="99" t="s">
        <v>429</v>
      </c>
      <c r="B395" s="94" t="s">
        <v>435</v>
      </c>
      <c r="C395" s="94"/>
      <c r="D395" s="94" t="s">
        <v>431</v>
      </c>
      <c r="E395" s="94"/>
      <c r="F395" s="94" t="s">
        <v>556</v>
      </c>
      <c r="G395" s="99">
        <v>1</v>
      </c>
      <c r="H395" s="99" t="s">
        <v>73</v>
      </c>
      <c r="I395" s="97" t="s">
        <v>704</v>
      </c>
      <c r="J395" s="99"/>
      <c r="K395" s="99"/>
      <c r="L395" s="99"/>
      <c r="M395" s="94" t="s">
        <v>695</v>
      </c>
      <c r="N395" s="99"/>
      <c r="O395" s="94"/>
    </row>
    <row r="396" spans="1:15" s="62" customFormat="1" ht="54" x14ac:dyDescent="0.2">
      <c r="A396" s="99" t="s">
        <v>429</v>
      </c>
      <c r="B396" s="94" t="s">
        <v>435</v>
      </c>
      <c r="C396" s="94"/>
      <c r="D396" s="94" t="s">
        <v>431</v>
      </c>
      <c r="E396" s="94"/>
      <c r="F396" s="94" t="s">
        <v>597</v>
      </c>
      <c r="G396" s="99">
        <v>3</v>
      </c>
      <c r="H396" s="99" t="s">
        <v>73</v>
      </c>
      <c r="I396" s="97" t="s">
        <v>704</v>
      </c>
      <c r="J396" s="99"/>
      <c r="K396" s="99"/>
      <c r="L396" s="99"/>
      <c r="M396" s="94" t="s">
        <v>695</v>
      </c>
      <c r="N396" s="99"/>
      <c r="O396" s="94"/>
    </row>
    <row r="397" spans="1:15" s="62" customFormat="1" ht="54" x14ac:dyDescent="0.2">
      <c r="A397" s="99" t="s">
        <v>429</v>
      </c>
      <c r="B397" s="94" t="s">
        <v>435</v>
      </c>
      <c r="C397" s="94"/>
      <c r="D397" s="94" t="s">
        <v>431</v>
      </c>
      <c r="E397" s="94"/>
      <c r="F397" s="94" t="s">
        <v>443</v>
      </c>
      <c r="G397" s="99">
        <v>3</v>
      </c>
      <c r="H397" s="99" t="s">
        <v>73</v>
      </c>
      <c r="I397" s="97" t="s">
        <v>704</v>
      </c>
      <c r="J397" s="99"/>
      <c r="K397" s="99"/>
      <c r="L397" s="99"/>
      <c r="M397" s="94" t="s">
        <v>695</v>
      </c>
      <c r="N397" s="99"/>
      <c r="O397" s="94"/>
    </row>
    <row r="398" spans="1:15" s="62" customFormat="1" ht="54" x14ac:dyDescent="0.2">
      <c r="A398" s="99" t="s">
        <v>429</v>
      </c>
      <c r="B398" s="94" t="s">
        <v>435</v>
      </c>
      <c r="C398" s="94"/>
      <c r="D398" s="94" t="s">
        <v>431</v>
      </c>
      <c r="E398" s="94"/>
      <c r="F398" s="94" t="s">
        <v>594</v>
      </c>
      <c r="G398" s="99">
        <v>2</v>
      </c>
      <c r="H398" s="99" t="s">
        <v>73</v>
      </c>
      <c r="I398" s="97" t="s">
        <v>704</v>
      </c>
      <c r="J398" s="99"/>
      <c r="K398" s="99"/>
      <c r="L398" s="99"/>
      <c r="M398" s="94" t="s">
        <v>695</v>
      </c>
      <c r="N398" s="99"/>
      <c r="O398" s="94"/>
    </row>
    <row r="399" spans="1:15" s="62" customFormat="1" ht="54" x14ac:dyDescent="0.2">
      <c r="A399" s="99" t="s">
        <v>429</v>
      </c>
      <c r="B399" s="94" t="s">
        <v>435</v>
      </c>
      <c r="C399" s="94"/>
      <c r="D399" s="94" t="s">
        <v>431</v>
      </c>
      <c r="E399" s="94"/>
      <c r="F399" s="94" t="s">
        <v>438</v>
      </c>
      <c r="G399" s="99">
        <v>3</v>
      </c>
      <c r="H399" s="99" t="s">
        <v>73</v>
      </c>
      <c r="I399" s="97" t="s">
        <v>704</v>
      </c>
      <c r="J399" s="99"/>
      <c r="K399" s="99"/>
      <c r="L399" s="99"/>
      <c r="M399" s="94" t="s">
        <v>695</v>
      </c>
      <c r="N399" s="99"/>
      <c r="O399" s="94"/>
    </row>
    <row r="400" spans="1:15" s="62" customFormat="1" ht="54" x14ac:dyDescent="0.2">
      <c r="A400" s="99" t="s">
        <v>429</v>
      </c>
      <c r="B400" s="94" t="s">
        <v>435</v>
      </c>
      <c r="C400" s="94"/>
      <c r="D400" s="94" t="s">
        <v>431</v>
      </c>
      <c r="E400" s="94"/>
      <c r="F400" s="94" t="s">
        <v>500</v>
      </c>
      <c r="G400" s="99">
        <v>2</v>
      </c>
      <c r="H400" s="99" t="s">
        <v>73</v>
      </c>
      <c r="I400" s="97" t="s">
        <v>704</v>
      </c>
      <c r="J400" s="99"/>
      <c r="K400" s="99"/>
      <c r="L400" s="99"/>
      <c r="M400" s="94" t="s">
        <v>695</v>
      </c>
      <c r="N400" s="99"/>
      <c r="O400" s="94"/>
    </row>
    <row r="401" spans="1:15" s="62" customFormat="1" ht="54" x14ac:dyDescent="0.2">
      <c r="A401" s="99" t="s">
        <v>429</v>
      </c>
      <c r="B401" s="94" t="s">
        <v>435</v>
      </c>
      <c r="C401" s="94"/>
      <c r="D401" s="94" t="s">
        <v>431</v>
      </c>
      <c r="E401" s="94"/>
      <c r="F401" s="94" t="s">
        <v>559</v>
      </c>
      <c r="G401" s="99">
        <v>1</v>
      </c>
      <c r="H401" s="99" t="s">
        <v>73</v>
      </c>
      <c r="I401" s="97" t="s">
        <v>704</v>
      </c>
      <c r="J401" s="99"/>
      <c r="K401" s="99"/>
      <c r="L401" s="99"/>
      <c r="M401" s="94" t="s">
        <v>695</v>
      </c>
      <c r="N401" s="99"/>
      <c r="O401" s="94"/>
    </row>
    <row r="402" spans="1:15" s="62" customFormat="1" ht="54" x14ac:dyDescent="0.2">
      <c r="A402" s="99" t="s">
        <v>429</v>
      </c>
      <c r="B402" s="94" t="s">
        <v>435</v>
      </c>
      <c r="C402" s="94"/>
      <c r="D402" s="94" t="s">
        <v>431</v>
      </c>
      <c r="E402" s="94"/>
      <c r="F402" s="94" t="s">
        <v>598</v>
      </c>
      <c r="G402" s="99">
        <v>3</v>
      </c>
      <c r="H402" s="99" t="s">
        <v>73</v>
      </c>
      <c r="I402" s="97" t="s">
        <v>704</v>
      </c>
      <c r="J402" s="99"/>
      <c r="K402" s="99"/>
      <c r="L402" s="99"/>
      <c r="M402" s="94" t="s">
        <v>695</v>
      </c>
      <c r="N402" s="99"/>
      <c r="O402" s="94"/>
    </row>
    <row r="403" spans="1:15" s="62" customFormat="1" ht="54" x14ac:dyDescent="0.2">
      <c r="A403" s="99" t="s">
        <v>429</v>
      </c>
      <c r="B403" s="94" t="s">
        <v>435</v>
      </c>
      <c r="C403" s="94"/>
      <c r="D403" s="94" t="s">
        <v>431</v>
      </c>
      <c r="E403" s="94"/>
      <c r="F403" s="94" t="s">
        <v>599</v>
      </c>
      <c r="G403" s="99">
        <v>3</v>
      </c>
      <c r="H403" s="99" t="s">
        <v>73</v>
      </c>
      <c r="I403" s="97" t="s">
        <v>704</v>
      </c>
      <c r="J403" s="99"/>
      <c r="K403" s="99"/>
      <c r="L403" s="99"/>
      <c r="M403" s="94" t="s">
        <v>695</v>
      </c>
      <c r="N403" s="99"/>
      <c r="O403" s="94"/>
    </row>
    <row r="404" spans="1:15" s="62" customFormat="1" ht="54" x14ac:dyDescent="0.2">
      <c r="A404" s="99" t="s">
        <v>429</v>
      </c>
      <c r="B404" s="94" t="s">
        <v>435</v>
      </c>
      <c r="C404" s="94"/>
      <c r="D404" s="94" t="s">
        <v>431</v>
      </c>
      <c r="E404" s="94"/>
      <c r="F404" s="94" t="s">
        <v>447</v>
      </c>
      <c r="G404" s="99">
        <v>3</v>
      </c>
      <c r="H404" s="99" t="s">
        <v>73</v>
      </c>
      <c r="I404" s="97" t="s">
        <v>704</v>
      </c>
      <c r="J404" s="99"/>
      <c r="K404" s="99"/>
      <c r="L404" s="99"/>
      <c r="M404" s="94" t="s">
        <v>695</v>
      </c>
      <c r="N404" s="99"/>
      <c r="O404" s="94"/>
    </row>
    <row r="405" spans="1:15" s="62" customFormat="1" ht="54" x14ac:dyDescent="0.2">
      <c r="A405" s="99" t="s">
        <v>429</v>
      </c>
      <c r="B405" s="94" t="s">
        <v>435</v>
      </c>
      <c r="C405" s="94"/>
      <c r="D405" s="94" t="s">
        <v>431</v>
      </c>
      <c r="E405" s="94"/>
      <c r="F405" s="94" t="s">
        <v>444</v>
      </c>
      <c r="G405" s="99">
        <v>3</v>
      </c>
      <c r="H405" s="99" t="s">
        <v>73</v>
      </c>
      <c r="I405" s="97" t="s">
        <v>704</v>
      </c>
      <c r="J405" s="99"/>
      <c r="K405" s="99"/>
      <c r="L405" s="99"/>
      <c r="M405" s="94" t="s">
        <v>695</v>
      </c>
      <c r="N405" s="99"/>
      <c r="O405" s="94"/>
    </row>
    <row r="406" spans="1:15" s="62" customFormat="1" ht="54" x14ac:dyDescent="0.2">
      <c r="A406" s="99" t="s">
        <v>429</v>
      </c>
      <c r="B406" s="94" t="s">
        <v>435</v>
      </c>
      <c r="C406" s="94"/>
      <c r="D406" s="94" t="s">
        <v>431</v>
      </c>
      <c r="E406" s="94"/>
      <c r="F406" s="94" t="s">
        <v>564</v>
      </c>
      <c r="G406" s="99">
        <v>1</v>
      </c>
      <c r="H406" s="99" t="s">
        <v>73</v>
      </c>
      <c r="I406" s="97" t="s">
        <v>704</v>
      </c>
      <c r="J406" s="99"/>
      <c r="K406" s="99"/>
      <c r="L406" s="99"/>
      <c r="M406" s="94" t="s">
        <v>695</v>
      </c>
      <c r="N406" s="99"/>
      <c r="O406" s="94"/>
    </row>
    <row r="407" spans="1:15" s="62" customFormat="1" ht="54" x14ac:dyDescent="0.2">
      <c r="A407" s="99" t="s">
        <v>429</v>
      </c>
      <c r="B407" s="94" t="s">
        <v>435</v>
      </c>
      <c r="C407" s="94"/>
      <c r="D407" s="94" t="s">
        <v>431</v>
      </c>
      <c r="E407" s="94"/>
      <c r="F407" s="94" t="s">
        <v>600</v>
      </c>
      <c r="G407" s="99">
        <v>2</v>
      </c>
      <c r="H407" s="99" t="s">
        <v>73</v>
      </c>
      <c r="I407" s="97" t="s">
        <v>704</v>
      </c>
      <c r="J407" s="99"/>
      <c r="K407" s="99"/>
      <c r="L407" s="99"/>
      <c r="M407" s="94" t="s">
        <v>695</v>
      </c>
      <c r="N407" s="99"/>
      <c r="O407" s="94"/>
    </row>
    <row r="408" spans="1:15" s="62" customFormat="1" ht="54" x14ac:dyDescent="0.2">
      <c r="A408" s="99" t="s">
        <v>429</v>
      </c>
      <c r="B408" s="94" t="s">
        <v>435</v>
      </c>
      <c r="C408" s="94"/>
      <c r="D408" s="94" t="s">
        <v>431</v>
      </c>
      <c r="E408" s="94"/>
      <c r="F408" s="94" t="s">
        <v>601</v>
      </c>
      <c r="G408" s="99">
        <v>3</v>
      </c>
      <c r="H408" s="99" t="s">
        <v>73</v>
      </c>
      <c r="I408" s="97" t="s">
        <v>704</v>
      </c>
      <c r="J408" s="99"/>
      <c r="K408" s="99"/>
      <c r="L408" s="99"/>
      <c r="M408" s="94" t="s">
        <v>695</v>
      </c>
      <c r="N408" s="99"/>
      <c r="O408" s="94"/>
    </row>
    <row r="409" spans="1:15" s="62" customFormat="1" ht="54" x14ac:dyDescent="0.2">
      <c r="A409" s="99" t="s">
        <v>429</v>
      </c>
      <c r="B409" s="94" t="s">
        <v>435</v>
      </c>
      <c r="C409" s="94"/>
      <c r="D409" s="94" t="s">
        <v>431</v>
      </c>
      <c r="E409" s="94"/>
      <c r="F409" s="94" t="s">
        <v>602</v>
      </c>
      <c r="G409" s="99">
        <v>2</v>
      </c>
      <c r="H409" s="99" t="s">
        <v>73</v>
      </c>
      <c r="I409" s="97" t="s">
        <v>704</v>
      </c>
      <c r="J409" s="99"/>
      <c r="K409" s="99"/>
      <c r="L409" s="99"/>
      <c r="M409" s="94" t="s">
        <v>695</v>
      </c>
      <c r="N409" s="99"/>
      <c r="O409" s="94"/>
    </row>
    <row r="410" spans="1:15" s="62" customFormat="1" ht="54" x14ac:dyDescent="0.2">
      <c r="A410" s="99" t="s">
        <v>429</v>
      </c>
      <c r="B410" s="94" t="s">
        <v>435</v>
      </c>
      <c r="C410" s="94"/>
      <c r="D410" s="94" t="s">
        <v>431</v>
      </c>
      <c r="E410" s="94"/>
      <c r="F410" s="94" t="s">
        <v>452</v>
      </c>
      <c r="G410" s="99">
        <v>3</v>
      </c>
      <c r="H410" s="99" t="s">
        <v>73</v>
      </c>
      <c r="I410" s="97" t="s">
        <v>704</v>
      </c>
      <c r="J410" s="99"/>
      <c r="K410" s="99"/>
      <c r="L410" s="99"/>
      <c r="M410" s="94" t="s">
        <v>695</v>
      </c>
      <c r="N410" s="99"/>
      <c r="O410" s="94"/>
    </row>
    <row r="411" spans="1:15" s="62" customFormat="1" ht="54" x14ac:dyDescent="0.2">
      <c r="A411" s="99" t="s">
        <v>429</v>
      </c>
      <c r="B411" s="94" t="s">
        <v>435</v>
      </c>
      <c r="C411" s="94"/>
      <c r="D411" s="94" t="s">
        <v>431</v>
      </c>
      <c r="E411" s="94"/>
      <c r="F411" s="94" t="s">
        <v>603</v>
      </c>
      <c r="G411" s="99">
        <v>3</v>
      </c>
      <c r="H411" s="99" t="s">
        <v>73</v>
      </c>
      <c r="I411" s="97" t="s">
        <v>704</v>
      </c>
      <c r="J411" s="99"/>
      <c r="K411" s="99"/>
      <c r="L411" s="99"/>
      <c r="M411" s="94" t="s">
        <v>695</v>
      </c>
      <c r="N411" s="99"/>
      <c r="O411" s="94"/>
    </row>
    <row r="412" spans="1:15" s="62" customFormat="1" ht="54" x14ac:dyDescent="0.2">
      <c r="A412" s="99" t="s">
        <v>429</v>
      </c>
      <c r="B412" s="94" t="s">
        <v>435</v>
      </c>
      <c r="C412" s="94"/>
      <c r="D412" s="94" t="s">
        <v>431</v>
      </c>
      <c r="E412" s="94"/>
      <c r="F412" s="94" t="s">
        <v>604</v>
      </c>
      <c r="G412" s="99">
        <v>3</v>
      </c>
      <c r="H412" s="99" t="s">
        <v>73</v>
      </c>
      <c r="I412" s="97" t="s">
        <v>704</v>
      </c>
      <c r="J412" s="99"/>
      <c r="K412" s="99"/>
      <c r="L412" s="99"/>
      <c r="M412" s="94" t="s">
        <v>695</v>
      </c>
      <c r="N412" s="99"/>
      <c r="O412" s="94"/>
    </row>
    <row r="413" spans="1:15" s="62" customFormat="1" ht="54" x14ac:dyDescent="0.2">
      <c r="A413" s="99" t="s">
        <v>429</v>
      </c>
      <c r="B413" s="94" t="s">
        <v>435</v>
      </c>
      <c r="C413" s="94"/>
      <c r="D413" s="94" t="s">
        <v>431</v>
      </c>
      <c r="E413" s="94"/>
      <c r="F413" s="94" t="s">
        <v>605</v>
      </c>
      <c r="G413" s="99">
        <v>2</v>
      </c>
      <c r="H413" s="99" t="s">
        <v>73</v>
      </c>
      <c r="I413" s="97" t="s">
        <v>704</v>
      </c>
      <c r="J413" s="99"/>
      <c r="K413" s="99"/>
      <c r="L413" s="99"/>
      <c r="M413" s="94" t="s">
        <v>695</v>
      </c>
      <c r="N413" s="99"/>
      <c r="O413" s="94"/>
    </row>
    <row r="414" spans="1:15" s="62" customFormat="1" ht="54" x14ac:dyDescent="0.2">
      <c r="A414" s="99" t="s">
        <v>429</v>
      </c>
      <c r="B414" s="94" t="s">
        <v>435</v>
      </c>
      <c r="C414" s="94"/>
      <c r="D414" s="94" t="s">
        <v>431</v>
      </c>
      <c r="E414" s="94"/>
      <c r="F414" s="94" t="s">
        <v>606</v>
      </c>
      <c r="G414" s="99">
        <v>3</v>
      </c>
      <c r="H414" s="99" t="s">
        <v>73</v>
      </c>
      <c r="I414" s="97" t="s">
        <v>704</v>
      </c>
      <c r="J414" s="99"/>
      <c r="K414" s="99"/>
      <c r="L414" s="99"/>
      <c r="M414" s="94" t="s">
        <v>695</v>
      </c>
      <c r="N414" s="99"/>
      <c r="O414" s="94"/>
    </row>
    <row r="415" spans="1:15" s="62" customFormat="1" ht="40.5" x14ac:dyDescent="0.2">
      <c r="A415" s="99" t="s">
        <v>429</v>
      </c>
      <c r="B415" s="94" t="s">
        <v>435</v>
      </c>
      <c r="C415" s="94"/>
      <c r="D415" s="94" t="s">
        <v>432</v>
      </c>
      <c r="E415" s="94"/>
      <c r="F415" s="94" t="s">
        <v>456</v>
      </c>
      <c r="G415" s="99">
        <v>3</v>
      </c>
      <c r="H415" s="99" t="s">
        <v>73</v>
      </c>
      <c r="I415" s="97" t="s">
        <v>704</v>
      </c>
      <c r="J415" s="99"/>
      <c r="K415" s="99"/>
      <c r="L415" s="99"/>
      <c r="M415" s="94" t="s">
        <v>696</v>
      </c>
      <c r="N415" s="99"/>
      <c r="O415" s="94"/>
    </row>
    <row r="416" spans="1:15" s="62" customFormat="1" ht="40.5" x14ac:dyDescent="0.2">
      <c r="A416" s="99" t="s">
        <v>429</v>
      </c>
      <c r="B416" s="94" t="s">
        <v>435</v>
      </c>
      <c r="C416" s="94"/>
      <c r="D416" s="94" t="s">
        <v>432</v>
      </c>
      <c r="E416" s="94"/>
      <c r="F416" s="94" t="s">
        <v>569</v>
      </c>
      <c r="G416" s="99">
        <v>1</v>
      </c>
      <c r="H416" s="99" t="s">
        <v>73</v>
      </c>
      <c r="I416" s="97" t="s">
        <v>704</v>
      </c>
      <c r="J416" s="99"/>
      <c r="K416" s="99"/>
      <c r="L416" s="99"/>
      <c r="M416" s="94" t="s">
        <v>696</v>
      </c>
      <c r="N416" s="99"/>
      <c r="O416" s="94"/>
    </row>
    <row r="417" spans="1:15" s="62" customFormat="1" ht="40.5" x14ac:dyDescent="0.2">
      <c r="A417" s="99" t="s">
        <v>429</v>
      </c>
      <c r="B417" s="94" t="s">
        <v>435</v>
      </c>
      <c r="C417" s="94"/>
      <c r="D417" s="94" t="s">
        <v>432</v>
      </c>
      <c r="E417" s="94"/>
      <c r="F417" s="94" t="s">
        <v>466</v>
      </c>
      <c r="G417" s="99">
        <v>2</v>
      </c>
      <c r="H417" s="99" t="s">
        <v>73</v>
      </c>
      <c r="I417" s="97" t="s">
        <v>704</v>
      </c>
      <c r="J417" s="99"/>
      <c r="K417" s="99"/>
      <c r="L417" s="99"/>
      <c r="M417" s="94" t="s">
        <v>696</v>
      </c>
      <c r="N417" s="99"/>
      <c r="O417" s="94"/>
    </row>
    <row r="418" spans="1:15" s="62" customFormat="1" ht="40.5" x14ac:dyDescent="0.2">
      <c r="A418" s="99" t="s">
        <v>429</v>
      </c>
      <c r="B418" s="94" t="s">
        <v>435</v>
      </c>
      <c r="C418" s="94"/>
      <c r="D418" s="94" t="s">
        <v>432</v>
      </c>
      <c r="E418" s="94"/>
      <c r="F418" s="94" t="s">
        <v>461</v>
      </c>
      <c r="G418" s="99">
        <v>3</v>
      </c>
      <c r="H418" s="99" t="s">
        <v>73</v>
      </c>
      <c r="I418" s="97" t="s">
        <v>704</v>
      </c>
      <c r="J418" s="99"/>
      <c r="K418" s="99"/>
      <c r="L418" s="99"/>
      <c r="M418" s="94" t="s">
        <v>696</v>
      </c>
      <c r="N418" s="99"/>
      <c r="O418" s="94"/>
    </row>
    <row r="419" spans="1:15" s="62" customFormat="1" ht="40.5" x14ac:dyDescent="0.2">
      <c r="A419" s="99" t="s">
        <v>429</v>
      </c>
      <c r="B419" s="94" t="s">
        <v>435</v>
      </c>
      <c r="C419" s="94"/>
      <c r="D419" s="94" t="s">
        <v>432</v>
      </c>
      <c r="E419" s="94"/>
      <c r="F419" s="94" t="s">
        <v>607</v>
      </c>
      <c r="G419" s="99">
        <v>3</v>
      </c>
      <c r="H419" s="99" t="s">
        <v>73</v>
      </c>
      <c r="I419" s="97" t="s">
        <v>704</v>
      </c>
      <c r="J419" s="99"/>
      <c r="K419" s="99"/>
      <c r="L419" s="99"/>
      <c r="M419" s="94" t="s">
        <v>696</v>
      </c>
      <c r="N419" s="99"/>
      <c r="O419" s="94"/>
    </row>
    <row r="420" spans="1:15" s="62" customFormat="1" ht="40.5" x14ac:dyDescent="0.2">
      <c r="A420" s="99" t="s">
        <v>429</v>
      </c>
      <c r="B420" s="94" t="s">
        <v>435</v>
      </c>
      <c r="C420" s="94"/>
      <c r="D420" s="94" t="s">
        <v>432</v>
      </c>
      <c r="E420" s="94"/>
      <c r="F420" s="94" t="s">
        <v>608</v>
      </c>
      <c r="G420" s="99">
        <v>2</v>
      </c>
      <c r="H420" s="99" t="s">
        <v>73</v>
      </c>
      <c r="I420" s="97" t="s">
        <v>704</v>
      </c>
      <c r="J420" s="99"/>
      <c r="K420" s="99"/>
      <c r="L420" s="99"/>
      <c r="M420" s="94" t="s">
        <v>696</v>
      </c>
      <c r="N420" s="99"/>
      <c r="O420" s="94"/>
    </row>
    <row r="421" spans="1:15" s="62" customFormat="1" ht="40.5" x14ac:dyDescent="0.2">
      <c r="A421" s="99" t="s">
        <v>429</v>
      </c>
      <c r="B421" s="94" t="s">
        <v>435</v>
      </c>
      <c r="C421" s="94"/>
      <c r="D421" s="94" t="s">
        <v>432</v>
      </c>
      <c r="E421" s="94"/>
      <c r="F421" s="94" t="s">
        <v>609</v>
      </c>
      <c r="G421" s="99">
        <v>2</v>
      </c>
      <c r="H421" s="99" t="s">
        <v>73</v>
      </c>
      <c r="I421" s="97" t="s">
        <v>704</v>
      </c>
      <c r="J421" s="99"/>
      <c r="K421" s="99"/>
      <c r="L421" s="99"/>
      <c r="M421" s="94" t="s">
        <v>696</v>
      </c>
      <c r="N421" s="99"/>
      <c r="O421" s="94"/>
    </row>
    <row r="422" spans="1:15" s="62" customFormat="1" ht="40.5" x14ac:dyDescent="0.2">
      <c r="A422" s="99" t="s">
        <v>429</v>
      </c>
      <c r="B422" s="94" t="s">
        <v>435</v>
      </c>
      <c r="C422" s="94"/>
      <c r="D422" s="94" t="s">
        <v>432</v>
      </c>
      <c r="E422" s="94"/>
      <c r="F422" s="94" t="s">
        <v>573</v>
      </c>
      <c r="G422" s="99">
        <v>1</v>
      </c>
      <c r="H422" s="99" t="s">
        <v>73</v>
      </c>
      <c r="I422" s="97" t="s">
        <v>704</v>
      </c>
      <c r="J422" s="99"/>
      <c r="K422" s="99"/>
      <c r="L422" s="99"/>
      <c r="M422" s="94" t="s">
        <v>696</v>
      </c>
      <c r="N422" s="99"/>
      <c r="O422" s="94"/>
    </row>
    <row r="423" spans="1:15" s="62" customFormat="1" ht="40.5" x14ac:dyDescent="0.2">
      <c r="A423" s="99" t="s">
        <v>429</v>
      </c>
      <c r="B423" s="94" t="s">
        <v>435</v>
      </c>
      <c r="C423" s="94"/>
      <c r="D423" s="94" t="s">
        <v>432</v>
      </c>
      <c r="E423" s="94"/>
      <c r="F423" s="94" t="s">
        <v>610</v>
      </c>
      <c r="G423" s="99">
        <v>3</v>
      </c>
      <c r="H423" s="99" t="s">
        <v>73</v>
      </c>
      <c r="I423" s="97" t="s">
        <v>704</v>
      </c>
      <c r="J423" s="99"/>
      <c r="K423" s="99"/>
      <c r="L423" s="99"/>
      <c r="M423" s="94" t="s">
        <v>696</v>
      </c>
      <c r="N423" s="99"/>
      <c r="O423" s="94"/>
    </row>
    <row r="424" spans="1:15" s="62" customFormat="1" ht="40.5" x14ac:dyDescent="0.2">
      <c r="A424" s="99" t="s">
        <v>429</v>
      </c>
      <c r="B424" s="94" t="s">
        <v>435</v>
      </c>
      <c r="C424" s="94"/>
      <c r="D424" s="94" t="s">
        <v>432</v>
      </c>
      <c r="E424" s="94"/>
      <c r="F424" s="94" t="s">
        <v>472</v>
      </c>
      <c r="G424" s="99">
        <v>3</v>
      </c>
      <c r="H424" s="99" t="s">
        <v>73</v>
      </c>
      <c r="I424" s="97" t="s">
        <v>704</v>
      </c>
      <c r="J424" s="99"/>
      <c r="K424" s="99"/>
      <c r="L424" s="99"/>
      <c r="M424" s="94" t="s">
        <v>696</v>
      </c>
      <c r="N424" s="99"/>
      <c r="O424" s="94"/>
    </row>
    <row r="425" spans="1:15" s="62" customFormat="1" ht="40.5" x14ac:dyDescent="0.2">
      <c r="A425" s="99" t="s">
        <v>429</v>
      </c>
      <c r="B425" s="94" t="s">
        <v>435</v>
      </c>
      <c r="C425" s="94"/>
      <c r="D425" s="94" t="s">
        <v>432</v>
      </c>
      <c r="E425" s="94"/>
      <c r="F425" s="94" t="s">
        <v>611</v>
      </c>
      <c r="G425" s="99">
        <v>3</v>
      </c>
      <c r="H425" s="99" t="s">
        <v>73</v>
      </c>
      <c r="I425" s="97" t="s">
        <v>704</v>
      </c>
      <c r="J425" s="99"/>
      <c r="K425" s="99"/>
      <c r="L425" s="99"/>
      <c r="M425" s="94" t="s">
        <v>696</v>
      </c>
      <c r="N425" s="99"/>
      <c r="O425" s="94"/>
    </row>
    <row r="426" spans="1:15" s="62" customFormat="1" ht="40.5" x14ac:dyDescent="0.2">
      <c r="A426" s="99" t="s">
        <v>429</v>
      </c>
      <c r="B426" s="94" t="s">
        <v>435</v>
      </c>
      <c r="C426" s="94"/>
      <c r="D426" s="94" t="s">
        <v>432</v>
      </c>
      <c r="E426" s="94"/>
      <c r="F426" s="94" t="s">
        <v>471</v>
      </c>
      <c r="G426" s="99">
        <v>3</v>
      </c>
      <c r="H426" s="99" t="s">
        <v>73</v>
      </c>
      <c r="I426" s="97" t="s">
        <v>704</v>
      </c>
      <c r="J426" s="99"/>
      <c r="K426" s="99"/>
      <c r="L426" s="99"/>
      <c r="M426" s="94" t="s">
        <v>696</v>
      </c>
      <c r="N426" s="99"/>
      <c r="O426" s="94"/>
    </row>
    <row r="427" spans="1:15" s="62" customFormat="1" ht="40.5" x14ac:dyDescent="0.2">
      <c r="A427" s="99" t="s">
        <v>429</v>
      </c>
      <c r="B427" s="94" t="s">
        <v>435</v>
      </c>
      <c r="C427" s="94"/>
      <c r="D427" s="94" t="s">
        <v>432</v>
      </c>
      <c r="E427" s="94"/>
      <c r="F427" s="94" t="s">
        <v>612</v>
      </c>
      <c r="G427" s="99">
        <v>2</v>
      </c>
      <c r="H427" s="99" t="s">
        <v>73</v>
      </c>
      <c r="I427" s="97" t="s">
        <v>704</v>
      </c>
      <c r="J427" s="99"/>
      <c r="K427" s="99"/>
      <c r="L427" s="99"/>
      <c r="M427" s="94" t="s">
        <v>696</v>
      </c>
      <c r="N427" s="99"/>
      <c r="O427" s="94"/>
    </row>
    <row r="428" spans="1:15" s="62" customFormat="1" ht="40.5" x14ac:dyDescent="0.2">
      <c r="A428" s="99" t="s">
        <v>429</v>
      </c>
      <c r="B428" s="94" t="s">
        <v>435</v>
      </c>
      <c r="C428" s="94"/>
      <c r="D428" s="94" t="s">
        <v>71</v>
      </c>
      <c r="E428" s="94"/>
      <c r="F428" s="94" t="s">
        <v>613</v>
      </c>
      <c r="G428" s="99">
        <v>2</v>
      </c>
      <c r="H428" s="99" t="s">
        <v>73</v>
      </c>
      <c r="I428" s="97" t="s">
        <v>704</v>
      </c>
      <c r="J428" s="99"/>
      <c r="K428" s="99"/>
      <c r="L428" s="99"/>
      <c r="M428" s="94" t="s">
        <v>697</v>
      </c>
      <c r="N428" s="99"/>
      <c r="O428" s="94"/>
    </row>
    <row r="429" spans="1:15" s="62" customFormat="1" ht="40.5" x14ac:dyDescent="0.2">
      <c r="A429" s="99" t="s">
        <v>429</v>
      </c>
      <c r="B429" s="94" t="s">
        <v>435</v>
      </c>
      <c r="C429" s="94"/>
      <c r="D429" s="94" t="s">
        <v>71</v>
      </c>
      <c r="E429" s="94"/>
      <c r="F429" s="94" t="s">
        <v>614</v>
      </c>
      <c r="G429" s="99">
        <v>2</v>
      </c>
      <c r="H429" s="99" t="s">
        <v>73</v>
      </c>
      <c r="I429" s="97" t="s">
        <v>704</v>
      </c>
      <c r="J429" s="99"/>
      <c r="K429" s="99"/>
      <c r="L429" s="99"/>
      <c r="M429" s="94" t="s">
        <v>697</v>
      </c>
      <c r="N429" s="99"/>
      <c r="O429" s="94"/>
    </row>
    <row r="430" spans="1:15" s="62" customFormat="1" ht="40.5" x14ac:dyDescent="0.2">
      <c r="A430" s="99" t="s">
        <v>429</v>
      </c>
      <c r="B430" s="94" t="s">
        <v>435</v>
      </c>
      <c r="C430" s="94"/>
      <c r="D430" s="94" t="s">
        <v>71</v>
      </c>
      <c r="E430" s="94"/>
      <c r="F430" s="94" t="s">
        <v>615</v>
      </c>
      <c r="G430" s="99">
        <v>2</v>
      </c>
      <c r="H430" s="99" t="s">
        <v>73</v>
      </c>
      <c r="I430" s="97" t="s">
        <v>704</v>
      </c>
      <c r="J430" s="99"/>
      <c r="K430" s="99"/>
      <c r="L430" s="99"/>
      <c r="M430" s="94" t="s">
        <v>697</v>
      </c>
      <c r="N430" s="99"/>
      <c r="O430" s="94"/>
    </row>
    <row r="431" spans="1:15" s="62" customFormat="1" ht="40.5" x14ac:dyDescent="0.2">
      <c r="A431" s="99" t="s">
        <v>429</v>
      </c>
      <c r="B431" s="94" t="s">
        <v>435</v>
      </c>
      <c r="C431" s="94"/>
      <c r="D431" s="94" t="s">
        <v>71</v>
      </c>
      <c r="E431" s="94"/>
      <c r="F431" s="94" t="s">
        <v>616</v>
      </c>
      <c r="G431" s="99">
        <v>3</v>
      </c>
      <c r="H431" s="99" t="s">
        <v>73</v>
      </c>
      <c r="I431" s="97" t="s">
        <v>704</v>
      </c>
      <c r="J431" s="99"/>
      <c r="K431" s="99"/>
      <c r="L431" s="99"/>
      <c r="M431" s="94" t="s">
        <v>697</v>
      </c>
      <c r="N431" s="99"/>
      <c r="O431" s="94"/>
    </row>
    <row r="432" spans="1:15" s="62" customFormat="1" ht="40.5" x14ac:dyDescent="0.2">
      <c r="A432" s="99" t="s">
        <v>429</v>
      </c>
      <c r="B432" s="94" t="s">
        <v>435</v>
      </c>
      <c r="C432" s="94"/>
      <c r="D432" s="94" t="s">
        <v>71</v>
      </c>
      <c r="E432" s="94"/>
      <c r="F432" s="94" t="s">
        <v>617</v>
      </c>
      <c r="G432" s="99">
        <v>3</v>
      </c>
      <c r="H432" s="99" t="s">
        <v>73</v>
      </c>
      <c r="I432" s="97" t="s">
        <v>704</v>
      </c>
      <c r="J432" s="99"/>
      <c r="K432" s="99"/>
      <c r="L432" s="99"/>
      <c r="M432" s="94" t="s">
        <v>697</v>
      </c>
      <c r="N432" s="99"/>
      <c r="O432" s="94"/>
    </row>
    <row r="433" spans="1:15" s="62" customFormat="1" ht="40.5" x14ac:dyDescent="0.2">
      <c r="A433" s="99" t="s">
        <v>429</v>
      </c>
      <c r="B433" s="94" t="s">
        <v>435</v>
      </c>
      <c r="C433" s="94"/>
      <c r="D433" s="94" t="s">
        <v>71</v>
      </c>
      <c r="E433" s="94"/>
      <c r="F433" s="94" t="s">
        <v>582</v>
      </c>
      <c r="G433" s="99">
        <v>3</v>
      </c>
      <c r="H433" s="99" t="s">
        <v>73</v>
      </c>
      <c r="I433" s="97" t="s">
        <v>704</v>
      </c>
      <c r="J433" s="99"/>
      <c r="K433" s="99"/>
      <c r="L433" s="99"/>
      <c r="M433" s="94" t="s">
        <v>697</v>
      </c>
      <c r="N433" s="99"/>
      <c r="O433" s="94"/>
    </row>
    <row r="434" spans="1:15" s="62" customFormat="1" ht="40.5" x14ac:dyDescent="0.2">
      <c r="A434" s="99" t="s">
        <v>429</v>
      </c>
      <c r="B434" s="94" t="s">
        <v>435</v>
      </c>
      <c r="C434" s="94"/>
      <c r="D434" s="94" t="s">
        <v>71</v>
      </c>
      <c r="E434" s="94"/>
      <c r="F434" s="94" t="s">
        <v>618</v>
      </c>
      <c r="G434" s="99">
        <v>2</v>
      </c>
      <c r="H434" s="99" t="s">
        <v>73</v>
      </c>
      <c r="I434" s="97" t="s">
        <v>704</v>
      </c>
      <c r="J434" s="99"/>
      <c r="K434" s="99"/>
      <c r="L434" s="99"/>
      <c r="M434" s="94" t="s">
        <v>697</v>
      </c>
      <c r="N434" s="99"/>
      <c r="O434" s="94"/>
    </row>
    <row r="435" spans="1:15" s="62" customFormat="1" ht="40.5" x14ac:dyDescent="0.2">
      <c r="A435" s="99" t="s">
        <v>429</v>
      </c>
      <c r="B435" s="94" t="s">
        <v>435</v>
      </c>
      <c r="C435" s="94"/>
      <c r="D435" s="94" t="s">
        <v>71</v>
      </c>
      <c r="E435" s="94"/>
      <c r="F435" s="94" t="s">
        <v>619</v>
      </c>
      <c r="G435" s="99">
        <v>3</v>
      </c>
      <c r="H435" s="99" t="s">
        <v>73</v>
      </c>
      <c r="I435" s="97" t="s">
        <v>704</v>
      </c>
      <c r="J435" s="99"/>
      <c r="K435" s="99"/>
      <c r="L435" s="99"/>
      <c r="M435" s="94" t="s">
        <v>697</v>
      </c>
      <c r="N435" s="99"/>
      <c r="O435" s="94"/>
    </row>
    <row r="436" spans="1:15" s="62" customFormat="1" ht="40.5" x14ac:dyDescent="0.2">
      <c r="A436" s="99" t="s">
        <v>429</v>
      </c>
      <c r="B436" s="94" t="s">
        <v>435</v>
      </c>
      <c r="C436" s="94"/>
      <c r="D436" s="94" t="s">
        <v>71</v>
      </c>
      <c r="E436" s="94"/>
      <c r="F436" s="94" t="s">
        <v>620</v>
      </c>
      <c r="G436" s="99">
        <v>2</v>
      </c>
      <c r="H436" s="99" t="s">
        <v>73</v>
      </c>
      <c r="I436" s="106" t="s">
        <v>704</v>
      </c>
      <c r="J436" s="99"/>
      <c r="K436" s="99"/>
      <c r="L436" s="99"/>
      <c r="M436" s="94" t="s">
        <v>697</v>
      </c>
      <c r="N436" s="99"/>
      <c r="O436" s="94"/>
    </row>
    <row r="437" spans="1:15" s="62" customFormat="1" ht="40.5" x14ac:dyDescent="0.2">
      <c r="A437" s="99" t="s">
        <v>429</v>
      </c>
      <c r="B437" s="94" t="s">
        <v>435</v>
      </c>
      <c r="C437" s="94"/>
      <c r="D437" s="94" t="s">
        <v>71</v>
      </c>
      <c r="E437" s="94"/>
      <c r="F437" s="94" t="s">
        <v>621</v>
      </c>
      <c r="G437" s="99">
        <v>2</v>
      </c>
      <c r="H437" s="99" t="s">
        <v>73</v>
      </c>
      <c r="I437" s="97" t="s">
        <v>704</v>
      </c>
      <c r="J437" s="99"/>
      <c r="K437" s="99"/>
      <c r="L437" s="99"/>
      <c r="M437" s="94" t="s">
        <v>697</v>
      </c>
      <c r="N437" s="99"/>
      <c r="O437" s="94"/>
    </row>
    <row r="438" spans="1:15" s="62" customFormat="1" ht="40.5" x14ac:dyDescent="0.2">
      <c r="A438" s="99" t="s">
        <v>429</v>
      </c>
      <c r="B438" s="94" t="s">
        <v>435</v>
      </c>
      <c r="C438" s="94"/>
      <c r="D438" s="94" t="s">
        <v>71</v>
      </c>
      <c r="E438" s="94"/>
      <c r="F438" s="94" t="s">
        <v>578</v>
      </c>
      <c r="G438" s="99">
        <v>1</v>
      </c>
      <c r="H438" s="99" t="s">
        <v>73</v>
      </c>
      <c r="I438" s="97" t="s">
        <v>704</v>
      </c>
      <c r="J438" s="99"/>
      <c r="K438" s="99"/>
      <c r="L438" s="99"/>
      <c r="M438" s="94" t="s">
        <v>697</v>
      </c>
      <c r="N438" s="99"/>
      <c r="O438" s="94"/>
    </row>
    <row r="439" spans="1:15" s="62" customFormat="1" ht="40.5" x14ac:dyDescent="0.2">
      <c r="A439" s="99" t="s">
        <v>429</v>
      </c>
      <c r="B439" s="94" t="s">
        <v>435</v>
      </c>
      <c r="C439" s="94"/>
      <c r="D439" s="94" t="s">
        <v>71</v>
      </c>
      <c r="E439" s="94"/>
      <c r="F439" s="94" t="s">
        <v>622</v>
      </c>
      <c r="G439" s="99">
        <v>3</v>
      </c>
      <c r="H439" s="99" t="s">
        <v>73</v>
      </c>
      <c r="I439" s="97" t="s">
        <v>704</v>
      </c>
      <c r="J439" s="99"/>
      <c r="K439" s="99"/>
      <c r="L439" s="99"/>
      <c r="M439" s="94" t="s">
        <v>697</v>
      </c>
      <c r="N439" s="99"/>
      <c r="O439" s="94"/>
    </row>
    <row r="440" spans="1:15" s="62" customFormat="1" ht="40.5" x14ac:dyDescent="0.2">
      <c r="A440" s="99" t="s">
        <v>429</v>
      </c>
      <c r="B440" s="94" t="s">
        <v>435</v>
      </c>
      <c r="C440" s="94"/>
      <c r="D440" s="94" t="s">
        <v>71</v>
      </c>
      <c r="E440" s="94"/>
      <c r="F440" s="94" t="s">
        <v>623</v>
      </c>
      <c r="G440" s="99">
        <v>3</v>
      </c>
      <c r="H440" s="99" t="s">
        <v>73</v>
      </c>
      <c r="I440" s="97" t="s">
        <v>704</v>
      </c>
      <c r="J440" s="99"/>
      <c r="K440" s="99"/>
      <c r="L440" s="99"/>
      <c r="M440" s="94" t="s">
        <v>697</v>
      </c>
      <c r="N440" s="99"/>
      <c r="O440" s="94"/>
    </row>
    <row r="441" spans="1:15" s="62" customFormat="1" ht="40.5" x14ac:dyDescent="0.2">
      <c r="A441" s="99" t="s">
        <v>429</v>
      </c>
      <c r="B441" s="94" t="s">
        <v>435</v>
      </c>
      <c r="C441" s="94"/>
      <c r="D441" s="94" t="s">
        <v>71</v>
      </c>
      <c r="E441" s="94"/>
      <c r="F441" s="94" t="s">
        <v>624</v>
      </c>
      <c r="G441" s="99">
        <v>2</v>
      </c>
      <c r="H441" s="99" t="s">
        <v>73</v>
      </c>
      <c r="I441" s="97" t="s">
        <v>704</v>
      </c>
      <c r="J441" s="99"/>
      <c r="K441" s="99"/>
      <c r="L441" s="99"/>
      <c r="M441" s="94" t="s">
        <v>697</v>
      </c>
      <c r="N441" s="99"/>
      <c r="O441" s="94"/>
    </row>
    <row r="442" spans="1:15" s="62" customFormat="1" ht="40.5" x14ac:dyDescent="0.2">
      <c r="A442" s="99" t="s">
        <v>429</v>
      </c>
      <c r="B442" s="94" t="s">
        <v>435</v>
      </c>
      <c r="C442" s="94"/>
      <c r="D442" s="94" t="s">
        <v>71</v>
      </c>
      <c r="E442" s="94"/>
      <c r="F442" s="94" t="s">
        <v>625</v>
      </c>
      <c r="G442" s="99">
        <v>3</v>
      </c>
      <c r="H442" s="99" t="s">
        <v>73</v>
      </c>
      <c r="I442" s="97" t="s">
        <v>704</v>
      </c>
      <c r="J442" s="99"/>
      <c r="K442" s="99"/>
      <c r="L442" s="99"/>
      <c r="M442" s="94" t="s">
        <v>697</v>
      </c>
      <c r="N442" s="99"/>
      <c r="O442" s="94"/>
    </row>
    <row r="443" spans="1:15" s="62" customFormat="1" ht="40.5" x14ac:dyDescent="0.2">
      <c r="A443" s="99" t="s">
        <v>429</v>
      </c>
      <c r="B443" s="94" t="s">
        <v>435</v>
      </c>
      <c r="C443" s="94"/>
      <c r="D443" s="94" t="s">
        <v>71</v>
      </c>
      <c r="E443" s="94"/>
      <c r="F443" s="94" t="s">
        <v>626</v>
      </c>
      <c r="G443" s="99">
        <v>2</v>
      </c>
      <c r="H443" s="99" t="s">
        <v>73</v>
      </c>
      <c r="I443" s="97" t="s">
        <v>704</v>
      </c>
      <c r="J443" s="99"/>
      <c r="K443" s="99"/>
      <c r="L443" s="99"/>
      <c r="M443" s="94" t="s">
        <v>697</v>
      </c>
      <c r="N443" s="99"/>
      <c r="O443" s="94"/>
    </row>
    <row r="444" spans="1:15" s="62" customFormat="1" ht="40.5" x14ac:dyDescent="0.2">
      <c r="A444" s="99" t="s">
        <v>429</v>
      </c>
      <c r="B444" s="94" t="s">
        <v>435</v>
      </c>
      <c r="C444" s="94"/>
      <c r="D444" s="94" t="s">
        <v>71</v>
      </c>
      <c r="E444" s="94"/>
      <c r="F444" s="94" t="s">
        <v>627</v>
      </c>
      <c r="G444" s="99">
        <v>2</v>
      </c>
      <c r="H444" s="99" t="s">
        <v>73</v>
      </c>
      <c r="I444" s="97" t="s">
        <v>704</v>
      </c>
      <c r="J444" s="99"/>
      <c r="K444" s="99"/>
      <c r="L444" s="99"/>
      <c r="M444" s="94" t="s">
        <v>697</v>
      </c>
      <c r="N444" s="99"/>
      <c r="O444" s="94"/>
    </row>
    <row r="445" spans="1:15" s="62" customFormat="1" ht="40.5" x14ac:dyDescent="0.2">
      <c r="A445" s="99" t="s">
        <v>429</v>
      </c>
      <c r="B445" s="94" t="s">
        <v>435</v>
      </c>
      <c r="C445" s="94"/>
      <c r="D445" s="94" t="s">
        <v>71</v>
      </c>
      <c r="E445" s="94"/>
      <c r="F445" s="94" t="s">
        <v>628</v>
      </c>
      <c r="G445" s="99">
        <v>2</v>
      </c>
      <c r="H445" s="99" t="s">
        <v>73</v>
      </c>
      <c r="I445" s="97" t="s">
        <v>704</v>
      </c>
      <c r="J445" s="99"/>
      <c r="K445" s="99"/>
      <c r="L445" s="99"/>
      <c r="M445" s="94" t="s">
        <v>697</v>
      </c>
      <c r="N445" s="99"/>
      <c r="O445" s="94"/>
    </row>
    <row r="446" spans="1:15" s="62" customFormat="1" ht="40.5" x14ac:dyDescent="0.2">
      <c r="A446" s="99" t="s">
        <v>429</v>
      </c>
      <c r="B446" s="94" t="s">
        <v>435</v>
      </c>
      <c r="C446" s="94"/>
      <c r="D446" s="94" t="s">
        <v>71</v>
      </c>
      <c r="E446" s="94"/>
      <c r="F446" s="94" t="s">
        <v>579</v>
      </c>
      <c r="G446" s="99">
        <v>1</v>
      </c>
      <c r="H446" s="99" t="s">
        <v>73</v>
      </c>
      <c r="I446" s="97" t="s">
        <v>704</v>
      </c>
      <c r="J446" s="99"/>
      <c r="K446" s="99"/>
      <c r="L446" s="99"/>
      <c r="M446" s="94" t="s">
        <v>697</v>
      </c>
      <c r="N446" s="99"/>
      <c r="O446" s="94"/>
    </row>
    <row r="447" spans="1:15" s="62" customFormat="1" ht="40.5" x14ac:dyDescent="0.2">
      <c r="A447" s="99" t="s">
        <v>429</v>
      </c>
      <c r="B447" s="94" t="s">
        <v>435</v>
      </c>
      <c r="C447" s="94"/>
      <c r="D447" s="94" t="s">
        <v>71</v>
      </c>
      <c r="E447" s="94"/>
      <c r="F447" s="94" t="s">
        <v>629</v>
      </c>
      <c r="G447" s="99">
        <v>3</v>
      </c>
      <c r="H447" s="99" t="s">
        <v>73</v>
      </c>
      <c r="I447" s="97" t="s">
        <v>704</v>
      </c>
      <c r="J447" s="99"/>
      <c r="K447" s="99"/>
      <c r="L447" s="99"/>
      <c r="M447" s="94" t="s">
        <v>697</v>
      </c>
      <c r="N447" s="99"/>
      <c r="O447" s="94"/>
    </row>
    <row r="448" spans="1:15" s="62" customFormat="1" ht="40.5" x14ac:dyDescent="0.2">
      <c r="A448" s="99" t="s">
        <v>429</v>
      </c>
      <c r="B448" s="94" t="s">
        <v>435</v>
      </c>
      <c r="C448" s="94"/>
      <c r="D448" s="94" t="s">
        <v>71</v>
      </c>
      <c r="E448" s="94"/>
      <c r="F448" s="94" t="s">
        <v>630</v>
      </c>
      <c r="G448" s="99">
        <v>3</v>
      </c>
      <c r="H448" s="99" t="s">
        <v>73</v>
      </c>
      <c r="I448" s="97" t="s">
        <v>704</v>
      </c>
      <c r="J448" s="99"/>
      <c r="K448" s="99"/>
      <c r="L448" s="99"/>
      <c r="M448" s="94" t="s">
        <v>697</v>
      </c>
      <c r="N448" s="99"/>
      <c r="O448" s="94"/>
    </row>
    <row r="449" spans="1:15" s="62" customFormat="1" ht="40.5" x14ac:dyDescent="0.2">
      <c r="A449" s="99" t="s">
        <v>429</v>
      </c>
      <c r="B449" s="94" t="s">
        <v>435</v>
      </c>
      <c r="C449" s="94"/>
      <c r="D449" s="94" t="s">
        <v>71</v>
      </c>
      <c r="E449" s="94"/>
      <c r="F449" s="94" t="s">
        <v>631</v>
      </c>
      <c r="G449" s="99">
        <v>2</v>
      </c>
      <c r="H449" s="99" t="s">
        <v>73</v>
      </c>
      <c r="I449" s="97" t="s">
        <v>704</v>
      </c>
      <c r="J449" s="99"/>
      <c r="K449" s="99"/>
      <c r="L449" s="99"/>
      <c r="M449" s="94" t="s">
        <v>697</v>
      </c>
      <c r="N449" s="99"/>
      <c r="O449" s="94"/>
    </row>
    <row r="450" spans="1:15" s="62" customFormat="1" ht="40.5" x14ac:dyDescent="0.2">
      <c r="A450" s="99" t="s">
        <v>429</v>
      </c>
      <c r="B450" s="94" t="s">
        <v>435</v>
      </c>
      <c r="C450" s="94"/>
      <c r="D450" s="94" t="s">
        <v>71</v>
      </c>
      <c r="E450" s="94"/>
      <c r="F450" s="94" t="s">
        <v>632</v>
      </c>
      <c r="G450" s="99">
        <v>2</v>
      </c>
      <c r="H450" s="99" t="s">
        <v>73</v>
      </c>
      <c r="I450" s="97" t="s">
        <v>704</v>
      </c>
      <c r="J450" s="99"/>
      <c r="K450" s="99"/>
      <c r="L450" s="99"/>
      <c r="M450" s="94" t="s">
        <v>697</v>
      </c>
      <c r="N450" s="99"/>
      <c r="O450" s="94"/>
    </row>
    <row r="451" spans="1:15" s="62" customFormat="1" ht="40.5" x14ac:dyDescent="0.2">
      <c r="A451" s="99" t="s">
        <v>429</v>
      </c>
      <c r="B451" s="94" t="s">
        <v>435</v>
      </c>
      <c r="C451" s="94"/>
      <c r="D451" s="94" t="s">
        <v>71</v>
      </c>
      <c r="E451" s="94"/>
      <c r="F451" s="94" t="s">
        <v>633</v>
      </c>
      <c r="G451" s="99">
        <v>7</v>
      </c>
      <c r="H451" s="99" t="s">
        <v>73</v>
      </c>
      <c r="I451" s="97" t="s">
        <v>704</v>
      </c>
      <c r="J451" s="99"/>
      <c r="K451" s="99"/>
      <c r="L451" s="99"/>
      <c r="M451" s="94" t="s">
        <v>697</v>
      </c>
      <c r="N451" s="99"/>
      <c r="O451" s="94"/>
    </row>
    <row r="452" spans="1:15" s="62" customFormat="1" ht="40.5" x14ac:dyDescent="0.2">
      <c r="A452" s="99" t="s">
        <v>429</v>
      </c>
      <c r="B452" s="94" t="s">
        <v>436</v>
      </c>
      <c r="C452" s="94"/>
      <c r="D452" s="99" t="s">
        <v>431</v>
      </c>
      <c r="E452" s="99"/>
      <c r="F452" s="99" t="s">
        <v>634</v>
      </c>
      <c r="G452" s="99">
        <v>3</v>
      </c>
      <c r="H452" s="99" t="s">
        <v>73</v>
      </c>
      <c r="I452" s="97" t="s">
        <v>705</v>
      </c>
      <c r="J452" s="99"/>
      <c r="K452" s="99"/>
      <c r="L452" s="99"/>
      <c r="M452" s="94" t="s">
        <v>698</v>
      </c>
      <c r="N452" s="99"/>
      <c r="O452" s="94"/>
    </row>
    <row r="453" spans="1:15" s="62" customFormat="1" ht="40.5" x14ac:dyDescent="0.2">
      <c r="A453" s="99" t="s">
        <v>429</v>
      </c>
      <c r="B453" s="94" t="s">
        <v>436</v>
      </c>
      <c r="C453" s="94"/>
      <c r="D453" s="99" t="s">
        <v>431</v>
      </c>
      <c r="E453" s="99"/>
      <c r="F453" s="99" t="s">
        <v>635</v>
      </c>
      <c r="G453" s="99">
        <v>2</v>
      </c>
      <c r="H453" s="99" t="s">
        <v>73</v>
      </c>
      <c r="I453" s="97" t="s">
        <v>705</v>
      </c>
      <c r="J453" s="99"/>
      <c r="K453" s="99"/>
      <c r="L453" s="99"/>
      <c r="M453" s="94" t="s">
        <v>698</v>
      </c>
      <c r="N453" s="99"/>
      <c r="O453" s="94"/>
    </row>
    <row r="454" spans="1:15" s="62" customFormat="1" ht="40.5" x14ac:dyDescent="0.2">
      <c r="A454" s="99" t="s">
        <v>429</v>
      </c>
      <c r="B454" s="94" t="s">
        <v>436</v>
      </c>
      <c r="C454" s="94"/>
      <c r="D454" s="99" t="s">
        <v>431</v>
      </c>
      <c r="E454" s="99"/>
      <c r="F454" s="99" t="s">
        <v>636</v>
      </c>
      <c r="G454" s="99">
        <v>2</v>
      </c>
      <c r="H454" s="99" t="s">
        <v>73</v>
      </c>
      <c r="I454" s="97" t="s">
        <v>705</v>
      </c>
      <c r="J454" s="99"/>
      <c r="K454" s="99"/>
      <c r="L454" s="99"/>
      <c r="M454" s="94" t="s">
        <v>698</v>
      </c>
      <c r="N454" s="99"/>
      <c r="O454" s="94"/>
    </row>
    <row r="455" spans="1:15" s="62" customFormat="1" ht="40.5" x14ac:dyDescent="0.2">
      <c r="A455" s="99" t="s">
        <v>429</v>
      </c>
      <c r="B455" s="94" t="s">
        <v>436</v>
      </c>
      <c r="C455" s="94"/>
      <c r="D455" s="99" t="s">
        <v>431</v>
      </c>
      <c r="E455" s="99"/>
      <c r="F455" s="99" t="s">
        <v>637</v>
      </c>
      <c r="G455" s="99">
        <v>3</v>
      </c>
      <c r="H455" s="99" t="s">
        <v>73</v>
      </c>
      <c r="I455" s="97" t="s">
        <v>705</v>
      </c>
      <c r="J455" s="99"/>
      <c r="K455" s="99"/>
      <c r="L455" s="99"/>
      <c r="M455" s="94" t="s">
        <v>698</v>
      </c>
      <c r="N455" s="99"/>
      <c r="O455" s="94"/>
    </row>
    <row r="456" spans="1:15" s="62" customFormat="1" ht="40.5" x14ac:dyDescent="0.2">
      <c r="A456" s="99" t="s">
        <v>429</v>
      </c>
      <c r="B456" s="94" t="s">
        <v>436</v>
      </c>
      <c r="C456" s="94"/>
      <c r="D456" s="99" t="s">
        <v>431</v>
      </c>
      <c r="E456" s="99"/>
      <c r="F456" s="99" t="s">
        <v>494</v>
      </c>
      <c r="G456" s="99">
        <v>2</v>
      </c>
      <c r="H456" s="99" t="s">
        <v>73</v>
      </c>
      <c r="I456" s="97" t="s">
        <v>705</v>
      </c>
      <c r="J456" s="99"/>
      <c r="K456" s="99"/>
      <c r="L456" s="99"/>
      <c r="M456" s="94" t="s">
        <v>698</v>
      </c>
      <c r="N456" s="99"/>
      <c r="O456" s="94"/>
    </row>
    <row r="457" spans="1:15" s="62" customFormat="1" ht="40.5" x14ac:dyDescent="0.2">
      <c r="A457" s="99" t="s">
        <v>429</v>
      </c>
      <c r="B457" s="94" t="s">
        <v>436</v>
      </c>
      <c r="C457" s="94"/>
      <c r="D457" s="99" t="s">
        <v>431</v>
      </c>
      <c r="E457" s="99"/>
      <c r="F457" s="99" t="s">
        <v>555</v>
      </c>
      <c r="G457" s="99">
        <v>2</v>
      </c>
      <c r="H457" s="99" t="s">
        <v>73</v>
      </c>
      <c r="I457" s="97" t="s">
        <v>705</v>
      </c>
      <c r="J457" s="99"/>
      <c r="K457" s="99"/>
      <c r="L457" s="99"/>
      <c r="M457" s="94" t="s">
        <v>698</v>
      </c>
      <c r="N457" s="99"/>
      <c r="O457" s="94"/>
    </row>
    <row r="458" spans="1:15" s="62" customFormat="1" ht="40.5" x14ac:dyDescent="0.2">
      <c r="A458" s="99" t="s">
        <v>429</v>
      </c>
      <c r="B458" s="94" t="s">
        <v>436</v>
      </c>
      <c r="C458" s="94"/>
      <c r="D458" s="99" t="s">
        <v>431</v>
      </c>
      <c r="E458" s="99"/>
      <c r="F458" s="99" t="s">
        <v>638</v>
      </c>
      <c r="G458" s="99">
        <v>2</v>
      </c>
      <c r="H458" s="99" t="s">
        <v>73</v>
      </c>
      <c r="I458" s="97" t="s">
        <v>705</v>
      </c>
      <c r="J458" s="99"/>
      <c r="K458" s="99"/>
      <c r="L458" s="99"/>
      <c r="M458" s="94" t="s">
        <v>698</v>
      </c>
      <c r="N458" s="99"/>
      <c r="O458" s="94"/>
    </row>
    <row r="459" spans="1:15" s="62" customFormat="1" ht="40.5" x14ac:dyDescent="0.2">
      <c r="A459" s="99" t="s">
        <v>429</v>
      </c>
      <c r="B459" s="94" t="s">
        <v>436</v>
      </c>
      <c r="C459" s="94"/>
      <c r="D459" s="99" t="s">
        <v>431</v>
      </c>
      <c r="E459" s="99"/>
      <c r="F459" s="99" t="s">
        <v>639</v>
      </c>
      <c r="G459" s="99">
        <v>2</v>
      </c>
      <c r="H459" s="99" t="s">
        <v>73</v>
      </c>
      <c r="I459" s="97" t="s">
        <v>705</v>
      </c>
      <c r="J459" s="99"/>
      <c r="K459" s="99"/>
      <c r="L459" s="99"/>
      <c r="M459" s="94" t="s">
        <v>698</v>
      </c>
      <c r="N459" s="99"/>
      <c r="O459" s="94"/>
    </row>
    <row r="460" spans="1:15" s="62" customFormat="1" ht="40.5" x14ac:dyDescent="0.2">
      <c r="A460" s="99" t="s">
        <v>429</v>
      </c>
      <c r="B460" s="94" t="s">
        <v>436</v>
      </c>
      <c r="C460" s="94"/>
      <c r="D460" s="99" t="s">
        <v>431</v>
      </c>
      <c r="E460" s="99"/>
      <c r="F460" s="99" t="s">
        <v>640</v>
      </c>
      <c r="G460" s="99">
        <v>3</v>
      </c>
      <c r="H460" s="99" t="s">
        <v>73</v>
      </c>
      <c r="I460" s="97" t="s">
        <v>705</v>
      </c>
      <c r="J460" s="99"/>
      <c r="K460" s="99"/>
      <c r="L460" s="99"/>
      <c r="M460" s="94" t="s">
        <v>698</v>
      </c>
      <c r="N460" s="99"/>
      <c r="O460" s="94"/>
    </row>
    <row r="461" spans="1:15" s="62" customFormat="1" ht="40.5" x14ac:dyDescent="0.2">
      <c r="A461" s="99" t="s">
        <v>429</v>
      </c>
      <c r="B461" s="94" t="s">
        <v>436</v>
      </c>
      <c r="C461" s="94"/>
      <c r="D461" s="99" t="s">
        <v>431</v>
      </c>
      <c r="E461" s="99"/>
      <c r="F461" s="99" t="s">
        <v>641</v>
      </c>
      <c r="G461" s="99">
        <v>3</v>
      </c>
      <c r="H461" s="99" t="s">
        <v>73</v>
      </c>
      <c r="I461" s="97" t="s">
        <v>705</v>
      </c>
      <c r="J461" s="99"/>
      <c r="K461" s="99"/>
      <c r="L461" s="99"/>
      <c r="M461" s="94" t="s">
        <v>698</v>
      </c>
      <c r="N461" s="99"/>
      <c r="O461" s="94"/>
    </row>
    <row r="462" spans="1:15" s="62" customFormat="1" ht="40.5" x14ac:dyDescent="0.2">
      <c r="A462" s="99" t="s">
        <v>429</v>
      </c>
      <c r="B462" s="94" t="s">
        <v>436</v>
      </c>
      <c r="C462" s="94"/>
      <c r="D462" s="99" t="s">
        <v>431</v>
      </c>
      <c r="E462" s="99"/>
      <c r="F462" s="99" t="s">
        <v>642</v>
      </c>
      <c r="G462" s="99">
        <v>2</v>
      </c>
      <c r="H462" s="99" t="s">
        <v>73</v>
      </c>
      <c r="I462" s="97" t="s">
        <v>705</v>
      </c>
      <c r="J462" s="99"/>
      <c r="K462" s="99"/>
      <c r="L462" s="99"/>
      <c r="M462" s="94" t="s">
        <v>698</v>
      </c>
      <c r="N462" s="99"/>
      <c r="O462" s="94"/>
    </row>
    <row r="463" spans="1:15" s="62" customFormat="1" ht="40.5" x14ac:dyDescent="0.2">
      <c r="A463" s="99" t="s">
        <v>429</v>
      </c>
      <c r="B463" s="94" t="s">
        <v>436</v>
      </c>
      <c r="C463" s="94"/>
      <c r="D463" s="99" t="s">
        <v>431</v>
      </c>
      <c r="E463" s="99"/>
      <c r="F463" s="99" t="s">
        <v>643</v>
      </c>
      <c r="G463" s="99">
        <v>3</v>
      </c>
      <c r="H463" s="99" t="s">
        <v>73</v>
      </c>
      <c r="I463" s="97" t="s">
        <v>705</v>
      </c>
      <c r="J463" s="99"/>
      <c r="K463" s="99"/>
      <c r="L463" s="99"/>
      <c r="M463" s="94" t="s">
        <v>698</v>
      </c>
      <c r="N463" s="99"/>
      <c r="O463" s="94"/>
    </row>
    <row r="464" spans="1:15" s="62" customFormat="1" ht="40.5" x14ac:dyDescent="0.2">
      <c r="A464" s="99" t="s">
        <v>429</v>
      </c>
      <c r="B464" s="94" t="s">
        <v>436</v>
      </c>
      <c r="C464" s="94"/>
      <c r="D464" s="99" t="s">
        <v>431</v>
      </c>
      <c r="E464" s="99"/>
      <c r="F464" s="99" t="s">
        <v>644</v>
      </c>
      <c r="G464" s="99">
        <v>2</v>
      </c>
      <c r="H464" s="99" t="s">
        <v>73</v>
      </c>
      <c r="I464" s="97" t="s">
        <v>705</v>
      </c>
      <c r="J464" s="99"/>
      <c r="K464" s="99"/>
      <c r="L464" s="99"/>
      <c r="M464" s="94" t="s">
        <v>698</v>
      </c>
      <c r="N464" s="99"/>
      <c r="O464" s="94"/>
    </row>
    <row r="465" spans="1:15" s="62" customFormat="1" ht="40.5" x14ac:dyDescent="0.2">
      <c r="A465" s="99" t="s">
        <v>429</v>
      </c>
      <c r="B465" s="94" t="s">
        <v>436</v>
      </c>
      <c r="C465" s="94"/>
      <c r="D465" s="99" t="s">
        <v>431</v>
      </c>
      <c r="E465" s="99"/>
      <c r="F465" s="99" t="s">
        <v>645</v>
      </c>
      <c r="G465" s="99">
        <v>3</v>
      </c>
      <c r="H465" s="99" t="s">
        <v>73</v>
      </c>
      <c r="I465" s="97" t="s">
        <v>705</v>
      </c>
      <c r="J465" s="99"/>
      <c r="K465" s="99"/>
      <c r="L465" s="99"/>
      <c r="M465" s="94" t="s">
        <v>698</v>
      </c>
      <c r="N465" s="99"/>
      <c r="O465" s="94"/>
    </row>
    <row r="466" spans="1:15" s="62" customFormat="1" ht="40.5" x14ac:dyDescent="0.2">
      <c r="A466" s="99" t="s">
        <v>429</v>
      </c>
      <c r="B466" s="94" t="s">
        <v>436</v>
      </c>
      <c r="C466" s="94"/>
      <c r="D466" s="99" t="s">
        <v>431</v>
      </c>
      <c r="E466" s="99"/>
      <c r="F466" s="99" t="s">
        <v>444</v>
      </c>
      <c r="G466" s="99">
        <v>2</v>
      </c>
      <c r="H466" s="99" t="s">
        <v>73</v>
      </c>
      <c r="I466" s="97" t="s">
        <v>705</v>
      </c>
      <c r="J466" s="99"/>
      <c r="K466" s="99"/>
      <c r="L466" s="99"/>
      <c r="M466" s="94" t="s">
        <v>698</v>
      </c>
      <c r="N466" s="99"/>
      <c r="O466" s="94"/>
    </row>
    <row r="467" spans="1:15" s="62" customFormat="1" ht="40.5" x14ac:dyDescent="0.2">
      <c r="A467" s="99" t="s">
        <v>429</v>
      </c>
      <c r="B467" s="94" t="s">
        <v>436</v>
      </c>
      <c r="C467" s="94"/>
      <c r="D467" s="99" t="s">
        <v>431</v>
      </c>
      <c r="E467" s="99"/>
      <c r="F467" s="99" t="s">
        <v>646</v>
      </c>
      <c r="G467" s="99">
        <v>3</v>
      </c>
      <c r="H467" s="99" t="s">
        <v>73</v>
      </c>
      <c r="I467" s="97" t="s">
        <v>705</v>
      </c>
      <c r="J467" s="99"/>
      <c r="K467" s="99"/>
      <c r="L467" s="99"/>
      <c r="M467" s="94" t="s">
        <v>698</v>
      </c>
      <c r="N467" s="99"/>
      <c r="O467" s="94"/>
    </row>
    <row r="468" spans="1:15" s="62" customFormat="1" ht="40.5" x14ac:dyDescent="0.2">
      <c r="A468" s="99" t="s">
        <v>429</v>
      </c>
      <c r="B468" s="94" t="s">
        <v>436</v>
      </c>
      <c r="C468" s="94"/>
      <c r="D468" s="99" t="s">
        <v>431</v>
      </c>
      <c r="E468" s="99"/>
      <c r="F468" s="99" t="s">
        <v>647</v>
      </c>
      <c r="G468" s="99">
        <v>3</v>
      </c>
      <c r="H468" s="99" t="s">
        <v>73</v>
      </c>
      <c r="I468" s="97" t="s">
        <v>705</v>
      </c>
      <c r="J468" s="99"/>
      <c r="K468" s="99"/>
      <c r="L468" s="99"/>
      <c r="M468" s="94" t="s">
        <v>698</v>
      </c>
      <c r="N468" s="99"/>
      <c r="O468" s="94"/>
    </row>
    <row r="469" spans="1:15" s="62" customFormat="1" ht="40.5" x14ac:dyDescent="0.2">
      <c r="A469" s="99" t="s">
        <v>429</v>
      </c>
      <c r="B469" s="94" t="s">
        <v>436</v>
      </c>
      <c r="C469" s="94"/>
      <c r="D469" s="99" t="s">
        <v>431</v>
      </c>
      <c r="E469" s="99"/>
      <c r="F469" s="99" t="s">
        <v>648</v>
      </c>
      <c r="G469" s="99">
        <v>2</v>
      </c>
      <c r="H469" s="99" t="s">
        <v>73</v>
      </c>
      <c r="I469" s="97" t="s">
        <v>705</v>
      </c>
      <c r="J469" s="99"/>
      <c r="K469" s="99"/>
      <c r="L469" s="99"/>
      <c r="M469" s="94" t="s">
        <v>698</v>
      </c>
      <c r="N469" s="99"/>
      <c r="O469" s="94"/>
    </row>
    <row r="470" spans="1:15" s="62" customFormat="1" ht="40.5" x14ac:dyDescent="0.2">
      <c r="A470" s="99" t="s">
        <v>429</v>
      </c>
      <c r="B470" s="94" t="s">
        <v>436</v>
      </c>
      <c r="C470" s="94"/>
      <c r="D470" s="99" t="s">
        <v>431</v>
      </c>
      <c r="E470" s="99"/>
      <c r="F470" s="99" t="s">
        <v>649</v>
      </c>
      <c r="G470" s="99">
        <v>2</v>
      </c>
      <c r="H470" s="99" t="s">
        <v>73</v>
      </c>
      <c r="I470" s="97" t="s">
        <v>705</v>
      </c>
      <c r="J470" s="99"/>
      <c r="K470" s="99"/>
      <c r="L470" s="99"/>
      <c r="M470" s="94" t="s">
        <v>698</v>
      </c>
      <c r="N470" s="99"/>
      <c r="O470" s="94"/>
    </row>
    <row r="471" spans="1:15" s="62" customFormat="1" ht="40.5" x14ac:dyDescent="0.2">
      <c r="A471" s="99" t="s">
        <v>429</v>
      </c>
      <c r="B471" s="94" t="s">
        <v>436</v>
      </c>
      <c r="C471" s="94"/>
      <c r="D471" s="99" t="s">
        <v>431</v>
      </c>
      <c r="E471" s="99"/>
      <c r="F471" s="99" t="s">
        <v>449</v>
      </c>
      <c r="G471" s="99">
        <v>2</v>
      </c>
      <c r="H471" s="99" t="s">
        <v>73</v>
      </c>
      <c r="I471" s="97" t="s">
        <v>705</v>
      </c>
      <c r="J471" s="99"/>
      <c r="K471" s="99"/>
      <c r="L471" s="99"/>
      <c r="M471" s="94" t="s">
        <v>698</v>
      </c>
      <c r="N471" s="99"/>
      <c r="O471" s="94"/>
    </row>
    <row r="472" spans="1:15" s="62" customFormat="1" ht="40.5" x14ac:dyDescent="0.2">
      <c r="A472" s="99" t="s">
        <v>429</v>
      </c>
      <c r="B472" s="94" t="s">
        <v>436</v>
      </c>
      <c r="C472" s="94"/>
      <c r="D472" s="99" t="s">
        <v>431</v>
      </c>
      <c r="E472" s="99"/>
      <c r="F472" s="99" t="s">
        <v>650</v>
      </c>
      <c r="G472" s="99">
        <v>3</v>
      </c>
      <c r="H472" s="99" t="s">
        <v>73</v>
      </c>
      <c r="I472" s="97" t="s">
        <v>705</v>
      </c>
      <c r="J472" s="99"/>
      <c r="K472" s="99"/>
      <c r="L472" s="99"/>
      <c r="M472" s="94" t="s">
        <v>698</v>
      </c>
      <c r="N472" s="99"/>
      <c r="O472" s="94"/>
    </row>
    <row r="473" spans="1:15" s="62" customFormat="1" ht="40.5" x14ac:dyDescent="0.2">
      <c r="A473" s="99" t="s">
        <v>429</v>
      </c>
      <c r="B473" s="94" t="s">
        <v>436</v>
      </c>
      <c r="C473" s="94"/>
      <c r="D473" s="99" t="s">
        <v>431</v>
      </c>
      <c r="E473" s="99"/>
      <c r="F473" s="99" t="s">
        <v>651</v>
      </c>
      <c r="G473" s="99">
        <v>3</v>
      </c>
      <c r="H473" s="99" t="s">
        <v>73</v>
      </c>
      <c r="I473" s="97" t="s">
        <v>705</v>
      </c>
      <c r="J473" s="99"/>
      <c r="K473" s="99"/>
      <c r="L473" s="99"/>
      <c r="M473" s="94" t="s">
        <v>698</v>
      </c>
      <c r="N473" s="99"/>
      <c r="O473" s="94"/>
    </row>
    <row r="474" spans="1:15" s="62" customFormat="1" ht="40.5" x14ac:dyDescent="0.2">
      <c r="A474" s="99" t="s">
        <v>429</v>
      </c>
      <c r="B474" s="94" t="s">
        <v>436</v>
      </c>
      <c r="C474" s="94"/>
      <c r="D474" s="99" t="s">
        <v>431</v>
      </c>
      <c r="E474" s="99"/>
      <c r="F474" s="99" t="s">
        <v>652</v>
      </c>
      <c r="G474" s="99">
        <v>3</v>
      </c>
      <c r="H474" s="99" t="s">
        <v>73</v>
      </c>
      <c r="I474" s="97" t="s">
        <v>705</v>
      </c>
      <c r="J474" s="99"/>
      <c r="K474" s="99"/>
      <c r="L474" s="99"/>
      <c r="M474" s="94" t="s">
        <v>698</v>
      </c>
      <c r="N474" s="99"/>
      <c r="O474" s="94"/>
    </row>
    <row r="475" spans="1:15" s="62" customFormat="1" ht="40.5" x14ac:dyDescent="0.2">
      <c r="A475" s="99" t="s">
        <v>429</v>
      </c>
      <c r="B475" s="94" t="s">
        <v>436</v>
      </c>
      <c r="C475" s="94"/>
      <c r="D475" s="99" t="s">
        <v>431</v>
      </c>
      <c r="E475" s="99"/>
      <c r="F475" s="99" t="s">
        <v>653</v>
      </c>
      <c r="G475" s="99">
        <v>3</v>
      </c>
      <c r="H475" s="99" t="s">
        <v>73</v>
      </c>
      <c r="I475" s="97" t="s">
        <v>705</v>
      </c>
      <c r="J475" s="99"/>
      <c r="K475" s="99"/>
      <c r="L475" s="99"/>
      <c r="M475" s="94" t="s">
        <v>698</v>
      </c>
      <c r="N475" s="99"/>
      <c r="O475" s="94"/>
    </row>
    <row r="476" spans="1:15" s="62" customFormat="1" ht="40.5" x14ac:dyDescent="0.2">
      <c r="A476" s="99" t="s">
        <v>429</v>
      </c>
      <c r="B476" s="94" t="s">
        <v>436</v>
      </c>
      <c r="C476" s="94"/>
      <c r="D476" s="99" t="s">
        <v>431</v>
      </c>
      <c r="E476" s="99"/>
      <c r="F476" s="99" t="s">
        <v>450</v>
      </c>
      <c r="G476" s="99">
        <v>2</v>
      </c>
      <c r="H476" s="99" t="s">
        <v>73</v>
      </c>
      <c r="I476" s="97" t="s">
        <v>705</v>
      </c>
      <c r="J476" s="99"/>
      <c r="K476" s="99"/>
      <c r="L476" s="99"/>
      <c r="M476" s="94" t="s">
        <v>698</v>
      </c>
      <c r="N476" s="99"/>
      <c r="O476" s="94"/>
    </row>
    <row r="477" spans="1:15" s="62" customFormat="1" ht="40.5" x14ac:dyDescent="0.2">
      <c r="A477" s="99" t="s">
        <v>429</v>
      </c>
      <c r="B477" s="94" t="s">
        <v>436</v>
      </c>
      <c r="C477" s="94"/>
      <c r="D477" s="99" t="s">
        <v>431</v>
      </c>
      <c r="E477" s="99"/>
      <c r="F477" s="99" t="s">
        <v>451</v>
      </c>
      <c r="G477" s="99">
        <v>2</v>
      </c>
      <c r="H477" s="99" t="s">
        <v>73</v>
      </c>
      <c r="I477" s="97" t="s">
        <v>705</v>
      </c>
      <c r="J477" s="99"/>
      <c r="K477" s="99"/>
      <c r="L477" s="99"/>
      <c r="M477" s="94" t="s">
        <v>698</v>
      </c>
      <c r="N477" s="99"/>
      <c r="O477" s="94"/>
    </row>
    <row r="478" spans="1:15" s="62" customFormat="1" ht="40.5" x14ac:dyDescent="0.2">
      <c r="A478" s="99" t="s">
        <v>429</v>
      </c>
      <c r="B478" s="94" t="s">
        <v>436</v>
      </c>
      <c r="C478" s="94"/>
      <c r="D478" s="99" t="s">
        <v>431</v>
      </c>
      <c r="E478" s="99"/>
      <c r="F478" s="99" t="s">
        <v>465</v>
      </c>
      <c r="G478" s="99">
        <v>2</v>
      </c>
      <c r="H478" s="99" t="s">
        <v>73</v>
      </c>
      <c r="I478" s="97" t="s">
        <v>705</v>
      </c>
      <c r="J478" s="99"/>
      <c r="K478" s="99"/>
      <c r="L478" s="99"/>
      <c r="M478" s="94" t="s">
        <v>698</v>
      </c>
      <c r="N478" s="99"/>
      <c r="O478" s="94"/>
    </row>
    <row r="479" spans="1:15" s="62" customFormat="1" ht="40.5" x14ac:dyDescent="0.2">
      <c r="A479" s="99" t="s">
        <v>429</v>
      </c>
      <c r="B479" s="94" t="s">
        <v>436</v>
      </c>
      <c r="C479" s="94"/>
      <c r="D479" s="99" t="s">
        <v>431</v>
      </c>
      <c r="E479" s="99"/>
      <c r="F479" s="99" t="s">
        <v>654</v>
      </c>
      <c r="G479" s="99">
        <v>2</v>
      </c>
      <c r="H479" s="99" t="s">
        <v>73</v>
      </c>
      <c r="I479" s="97" t="s">
        <v>705</v>
      </c>
      <c r="J479" s="99"/>
      <c r="K479" s="99"/>
      <c r="L479" s="99"/>
      <c r="M479" s="94" t="s">
        <v>698</v>
      </c>
      <c r="N479" s="99"/>
      <c r="O479" s="94"/>
    </row>
    <row r="480" spans="1:15" s="62" customFormat="1" ht="40.5" x14ac:dyDescent="0.2">
      <c r="A480" s="99" t="s">
        <v>429</v>
      </c>
      <c r="B480" s="94" t="s">
        <v>436</v>
      </c>
      <c r="C480" s="94"/>
      <c r="D480" s="99" t="s">
        <v>431</v>
      </c>
      <c r="E480" s="99"/>
      <c r="F480" s="99" t="s">
        <v>655</v>
      </c>
      <c r="G480" s="99">
        <v>3</v>
      </c>
      <c r="H480" s="99" t="s">
        <v>73</v>
      </c>
      <c r="I480" s="97" t="s">
        <v>705</v>
      </c>
      <c r="J480" s="99"/>
      <c r="K480" s="99"/>
      <c r="L480" s="99"/>
      <c r="M480" s="94" t="s">
        <v>698</v>
      </c>
      <c r="N480" s="99"/>
      <c r="O480" s="94"/>
    </row>
    <row r="481" spans="1:15" s="62" customFormat="1" ht="40.5" x14ac:dyDescent="0.2">
      <c r="A481" s="99" t="s">
        <v>429</v>
      </c>
      <c r="B481" s="94" t="s">
        <v>436</v>
      </c>
      <c r="C481" s="94"/>
      <c r="D481" s="99" t="s">
        <v>431</v>
      </c>
      <c r="E481" s="99"/>
      <c r="F481" s="99" t="s">
        <v>603</v>
      </c>
      <c r="G481" s="99">
        <v>3</v>
      </c>
      <c r="H481" s="99" t="s">
        <v>73</v>
      </c>
      <c r="I481" s="97" t="s">
        <v>705</v>
      </c>
      <c r="J481" s="99"/>
      <c r="K481" s="99"/>
      <c r="L481" s="99"/>
      <c r="M481" s="94" t="s">
        <v>698</v>
      </c>
      <c r="N481" s="99"/>
      <c r="O481" s="94"/>
    </row>
    <row r="482" spans="1:15" s="62" customFormat="1" ht="40.5" x14ac:dyDescent="0.2">
      <c r="A482" s="99" t="s">
        <v>429</v>
      </c>
      <c r="B482" s="94" t="s">
        <v>436</v>
      </c>
      <c r="C482" s="94"/>
      <c r="D482" s="99" t="s">
        <v>431</v>
      </c>
      <c r="E482" s="99"/>
      <c r="F482" s="99" t="s">
        <v>594</v>
      </c>
      <c r="G482" s="99">
        <v>2</v>
      </c>
      <c r="H482" s="99" t="s">
        <v>73</v>
      </c>
      <c r="I482" s="97" t="s">
        <v>705</v>
      </c>
      <c r="J482" s="99"/>
      <c r="K482" s="99"/>
      <c r="L482" s="99"/>
      <c r="M482" s="94" t="s">
        <v>698</v>
      </c>
      <c r="N482" s="99"/>
      <c r="O482" s="94"/>
    </row>
    <row r="483" spans="1:15" s="62" customFormat="1" ht="40.5" x14ac:dyDescent="0.2">
      <c r="A483" s="99" t="s">
        <v>429</v>
      </c>
      <c r="B483" s="94" t="s">
        <v>436</v>
      </c>
      <c r="C483" s="94"/>
      <c r="D483" s="94" t="s">
        <v>432</v>
      </c>
      <c r="E483" s="94"/>
      <c r="F483" s="99" t="s">
        <v>634</v>
      </c>
      <c r="G483" s="99">
        <v>3</v>
      </c>
      <c r="H483" s="99" t="s">
        <v>73</v>
      </c>
      <c r="I483" s="106" t="s">
        <v>705</v>
      </c>
      <c r="J483" s="99"/>
      <c r="K483" s="99"/>
      <c r="L483" s="99"/>
      <c r="M483" s="94" t="s">
        <v>699</v>
      </c>
      <c r="N483" s="99"/>
      <c r="O483" s="94"/>
    </row>
    <row r="484" spans="1:15" s="62" customFormat="1" ht="40.5" x14ac:dyDescent="0.2">
      <c r="A484" s="99" t="s">
        <v>429</v>
      </c>
      <c r="B484" s="94" t="s">
        <v>436</v>
      </c>
      <c r="C484" s="94"/>
      <c r="D484" s="94" t="s">
        <v>432</v>
      </c>
      <c r="E484" s="94"/>
      <c r="F484" s="99" t="s">
        <v>552</v>
      </c>
      <c r="G484" s="99">
        <v>2</v>
      </c>
      <c r="H484" s="99" t="s">
        <v>73</v>
      </c>
      <c r="I484" s="97" t="s">
        <v>705</v>
      </c>
      <c r="J484" s="99"/>
      <c r="K484" s="99"/>
      <c r="L484" s="99"/>
      <c r="M484" s="94" t="s">
        <v>699</v>
      </c>
      <c r="N484" s="99"/>
      <c r="O484" s="94"/>
    </row>
    <row r="485" spans="1:15" s="62" customFormat="1" ht="40.5" x14ac:dyDescent="0.2">
      <c r="A485" s="99" t="s">
        <v>429</v>
      </c>
      <c r="B485" s="94" t="s">
        <v>436</v>
      </c>
      <c r="C485" s="94"/>
      <c r="D485" s="94" t="s">
        <v>432</v>
      </c>
      <c r="E485" s="94"/>
      <c r="F485" s="99" t="s">
        <v>636</v>
      </c>
      <c r="G485" s="99">
        <v>2</v>
      </c>
      <c r="H485" s="99" t="s">
        <v>73</v>
      </c>
      <c r="I485" s="97" t="s">
        <v>705</v>
      </c>
      <c r="J485" s="99"/>
      <c r="K485" s="99"/>
      <c r="L485" s="99"/>
      <c r="M485" s="94" t="s">
        <v>699</v>
      </c>
      <c r="N485" s="99"/>
      <c r="O485" s="94"/>
    </row>
    <row r="486" spans="1:15" s="62" customFormat="1" ht="40.5" x14ac:dyDescent="0.2">
      <c r="A486" s="99" t="s">
        <v>429</v>
      </c>
      <c r="B486" s="94" t="s">
        <v>436</v>
      </c>
      <c r="C486" s="94"/>
      <c r="D486" s="94" t="s">
        <v>432</v>
      </c>
      <c r="E486" s="94"/>
      <c r="F486" s="99" t="s">
        <v>637</v>
      </c>
      <c r="G486" s="99">
        <v>3</v>
      </c>
      <c r="H486" s="99" t="s">
        <v>73</v>
      </c>
      <c r="I486" s="97" t="s">
        <v>705</v>
      </c>
      <c r="J486" s="99"/>
      <c r="K486" s="99"/>
      <c r="L486" s="99"/>
      <c r="M486" s="94" t="s">
        <v>699</v>
      </c>
      <c r="N486" s="99"/>
      <c r="O486" s="94"/>
    </row>
    <row r="487" spans="1:15" s="62" customFormat="1" ht="40.5" x14ac:dyDescent="0.2">
      <c r="A487" s="99" t="s">
        <v>429</v>
      </c>
      <c r="B487" s="94" t="s">
        <v>436</v>
      </c>
      <c r="C487" s="94"/>
      <c r="D487" s="94" t="s">
        <v>432</v>
      </c>
      <c r="E487" s="94"/>
      <c r="F487" s="99" t="s">
        <v>494</v>
      </c>
      <c r="G487" s="99">
        <v>2</v>
      </c>
      <c r="H487" s="99" t="s">
        <v>73</v>
      </c>
      <c r="I487" s="97" t="s">
        <v>705</v>
      </c>
      <c r="J487" s="99"/>
      <c r="K487" s="99"/>
      <c r="L487" s="99"/>
      <c r="M487" s="94" t="s">
        <v>699</v>
      </c>
      <c r="N487" s="99"/>
      <c r="O487" s="94"/>
    </row>
    <row r="488" spans="1:15" s="62" customFormat="1" ht="40.5" x14ac:dyDescent="0.2">
      <c r="A488" s="99" t="s">
        <v>429</v>
      </c>
      <c r="B488" s="94" t="s">
        <v>436</v>
      </c>
      <c r="C488" s="94"/>
      <c r="D488" s="94" t="s">
        <v>432</v>
      </c>
      <c r="E488" s="94"/>
      <c r="F488" s="99" t="s">
        <v>555</v>
      </c>
      <c r="G488" s="99">
        <v>2</v>
      </c>
      <c r="H488" s="99" t="s">
        <v>73</v>
      </c>
      <c r="I488" s="97" t="s">
        <v>705</v>
      </c>
      <c r="J488" s="99"/>
      <c r="K488" s="99"/>
      <c r="L488" s="99"/>
      <c r="M488" s="94" t="s">
        <v>699</v>
      </c>
      <c r="N488" s="99"/>
      <c r="O488" s="94"/>
    </row>
    <row r="489" spans="1:15" s="62" customFormat="1" ht="40.5" x14ac:dyDescent="0.2">
      <c r="A489" s="99" t="s">
        <v>429</v>
      </c>
      <c r="B489" s="94" t="s">
        <v>436</v>
      </c>
      <c r="C489" s="94"/>
      <c r="D489" s="94" t="s">
        <v>432</v>
      </c>
      <c r="E489" s="94"/>
      <c r="F489" s="99" t="s">
        <v>556</v>
      </c>
      <c r="G489" s="99">
        <v>1</v>
      </c>
      <c r="H489" s="99" t="s">
        <v>73</v>
      </c>
      <c r="I489" s="97" t="s">
        <v>705</v>
      </c>
      <c r="J489" s="99"/>
      <c r="K489" s="99"/>
      <c r="L489" s="99"/>
      <c r="M489" s="94" t="s">
        <v>699</v>
      </c>
      <c r="N489" s="99"/>
      <c r="O489" s="94"/>
    </row>
    <row r="490" spans="1:15" s="62" customFormat="1" ht="40.5" x14ac:dyDescent="0.2">
      <c r="A490" s="99" t="s">
        <v>429</v>
      </c>
      <c r="B490" s="94" t="s">
        <v>436</v>
      </c>
      <c r="C490" s="94"/>
      <c r="D490" s="94" t="s">
        <v>432</v>
      </c>
      <c r="E490" s="94"/>
      <c r="F490" s="99" t="s">
        <v>656</v>
      </c>
      <c r="G490" s="99">
        <v>3</v>
      </c>
      <c r="H490" s="99" t="s">
        <v>73</v>
      </c>
      <c r="I490" s="97" t="s">
        <v>705</v>
      </c>
      <c r="J490" s="99"/>
      <c r="K490" s="99"/>
      <c r="L490" s="99"/>
      <c r="M490" s="94" t="s">
        <v>699</v>
      </c>
      <c r="N490" s="99"/>
      <c r="O490" s="94"/>
    </row>
    <row r="491" spans="1:15" s="62" customFormat="1" ht="40.5" x14ac:dyDescent="0.2">
      <c r="A491" s="99" t="s">
        <v>429</v>
      </c>
      <c r="B491" s="94" t="s">
        <v>436</v>
      </c>
      <c r="C491" s="94"/>
      <c r="D491" s="94" t="s">
        <v>432</v>
      </c>
      <c r="E491" s="94"/>
      <c r="F491" s="99" t="s">
        <v>639</v>
      </c>
      <c r="G491" s="99">
        <v>2</v>
      </c>
      <c r="H491" s="99" t="s">
        <v>73</v>
      </c>
      <c r="I491" s="97" t="s">
        <v>705</v>
      </c>
      <c r="J491" s="99"/>
      <c r="K491" s="99"/>
      <c r="L491" s="99"/>
      <c r="M491" s="94" t="s">
        <v>699</v>
      </c>
      <c r="N491" s="99"/>
      <c r="O491" s="94"/>
    </row>
    <row r="492" spans="1:15" s="62" customFormat="1" ht="40.5" x14ac:dyDescent="0.2">
      <c r="A492" s="99" t="s">
        <v>429</v>
      </c>
      <c r="B492" s="94" t="s">
        <v>436</v>
      </c>
      <c r="C492" s="94"/>
      <c r="D492" s="94" t="s">
        <v>432</v>
      </c>
      <c r="E492" s="94"/>
      <c r="F492" s="99" t="s">
        <v>438</v>
      </c>
      <c r="G492" s="99">
        <v>3</v>
      </c>
      <c r="H492" s="99" t="s">
        <v>73</v>
      </c>
      <c r="I492" s="97" t="s">
        <v>705</v>
      </c>
      <c r="J492" s="99"/>
      <c r="K492" s="99"/>
      <c r="L492" s="99"/>
      <c r="M492" s="94" t="s">
        <v>699</v>
      </c>
      <c r="N492" s="99"/>
      <c r="O492" s="94"/>
    </row>
    <row r="493" spans="1:15" s="62" customFormat="1" ht="40.5" x14ac:dyDescent="0.2">
      <c r="A493" s="99" t="s">
        <v>429</v>
      </c>
      <c r="B493" s="94" t="s">
        <v>436</v>
      </c>
      <c r="C493" s="94"/>
      <c r="D493" s="94" t="s">
        <v>432</v>
      </c>
      <c r="E493" s="94"/>
      <c r="F493" s="99" t="s">
        <v>642</v>
      </c>
      <c r="G493" s="99">
        <v>2</v>
      </c>
      <c r="H493" s="99" t="s">
        <v>73</v>
      </c>
      <c r="I493" s="97" t="s">
        <v>705</v>
      </c>
      <c r="J493" s="99"/>
      <c r="K493" s="99"/>
      <c r="L493" s="99"/>
      <c r="M493" s="94" t="s">
        <v>699</v>
      </c>
      <c r="N493" s="99"/>
      <c r="O493" s="94"/>
    </row>
    <row r="494" spans="1:15" s="62" customFormat="1" ht="40.5" x14ac:dyDescent="0.2">
      <c r="A494" s="99" t="s">
        <v>429</v>
      </c>
      <c r="B494" s="94" t="s">
        <v>436</v>
      </c>
      <c r="C494" s="94"/>
      <c r="D494" s="94" t="s">
        <v>432</v>
      </c>
      <c r="E494" s="94"/>
      <c r="F494" s="99" t="s">
        <v>643</v>
      </c>
      <c r="G494" s="99">
        <v>3</v>
      </c>
      <c r="H494" s="99" t="s">
        <v>73</v>
      </c>
      <c r="I494" s="97" t="s">
        <v>705</v>
      </c>
      <c r="J494" s="99"/>
      <c r="K494" s="99"/>
      <c r="L494" s="99"/>
      <c r="M494" s="94" t="s">
        <v>699</v>
      </c>
      <c r="N494" s="99"/>
      <c r="O494" s="94"/>
    </row>
    <row r="495" spans="1:15" s="62" customFormat="1" ht="40.5" x14ac:dyDescent="0.2">
      <c r="A495" s="99" t="s">
        <v>429</v>
      </c>
      <c r="B495" s="94" t="s">
        <v>436</v>
      </c>
      <c r="C495" s="94"/>
      <c r="D495" s="94" t="s">
        <v>432</v>
      </c>
      <c r="E495" s="94"/>
      <c r="F495" s="99" t="s">
        <v>657</v>
      </c>
      <c r="G495" s="99">
        <v>2</v>
      </c>
      <c r="H495" s="99" t="s">
        <v>73</v>
      </c>
      <c r="I495" s="97" t="s">
        <v>705</v>
      </c>
      <c r="J495" s="99"/>
      <c r="K495" s="99"/>
      <c r="L495" s="99"/>
      <c r="M495" s="94" t="s">
        <v>699</v>
      </c>
      <c r="N495" s="99"/>
      <c r="O495" s="94"/>
    </row>
    <row r="496" spans="1:15" s="62" customFormat="1" ht="40.5" x14ac:dyDescent="0.2">
      <c r="A496" s="99" t="s">
        <v>429</v>
      </c>
      <c r="B496" s="94" t="s">
        <v>436</v>
      </c>
      <c r="C496" s="94"/>
      <c r="D496" s="94" t="s">
        <v>432</v>
      </c>
      <c r="E496" s="94"/>
      <c r="F496" s="99" t="s">
        <v>559</v>
      </c>
      <c r="G496" s="99">
        <v>1</v>
      </c>
      <c r="H496" s="99" t="s">
        <v>73</v>
      </c>
      <c r="I496" s="97" t="s">
        <v>705</v>
      </c>
      <c r="J496" s="99"/>
      <c r="K496" s="99"/>
      <c r="L496" s="99"/>
      <c r="M496" s="94" t="s">
        <v>699</v>
      </c>
      <c r="N496" s="99"/>
      <c r="O496" s="94"/>
    </row>
    <row r="497" spans="1:15" s="62" customFormat="1" ht="40.5" x14ac:dyDescent="0.2">
      <c r="A497" s="99" t="s">
        <v>429</v>
      </c>
      <c r="B497" s="94" t="s">
        <v>436</v>
      </c>
      <c r="C497" s="94"/>
      <c r="D497" s="94" t="s">
        <v>432</v>
      </c>
      <c r="E497" s="94"/>
      <c r="F497" s="99" t="s">
        <v>439</v>
      </c>
      <c r="G497" s="99">
        <v>3</v>
      </c>
      <c r="H497" s="99" t="s">
        <v>73</v>
      </c>
      <c r="I497" s="97" t="s">
        <v>705</v>
      </c>
      <c r="J497" s="99"/>
      <c r="K497" s="99"/>
      <c r="L497" s="99"/>
      <c r="M497" s="94" t="s">
        <v>699</v>
      </c>
      <c r="N497" s="99"/>
      <c r="O497" s="94"/>
    </row>
    <row r="498" spans="1:15" s="62" customFormat="1" ht="40.5" x14ac:dyDescent="0.2">
      <c r="A498" s="99" t="s">
        <v>429</v>
      </c>
      <c r="B498" s="94" t="s">
        <v>436</v>
      </c>
      <c r="C498" s="94"/>
      <c r="D498" s="94" t="s">
        <v>432</v>
      </c>
      <c r="E498" s="94"/>
      <c r="F498" s="99" t="s">
        <v>444</v>
      </c>
      <c r="G498" s="99">
        <v>3</v>
      </c>
      <c r="H498" s="99" t="s">
        <v>73</v>
      </c>
      <c r="I498" s="97" t="s">
        <v>705</v>
      </c>
      <c r="J498" s="99"/>
      <c r="K498" s="99"/>
      <c r="L498" s="99"/>
      <c r="M498" s="94" t="s">
        <v>699</v>
      </c>
      <c r="N498" s="99"/>
      <c r="O498" s="94"/>
    </row>
    <row r="499" spans="1:15" s="62" customFormat="1" ht="40.5" x14ac:dyDescent="0.2">
      <c r="A499" s="99" t="s">
        <v>429</v>
      </c>
      <c r="B499" s="94" t="s">
        <v>436</v>
      </c>
      <c r="C499" s="94"/>
      <c r="D499" s="94" t="s">
        <v>432</v>
      </c>
      <c r="E499" s="94"/>
      <c r="F499" s="99" t="s">
        <v>646</v>
      </c>
      <c r="G499" s="99">
        <v>3</v>
      </c>
      <c r="H499" s="99" t="s">
        <v>73</v>
      </c>
      <c r="I499" s="97" t="s">
        <v>705</v>
      </c>
      <c r="J499" s="99"/>
      <c r="K499" s="99"/>
      <c r="L499" s="99"/>
      <c r="M499" s="94" t="s">
        <v>699</v>
      </c>
      <c r="N499" s="99"/>
      <c r="O499" s="94"/>
    </row>
    <row r="500" spans="1:15" s="62" customFormat="1" ht="40.5" x14ac:dyDescent="0.2">
      <c r="A500" s="99" t="s">
        <v>429</v>
      </c>
      <c r="B500" s="94" t="s">
        <v>436</v>
      </c>
      <c r="C500" s="94"/>
      <c r="D500" s="94" t="s">
        <v>432</v>
      </c>
      <c r="E500" s="94"/>
      <c r="F500" s="99" t="s">
        <v>648</v>
      </c>
      <c r="G500" s="99">
        <v>3</v>
      </c>
      <c r="H500" s="99" t="s">
        <v>73</v>
      </c>
      <c r="I500" s="97" t="s">
        <v>705</v>
      </c>
      <c r="J500" s="99"/>
      <c r="K500" s="99"/>
      <c r="L500" s="99"/>
      <c r="M500" s="94" t="s">
        <v>699</v>
      </c>
      <c r="N500" s="99"/>
      <c r="O500" s="94"/>
    </row>
    <row r="501" spans="1:15" s="62" customFormat="1" ht="40.5" x14ac:dyDescent="0.2">
      <c r="A501" s="99" t="s">
        <v>429</v>
      </c>
      <c r="B501" s="94" t="s">
        <v>436</v>
      </c>
      <c r="C501" s="94"/>
      <c r="D501" s="94" t="s">
        <v>432</v>
      </c>
      <c r="E501" s="94"/>
      <c r="F501" s="99" t="s">
        <v>564</v>
      </c>
      <c r="G501" s="99">
        <v>1</v>
      </c>
      <c r="H501" s="99" t="s">
        <v>73</v>
      </c>
      <c r="I501" s="97" t="s">
        <v>705</v>
      </c>
      <c r="J501" s="99"/>
      <c r="K501" s="99"/>
      <c r="L501" s="99"/>
      <c r="M501" s="94" t="s">
        <v>699</v>
      </c>
      <c r="N501" s="99"/>
      <c r="O501" s="94"/>
    </row>
    <row r="502" spans="1:15" s="62" customFormat="1" ht="40.5" x14ac:dyDescent="0.2">
      <c r="A502" s="99" t="s">
        <v>429</v>
      </c>
      <c r="B502" s="94" t="s">
        <v>436</v>
      </c>
      <c r="C502" s="94"/>
      <c r="D502" s="94" t="s">
        <v>432</v>
      </c>
      <c r="E502" s="94"/>
      <c r="F502" s="99" t="s">
        <v>450</v>
      </c>
      <c r="G502" s="99">
        <v>2</v>
      </c>
      <c r="H502" s="99" t="s">
        <v>73</v>
      </c>
      <c r="I502" s="97" t="s">
        <v>705</v>
      </c>
      <c r="J502" s="99"/>
      <c r="K502" s="99"/>
      <c r="L502" s="99"/>
      <c r="M502" s="94" t="s">
        <v>699</v>
      </c>
      <c r="N502" s="99"/>
      <c r="O502" s="94"/>
    </row>
    <row r="503" spans="1:15" s="62" customFormat="1" ht="40.5" x14ac:dyDescent="0.2">
      <c r="A503" s="99" t="s">
        <v>429</v>
      </c>
      <c r="B503" s="94" t="s">
        <v>436</v>
      </c>
      <c r="C503" s="94"/>
      <c r="D503" s="94" t="s">
        <v>432</v>
      </c>
      <c r="E503" s="94"/>
      <c r="F503" s="99" t="s">
        <v>443</v>
      </c>
      <c r="G503" s="99">
        <v>3</v>
      </c>
      <c r="H503" s="99" t="s">
        <v>73</v>
      </c>
      <c r="I503" s="97" t="s">
        <v>705</v>
      </c>
      <c r="J503" s="99"/>
      <c r="K503" s="99"/>
      <c r="L503" s="99"/>
      <c r="M503" s="94" t="s">
        <v>699</v>
      </c>
      <c r="N503" s="99"/>
      <c r="O503" s="94"/>
    </row>
    <row r="504" spans="1:15" s="62" customFormat="1" ht="40.5" x14ac:dyDescent="0.2">
      <c r="A504" s="99" t="s">
        <v>429</v>
      </c>
      <c r="B504" s="94" t="s">
        <v>436</v>
      </c>
      <c r="C504" s="94"/>
      <c r="D504" s="94" t="s">
        <v>432</v>
      </c>
      <c r="E504" s="94"/>
      <c r="F504" s="99" t="s">
        <v>649</v>
      </c>
      <c r="G504" s="99">
        <v>3</v>
      </c>
      <c r="H504" s="99" t="s">
        <v>73</v>
      </c>
      <c r="I504" s="97" t="s">
        <v>705</v>
      </c>
      <c r="J504" s="99"/>
      <c r="K504" s="99"/>
      <c r="L504" s="99"/>
      <c r="M504" s="94" t="s">
        <v>699</v>
      </c>
      <c r="N504" s="99"/>
      <c r="O504" s="94"/>
    </row>
    <row r="505" spans="1:15" s="62" customFormat="1" ht="40.5" x14ac:dyDescent="0.2">
      <c r="A505" s="99" t="s">
        <v>429</v>
      </c>
      <c r="B505" s="94" t="s">
        <v>436</v>
      </c>
      <c r="C505" s="94"/>
      <c r="D505" s="94" t="s">
        <v>432</v>
      </c>
      <c r="E505" s="94"/>
      <c r="F505" s="99" t="s">
        <v>651</v>
      </c>
      <c r="G505" s="99">
        <v>3</v>
      </c>
      <c r="H505" s="99" t="s">
        <v>73</v>
      </c>
      <c r="I505" s="97" t="s">
        <v>705</v>
      </c>
      <c r="J505" s="99"/>
      <c r="K505" s="99"/>
      <c r="L505" s="99"/>
      <c r="M505" s="94" t="s">
        <v>699</v>
      </c>
      <c r="N505" s="99"/>
      <c r="O505" s="94"/>
    </row>
    <row r="506" spans="1:15" s="62" customFormat="1" ht="40.5" x14ac:dyDescent="0.2">
      <c r="A506" s="99" t="s">
        <v>429</v>
      </c>
      <c r="B506" s="94" t="s">
        <v>436</v>
      </c>
      <c r="C506" s="94"/>
      <c r="D506" s="94" t="s">
        <v>432</v>
      </c>
      <c r="E506" s="94"/>
      <c r="F506" s="99" t="s">
        <v>652</v>
      </c>
      <c r="G506" s="99">
        <v>3</v>
      </c>
      <c r="H506" s="99" t="s">
        <v>73</v>
      </c>
      <c r="I506" s="97" t="s">
        <v>705</v>
      </c>
      <c r="J506" s="99"/>
      <c r="K506" s="99"/>
      <c r="L506" s="99"/>
      <c r="M506" s="94" t="s">
        <v>699</v>
      </c>
      <c r="N506" s="99"/>
      <c r="O506" s="94"/>
    </row>
    <row r="507" spans="1:15" s="62" customFormat="1" ht="40.5" x14ac:dyDescent="0.2">
      <c r="A507" s="99" t="s">
        <v>429</v>
      </c>
      <c r="B507" s="94" t="s">
        <v>436</v>
      </c>
      <c r="C507" s="94"/>
      <c r="D507" s="94" t="s">
        <v>432</v>
      </c>
      <c r="E507" s="94"/>
      <c r="F507" s="99" t="s">
        <v>653</v>
      </c>
      <c r="G507" s="99">
        <v>3</v>
      </c>
      <c r="H507" s="99" t="s">
        <v>73</v>
      </c>
      <c r="I507" s="97" t="s">
        <v>705</v>
      </c>
      <c r="J507" s="99"/>
      <c r="K507" s="99"/>
      <c r="L507" s="99"/>
      <c r="M507" s="94" t="s">
        <v>699</v>
      </c>
      <c r="N507" s="99"/>
      <c r="O507" s="94"/>
    </row>
    <row r="508" spans="1:15" s="62" customFormat="1" ht="40.5" x14ac:dyDescent="0.2">
      <c r="A508" s="99" t="s">
        <v>429</v>
      </c>
      <c r="B508" s="94" t="s">
        <v>436</v>
      </c>
      <c r="C508" s="94"/>
      <c r="D508" s="94" t="s">
        <v>432</v>
      </c>
      <c r="E508" s="94"/>
      <c r="F508" s="99" t="s">
        <v>658</v>
      </c>
      <c r="G508" s="99">
        <v>3</v>
      </c>
      <c r="H508" s="99" t="s">
        <v>73</v>
      </c>
      <c r="I508" s="97" t="s">
        <v>705</v>
      </c>
      <c r="J508" s="99"/>
      <c r="K508" s="99"/>
      <c r="L508" s="99"/>
      <c r="M508" s="94" t="s">
        <v>699</v>
      </c>
      <c r="N508" s="99"/>
      <c r="O508" s="94"/>
    </row>
    <row r="509" spans="1:15" s="62" customFormat="1" ht="40.5" x14ac:dyDescent="0.2">
      <c r="A509" s="99" t="s">
        <v>429</v>
      </c>
      <c r="B509" s="94" t="s">
        <v>436</v>
      </c>
      <c r="C509" s="94"/>
      <c r="D509" s="94" t="s">
        <v>432</v>
      </c>
      <c r="E509" s="94"/>
      <c r="F509" s="99" t="s">
        <v>465</v>
      </c>
      <c r="G509" s="99">
        <v>2</v>
      </c>
      <c r="H509" s="99" t="s">
        <v>73</v>
      </c>
      <c r="I509" s="97" t="s">
        <v>705</v>
      </c>
      <c r="J509" s="99"/>
      <c r="K509" s="99"/>
      <c r="L509" s="99"/>
      <c r="M509" s="94" t="s">
        <v>699</v>
      </c>
      <c r="N509" s="99"/>
      <c r="O509" s="94"/>
    </row>
    <row r="510" spans="1:15" s="62" customFormat="1" ht="40.5" x14ac:dyDescent="0.2">
      <c r="A510" s="99" t="s">
        <v>429</v>
      </c>
      <c r="B510" s="94" t="s">
        <v>436</v>
      </c>
      <c r="C510" s="94"/>
      <c r="D510" s="94" t="s">
        <v>432</v>
      </c>
      <c r="E510" s="94"/>
      <c r="F510" s="99" t="s">
        <v>650</v>
      </c>
      <c r="G510" s="99">
        <v>3</v>
      </c>
      <c r="H510" s="99" t="s">
        <v>73</v>
      </c>
      <c r="I510" s="97" t="s">
        <v>705</v>
      </c>
      <c r="J510" s="99"/>
      <c r="K510" s="99"/>
      <c r="L510" s="99"/>
      <c r="M510" s="94" t="s">
        <v>699</v>
      </c>
      <c r="N510" s="99"/>
      <c r="O510" s="94"/>
    </row>
    <row r="511" spans="1:15" s="62" customFormat="1" ht="40.5" x14ac:dyDescent="0.2">
      <c r="A511" s="99" t="s">
        <v>429</v>
      </c>
      <c r="B511" s="94" t="s">
        <v>436</v>
      </c>
      <c r="C511" s="94"/>
      <c r="D511" s="94" t="s">
        <v>432</v>
      </c>
      <c r="E511" s="94"/>
      <c r="F511" s="99" t="s">
        <v>655</v>
      </c>
      <c r="G511" s="99">
        <v>3</v>
      </c>
      <c r="H511" s="99" t="s">
        <v>73</v>
      </c>
      <c r="I511" s="97" t="s">
        <v>705</v>
      </c>
      <c r="J511" s="99"/>
      <c r="K511" s="99"/>
      <c r="L511" s="99"/>
      <c r="M511" s="94" t="s">
        <v>699</v>
      </c>
      <c r="N511" s="99"/>
      <c r="O511" s="94"/>
    </row>
    <row r="512" spans="1:15" s="62" customFormat="1" ht="40.5" x14ac:dyDescent="0.2">
      <c r="A512" s="99" t="s">
        <v>429</v>
      </c>
      <c r="B512" s="94" t="s">
        <v>436</v>
      </c>
      <c r="C512" s="94"/>
      <c r="D512" s="94" t="s">
        <v>432</v>
      </c>
      <c r="E512" s="94"/>
      <c r="F512" s="99" t="s">
        <v>449</v>
      </c>
      <c r="G512" s="99">
        <v>3</v>
      </c>
      <c r="H512" s="99" t="s">
        <v>73</v>
      </c>
      <c r="I512" s="97" t="s">
        <v>705</v>
      </c>
      <c r="J512" s="99"/>
      <c r="K512" s="99"/>
      <c r="L512" s="99"/>
      <c r="M512" s="94" t="s">
        <v>699</v>
      </c>
      <c r="N512" s="99"/>
      <c r="O512" s="94"/>
    </row>
    <row r="513" spans="1:15" s="62" customFormat="1" ht="40.5" x14ac:dyDescent="0.2">
      <c r="A513" s="99" t="s">
        <v>429</v>
      </c>
      <c r="B513" s="94" t="s">
        <v>436</v>
      </c>
      <c r="C513" s="94"/>
      <c r="D513" s="94" t="s">
        <v>432</v>
      </c>
      <c r="E513" s="94"/>
      <c r="F513" s="99" t="s">
        <v>594</v>
      </c>
      <c r="G513" s="99">
        <v>2</v>
      </c>
      <c r="H513" s="99" t="s">
        <v>73</v>
      </c>
      <c r="I513" s="97" t="s">
        <v>705</v>
      </c>
      <c r="J513" s="99"/>
      <c r="K513" s="99"/>
      <c r="L513" s="99"/>
      <c r="M513" s="94" t="s">
        <v>699</v>
      </c>
      <c r="N513" s="99"/>
      <c r="O513" s="94"/>
    </row>
    <row r="514" spans="1:15" s="62" customFormat="1" ht="40.5" x14ac:dyDescent="0.2">
      <c r="A514" s="99" t="s">
        <v>429</v>
      </c>
      <c r="B514" s="94" t="s">
        <v>436</v>
      </c>
      <c r="C514" s="94"/>
      <c r="D514" s="94" t="s">
        <v>432</v>
      </c>
      <c r="E514" s="94"/>
      <c r="F514" s="99" t="s">
        <v>470</v>
      </c>
      <c r="G514" s="99">
        <v>3</v>
      </c>
      <c r="H514" s="99" t="s">
        <v>73</v>
      </c>
      <c r="I514" s="97" t="s">
        <v>705</v>
      </c>
      <c r="J514" s="99"/>
      <c r="K514" s="99"/>
      <c r="L514" s="99"/>
      <c r="M514" s="94" t="s">
        <v>699</v>
      </c>
      <c r="N514" s="99"/>
      <c r="O514" s="94"/>
    </row>
    <row r="515" spans="1:15" s="62" customFormat="1" ht="40.5" x14ac:dyDescent="0.2">
      <c r="A515" s="99" t="s">
        <v>429</v>
      </c>
      <c r="B515" s="94" t="s">
        <v>436</v>
      </c>
      <c r="C515" s="94"/>
      <c r="D515" s="94" t="s">
        <v>432</v>
      </c>
      <c r="E515" s="94"/>
      <c r="F515" s="99" t="s">
        <v>659</v>
      </c>
      <c r="G515" s="99">
        <v>3</v>
      </c>
      <c r="H515" s="99" t="s">
        <v>73</v>
      </c>
      <c r="I515" s="97" t="s">
        <v>705</v>
      </c>
      <c r="J515" s="99"/>
      <c r="K515" s="99"/>
      <c r="L515" s="99"/>
      <c r="M515" s="94" t="s">
        <v>699</v>
      </c>
      <c r="N515" s="99"/>
      <c r="O515" s="94"/>
    </row>
    <row r="516" spans="1:15" s="62" customFormat="1" ht="40.5" x14ac:dyDescent="0.2">
      <c r="A516" s="99" t="s">
        <v>429</v>
      </c>
      <c r="B516" s="94" t="s">
        <v>436</v>
      </c>
      <c r="C516" s="94"/>
      <c r="D516" s="94" t="s">
        <v>432</v>
      </c>
      <c r="E516" s="94"/>
      <c r="F516" s="99" t="s">
        <v>660</v>
      </c>
      <c r="G516" s="99">
        <v>3</v>
      </c>
      <c r="H516" s="99" t="s">
        <v>73</v>
      </c>
      <c r="I516" s="97" t="s">
        <v>705</v>
      </c>
      <c r="J516" s="99"/>
      <c r="K516" s="99"/>
      <c r="L516" s="99"/>
      <c r="M516" s="94" t="s">
        <v>699</v>
      </c>
      <c r="N516" s="99"/>
      <c r="O516" s="94"/>
    </row>
    <row r="517" spans="1:15" s="62" customFormat="1" ht="40.5" x14ac:dyDescent="0.2">
      <c r="A517" s="99" t="s">
        <v>429</v>
      </c>
      <c r="B517" s="94" t="s">
        <v>436</v>
      </c>
      <c r="C517" s="94"/>
      <c r="D517" s="94" t="s">
        <v>432</v>
      </c>
      <c r="E517" s="94"/>
      <c r="F517" s="99" t="s">
        <v>661</v>
      </c>
      <c r="G517" s="99">
        <v>3</v>
      </c>
      <c r="H517" s="99" t="s">
        <v>73</v>
      </c>
      <c r="I517" s="97" t="s">
        <v>705</v>
      </c>
      <c r="J517" s="99"/>
      <c r="K517" s="99"/>
      <c r="L517" s="99"/>
      <c r="M517" s="94" t="s">
        <v>699</v>
      </c>
      <c r="N517" s="99"/>
      <c r="O517" s="94"/>
    </row>
    <row r="518" spans="1:15" s="62" customFormat="1" ht="40.5" x14ac:dyDescent="0.2">
      <c r="A518" s="99" t="s">
        <v>429</v>
      </c>
      <c r="B518" s="94" t="s">
        <v>436</v>
      </c>
      <c r="C518" s="94"/>
      <c r="D518" s="94" t="s">
        <v>432</v>
      </c>
      <c r="E518" s="94"/>
      <c r="F518" s="99" t="s">
        <v>662</v>
      </c>
      <c r="G518" s="99">
        <v>2</v>
      </c>
      <c r="H518" s="99" t="s">
        <v>73</v>
      </c>
      <c r="I518" s="97" t="s">
        <v>705</v>
      </c>
      <c r="J518" s="99"/>
      <c r="K518" s="99"/>
      <c r="L518" s="99"/>
      <c r="M518" s="94" t="s">
        <v>699</v>
      </c>
      <c r="N518" s="99"/>
      <c r="O518" s="94"/>
    </row>
    <row r="519" spans="1:15" s="62" customFormat="1" ht="40.5" x14ac:dyDescent="0.2">
      <c r="A519" s="99" t="s">
        <v>429</v>
      </c>
      <c r="B519" s="94" t="s">
        <v>436</v>
      </c>
      <c r="C519" s="94"/>
      <c r="D519" s="94" t="s">
        <v>432</v>
      </c>
      <c r="E519" s="94"/>
      <c r="F519" s="99" t="s">
        <v>663</v>
      </c>
      <c r="G519" s="99">
        <v>2</v>
      </c>
      <c r="H519" s="99" t="s">
        <v>73</v>
      </c>
      <c r="I519" s="97" t="s">
        <v>705</v>
      </c>
      <c r="J519" s="99"/>
      <c r="K519" s="99"/>
      <c r="L519" s="99"/>
      <c r="M519" s="94" t="s">
        <v>699</v>
      </c>
      <c r="N519" s="99"/>
      <c r="O519" s="94"/>
    </row>
    <row r="520" spans="1:15" s="62" customFormat="1" ht="40.5" x14ac:dyDescent="0.2">
      <c r="A520" s="99" t="s">
        <v>429</v>
      </c>
      <c r="B520" s="94" t="s">
        <v>436</v>
      </c>
      <c r="C520" s="94"/>
      <c r="D520" s="94" t="s">
        <v>432</v>
      </c>
      <c r="E520" s="94"/>
      <c r="F520" s="99" t="s">
        <v>569</v>
      </c>
      <c r="G520" s="99">
        <v>1</v>
      </c>
      <c r="H520" s="99" t="s">
        <v>73</v>
      </c>
      <c r="I520" s="97" t="s">
        <v>705</v>
      </c>
      <c r="J520" s="99"/>
      <c r="K520" s="99"/>
      <c r="L520" s="99"/>
      <c r="M520" s="94" t="s">
        <v>699</v>
      </c>
      <c r="N520" s="99"/>
      <c r="O520" s="94"/>
    </row>
    <row r="521" spans="1:15" s="62" customFormat="1" ht="40.5" x14ac:dyDescent="0.2">
      <c r="A521" s="99" t="s">
        <v>429</v>
      </c>
      <c r="B521" s="94" t="s">
        <v>436</v>
      </c>
      <c r="C521" s="94"/>
      <c r="D521" s="94" t="s">
        <v>432</v>
      </c>
      <c r="E521" s="94"/>
      <c r="F521" s="99" t="s">
        <v>456</v>
      </c>
      <c r="G521" s="99">
        <v>3</v>
      </c>
      <c r="H521" s="99" t="s">
        <v>73</v>
      </c>
      <c r="I521" s="97" t="s">
        <v>705</v>
      </c>
      <c r="J521" s="99"/>
      <c r="K521" s="99"/>
      <c r="L521" s="99"/>
      <c r="M521" s="94" t="s">
        <v>699</v>
      </c>
      <c r="N521" s="99"/>
      <c r="O521" s="94"/>
    </row>
    <row r="522" spans="1:15" s="62" customFormat="1" ht="40.5" x14ac:dyDescent="0.2">
      <c r="A522" s="99" t="s">
        <v>429</v>
      </c>
      <c r="B522" s="94" t="s">
        <v>436</v>
      </c>
      <c r="C522" s="94"/>
      <c r="D522" s="94" t="s">
        <v>432</v>
      </c>
      <c r="E522" s="94"/>
      <c r="F522" s="99" t="s">
        <v>442</v>
      </c>
      <c r="G522" s="99">
        <v>2</v>
      </c>
      <c r="H522" s="99" t="s">
        <v>73</v>
      </c>
      <c r="I522" s="97" t="s">
        <v>705</v>
      </c>
      <c r="J522" s="99"/>
      <c r="K522" s="99"/>
      <c r="L522" s="99"/>
      <c r="M522" s="94" t="s">
        <v>699</v>
      </c>
      <c r="N522" s="99"/>
      <c r="O522" s="94"/>
    </row>
    <row r="523" spans="1:15" s="62" customFormat="1" ht="40.5" x14ac:dyDescent="0.2">
      <c r="A523" s="99" t="s">
        <v>429</v>
      </c>
      <c r="B523" s="94" t="s">
        <v>436</v>
      </c>
      <c r="C523" s="94"/>
      <c r="D523" s="94" t="s">
        <v>432</v>
      </c>
      <c r="E523" s="94"/>
      <c r="F523" s="99" t="s">
        <v>664</v>
      </c>
      <c r="G523" s="99">
        <v>3</v>
      </c>
      <c r="H523" s="99" t="s">
        <v>73</v>
      </c>
      <c r="I523" s="97" t="s">
        <v>705</v>
      </c>
      <c r="J523" s="99"/>
      <c r="K523" s="99"/>
      <c r="L523" s="99"/>
      <c r="M523" s="94" t="s">
        <v>699</v>
      </c>
      <c r="N523" s="99"/>
      <c r="O523" s="94"/>
    </row>
    <row r="524" spans="1:15" s="62" customFormat="1" ht="40.5" x14ac:dyDescent="0.2">
      <c r="A524" s="99" t="s">
        <v>429</v>
      </c>
      <c r="B524" s="94" t="s">
        <v>436</v>
      </c>
      <c r="C524" s="94"/>
      <c r="D524" s="94" t="s">
        <v>432</v>
      </c>
      <c r="E524" s="94"/>
      <c r="F524" s="99" t="s">
        <v>665</v>
      </c>
      <c r="G524" s="99">
        <v>3</v>
      </c>
      <c r="H524" s="99" t="s">
        <v>73</v>
      </c>
      <c r="I524" s="97" t="s">
        <v>705</v>
      </c>
      <c r="J524" s="99"/>
      <c r="K524" s="99"/>
      <c r="L524" s="99"/>
      <c r="M524" s="94" t="s">
        <v>699</v>
      </c>
      <c r="N524" s="99"/>
      <c r="O524" s="94"/>
    </row>
    <row r="525" spans="1:15" s="62" customFormat="1" ht="40.5" x14ac:dyDescent="0.2">
      <c r="A525" s="99" t="s">
        <v>429</v>
      </c>
      <c r="B525" s="94" t="s">
        <v>436</v>
      </c>
      <c r="C525" s="94"/>
      <c r="D525" s="94" t="s">
        <v>432</v>
      </c>
      <c r="E525" s="94"/>
      <c r="F525" s="99" t="s">
        <v>666</v>
      </c>
      <c r="G525" s="99">
        <v>3</v>
      </c>
      <c r="H525" s="99" t="s">
        <v>73</v>
      </c>
      <c r="I525" s="97" t="s">
        <v>705</v>
      </c>
      <c r="J525" s="99"/>
      <c r="K525" s="99"/>
      <c r="L525" s="99"/>
      <c r="M525" s="94" t="s">
        <v>699</v>
      </c>
      <c r="N525" s="99"/>
      <c r="O525" s="94"/>
    </row>
    <row r="526" spans="1:15" s="62" customFormat="1" ht="40.5" x14ac:dyDescent="0.2">
      <c r="A526" s="99" t="s">
        <v>429</v>
      </c>
      <c r="B526" s="94" t="s">
        <v>436</v>
      </c>
      <c r="C526" s="94"/>
      <c r="D526" s="94" t="s">
        <v>432</v>
      </c>
      <c r="E526" s="94"/>
      <c r="F526" s="99" t="s">
        <v>667</v>
      </c>
      <c r="G526" s="99">
        <v>3</v>
      </c>
      <c r="H526" s="99" t="s">
        <v>73</v>
      </c>
      <c r="I526" s="97" t="s">
        <v>705</v>
      </c>
      <c r="J526" s="99"/>
      <c r="K526" s="99"/>
      <c r="L526" s="99"/>
      <c r="M526" s="94" t="s">
        <v>699</v>
      </c>
      <c r="N526" s="99"/>
      <c r="O526" s="94"/>
    </row>
    <row r="527" spans="1:15" s="62" customFormat="1" ht="40.5" x14ac:dyDescent="0.2">
      <c r="A527" s="99" t="s">
        <v>429</v>
      </c>
      <c r="B527" s="94" t="s">
        <v>436</v>
      </c>
      <c r="C527" s="94"/>
      <c r="D527" s="94" t="s">
        <v>432</v>
      </c>
      <c r="E527" s="94"/>
      <c r="F527" s="99" t="s">
        <v>668</v>
      </c>
      <c r="G527" s="99">
        <v>2</v>
      </c>
      <c r="H527" s="99" t="s">
        <v>73</v>
      </c>
      <c r="I527" s="97" t="s">
        <v>705</v>
      </c>
      <c r="J527" s="99"/>
      <c r="K527" s="99"/>
      <c r="L527" s="99"/>
      <c r="M527" s="94" t="s">
        <v>699</v>
      </c>
      <c r="N527" s="99"/>
      <c r="O527" s="94"/>
    </row>
    <row r="528" spans="1:15" s="62" customFormat="1" ht="40.5" x14ac:dyDescent="0.2">
      <c r="A528" s="99" t="s">
        <v>429</v>
      </c>
      <c r="B528" s="94" t="s">
        <v>436</v>
      </c>
      <c r="C528" s="94"/>
      <c r="D528" s="94" t="s">
        <v>432</v>
      </c>
      <c r="E528" s="94"/>
      <c r="F528" s="99" t="s">
        <v>573</v>
      </c>
      <c r="G528" s="99">
        <v>1</v>
      </c>
      <c r="H528" s="99" t="s">
        <v>73</v>
      </c>
      <c r="I528" s="97" t="s">
        <v>705</v>
      </c>
      <c r="J528" s="99"/>
      <c r="K528" s="99"/>
      <c r="L528" s="99"/>
      <c r="M528" s="94" t="s">
        <v>699</v>
      </c>
      <c r="N528" s="99"/>
      <c r="O528" s="94"/>
    </row>
    <row r="529" spans="1:15" s="62" customFormat="1" ht="27" x14ac:dyDescent="0.2">
      <c r="A529" s="99" t="s">
        <v>429</v>
      </c>
      <c r="B529" s="94" t="s">
        <v>436</v>
      </c>
      <c r="C529" s="94"/>
      <c r="D529" s="94" t="s">
        <v>71</v>
      </c>
      <c r="E529" s="94"/>
      <c r="F529" s="99" t="s">
        <v>669</v>
      </c>
      <c r="G529" s="99">
        <v>3</v>
      </c>
      <c r="H529" s="99" t="s">
        <v>73</v>
      </c>
      <c r="I529" s="97" t="s">
        <v>705</v>
      </c>
      <c r="J529" s="99"/>
      <c r="K529" s="99"/>
      <c r="L529" s="99"/>
      <c r="M529" s="94" t="s">
        <v>700</v>
      </c>
      <c r="N529" s="99"/>
      <c r="O529" s="94"/>
    </row>
    <row r="530" spans="1:15" s="62" customFormat="1" ht="27" x14ac:dyDescent="0.2">
      <c r="A530" s="99" t="s">
        <v>429</v>
      </c>
      <c r="B530" s="94" t="s">
        <v>436</v>
      </c>
      <c r="C530" s="94"/>
      <c r="D530" s="94" t="s">
        <v>71</v>
      </c>
      <c r="E530" s="94"/>
      <c r="F530" s="99" t="s">
        <v>460</v>
      </c>
      <c r="G530" s="99">
        <v>3</v>
      </c>
      <c r="H530" s="99" t="s">
        <v>73</v>
      </c>
      <c r="I530" s="97" t="s">
        <v>705</v>
      </c>
      <c r="J530" s="99"/>
      <c r="K530" s="99"/>
      <c r="L530" s="99"/>
      <c r="M530" s="94" t="s">
        <v>700</v>
      </c>
      <c r="N530" s="99"/>
      <c r="O530" s="94"/>
    </row>
    <row r="531" spans="1:15" s="62" customFormat="1" ht="27" x14ac:dyDescent="0.2">
      <c r="A531" s="99" t="s">
        <v>429</v>
      </c>
      <c r="B531" s="94" t="s">
        <v>436</v>
      </c>
      <c r="C531" s="94"/>
      <c r="D531" s="94" t="s">
        <v>71</v>
      </c>
      <c r="E531" s="94"/>
      <c r="F531" s="99" t="s">
        <v>670</v>
      </c>
      <c r="G531" s="99">
        <v>3</v>
      </c>
      <c r="H531" s="99" t="s">
        <v>73</v>
      </c>
      <c r="I531" s="97" t="s">
        <v>705</v>
      </c>
      <c r="J531" s="99"/>
      <c r="K531" s="99"/>
      <c r="L531" s="99"/>
      <c r="M531" s="94" t="s">
        <v>700</v>
      </c>
      <c r="N531" s="99"/>
      <c r="O531" s="94"/>
    </row>
    <row r="532" spans="1:15" s="62" customFormat="1" ht="27" x14ac:dyDescent="0.2">
      <c r="A532" s="99" t="s">
        <v>429</v>
      </c>
      <c r="B532" s="94" t="s">
        <v>436</v>
      </c>
      <c r="C532" s="94"/>
      <c r="D532" s="94" t="s">
        <v>71</v>
      </c>
      <c r="E532" s="94"/>
      <c r="F532" s="99" t="s">
        <v>671</v>
      </c>
      <c r="G532" s="99">
        <v>3</v>
      </c>
      <c r="H532" s="99" t="s">
        <v>73</v>
      </c>
      <c r="I532" s="97" t="s">
        <v>705</v>
      </c>
      <c r="J532" s="99"/>
      <c r="K532" s="99"/>
      <c r="L532" s="99"/>
      <c r="M532" s="94" t="s">
        <v>700</v>
      </c>
      <c r="N532" s="99"/>
      <c r="O532" s="94"/>
    </row>
    <row r="533" spans="1:15" s="62" customFormat="1" ht="27" x14ac:dyDescent="0.2">
      <c r="A533" s="99" t="s">
        <v>429</v>
      </c>
      <c r="B533" s="94" t="s">
        <v>436</v>
      </c>
      <c r="C533" s="94"/>
      <c r="D533" s="94" t="s">
        <v>71</v>
      </c>
      <c r="E533" s="94"/>
      <c r="F533" s="99" t="s">
        <v>672</v>
      </c>
      <c r="G533" s="99">
        <v>3</v>
      </c>
      <c r="H533" s="99" t="s">
        <v>73</v>
      </c>
      <c r="I533" s="97" t="s">
        <v>705</v>
      </c>
      <c r="J533" s="99"/>
      <c r="K533" s="99"/>
      <c r="L533" s="99"/>
      <c r="M533" s="94" t="s">
        <v>700</v>
      </c>
      <c r="N533" s="99"/>
      <c r="O533" s="94"/>
    </row>
    <row r="534" spans="1:15" s="62" customFormat="1" ht="27" x14ac:dyDescent="0.2">
      <c r="A534" s="99" t="s">
        <v>429</v>
      </c>
      <c r="B534" s="94" t="s">
        <v>436</v>
      </c>
      <c r="C534" s="94"/>
      <c r="D534" s="94" t="s">
        <v>71</v>
      </c>
      <c r="E534" s="94"/>
      <c r="F534" s="99" t="s">
        <v>578</v>
      </c>
      <c r="G534" s="99">
        <v>1</v>
      </c>
      <c r="H534" s="99" t="s">
        <v>73</v>
      </c>
      <c r="I534" s="97" t="s">
        <v>705</v>
      </c>
      <c r="J534" s="99"/>
      <c r="K534" s="99"/>
      <c r="L534" s="99"/>
      <c r="M534" s="94" t="s">
        <v>700</v>
      </c>
      <c r="N534" s="99"/>
      <c r="O534" s="94"/>
    </row>
    <row r="535" spans="1:15" s="62" customFormat="1" ht="27" x14ac:dyDescent="0.2">
      <c r="A535" s="99" t="s">
        <v>429</v>
      </c>
      <c r="B535" s="94" t="s">
        <v>436</v>
      </c>
      <c r="C535" s="94"/>
      <c r="D535" s="94" t="s">
        <v>71</v>
      </c>
      <c r="E535" s="94"/>
      <c r="F535" s="99" t="s">
        <v>673</v>
      </c>
      <c r="G535" s="99">
        <v>3</v>
      </c>
      <c r="H535" s="99" t="s">
        <v>73</v>
      </c>
      <c r="I535" s="97" t="s">
        <v>705</v>
      </c>
      <c r="J535" s="99"/>
      <c r="K535" s="99"/>
      <c r="L535" s="99"/>
      <c r="M535" s="94" t="s">
        <v>700</v>
      </c>
      <c r="N535" s="99"/>
      <c r="O535" s="94"/>
    </row>
    <row r="536" spans="1:15" s="62" customFormat="1" ht="27" x14ac:dyDescent="0.2">
      <c r="A536" s="99" t="s">
        <v>429</v>
      </c>
      <c r="B536" s="94" t="s">
        <v>436</v>
      </c>
      <c r="C536" s="94"/>
      <c r="D536" s="94" t="s">
        <v>71</v>
      </c>
      <c r="E536" s="94"/>
      <c r="F536" s="99" t="s">
        <v>674</v>
      </c>
      <c r="G536" s="99">
        <v>3</v>
      </c>
      <c r="H536" s="99" t="s">
        <v>73</v>
      </c>
      <c r="I536" s="97" t="s">
        <v>705</v>
      </c>
      <c r="J536" s="99"/>
      <c r="K536" s="99"/>
      <c r="L536" s="99"/>
      <c r="M536" s="94" t="s">
        <v>700</v>
      </c>
      <c r="N536" s="99"/>
      <c r="O536" s="94"/>
    </row>
    <row r="537" spans="1:15" s="62" customFormat="1" ht="27" x14ac:dyDescent="0.2">
      <c r="A537" s="99" t="s">
        <v>429</v>
      </c>
      <c r="B537" s="94" t="s">
        <v>436</v>
      </c>
      <c r="C537" s="94"/>
      <c r="D537" s="94" t="s">
        <v>71</v>
      </c>
      <c r="E537" s="94"/>
      <c r="F537" s="99" t="s">
        <v>675</v>
      </c>
      <c r="G537" s="99">
        <v>3</v>
      </c>
      <c r="H537" s="99" t="s">
        <v>73</v>
      </c>
      <c r="I537" s="97" t="s">
        <v>705</v>
      </c>
      <c r="J537" s="99"/>
      <c r="K537" s="99"/>
      <c r="L537" s="99"/>
      <c r="M537" s="94" t="s">
        <v>700</v>
      </c>
      <c r="N537" s="99"/>
      <c r="O537" s="94"/>
    </row>
    <row r="538" spans="1:15" s="62" customFormat="1" ht="27" x14ac:dyDescent="0.2">
      <c r="A538" s="99" t="s">
        <v>429</v>
      </c>
      <c r="B538" s="94" t="s">
        <v>436</v>
      </c>
      <c r="C538" s="94"/>
      <c r="D538" s="94" t="s">
        <v>71</v>
      </c>
      <c r="E538" s="94"/>
      <c r="F538" s="99" t="s">
        <v>676</v>
      </c>
      <c r="G538" s="99">
        <v>3</v>
      </c>
      <c r="H538" s="99" t="s">
        <v>73</v>
      </c>
      <c r="I538" s="97" t="s">
        <v>705</v>
      </c>
      <c r="J538" s="99"/>
      <c r="K538" s="99"/>
      <c r="L538" s="99"/>
      <c r="M538" s="94" t="s">
        <v>700</v>
      </c>
      <c r="N538" s="99"/>
      <c r="O538" s="94"/>
    </row>
    <row r="539" spans="1:15" s="62" customFormat="1" ht="27" x14ac:dyDescent="0.2">
      <c r="A539" s="99" t="s">
        <v>429</v>
      </c>
      <c r="B539" s="94" t="s">
        <v>436</v>
      </c>
      <c r="C539" s="94"/>
      <c r="D539" s="94" t="s">
        <v>71</v>
      </c>
      <c r="E539" s="94"/>
      <c r="F539" s="99" t="s">
        <v>579</v>
      </c>
      <c r="G539" s="99">
        <v>1</v>
      </c>
      <c r="H539" s="99" t="s">
        <v>73</v>
      </c>
      <c r="I539" s="97" t="s">
        <v>705</v>
      </c>
      <c r="J539" s="99"/>
      <c r="K539" s="99"/>
      <c r="L539" s="99"/>
      <c r="M539" s="94" t="s">
        <v>700</v>
      </c>
      <c r="N539" s="99"/>
      <c r="O539" s="94"/>
    </row>
    <row r="540" spans="1:15" s="62" customFormat="1" ht="27" x14ac:dyDescent="0.2">
      <c r="A540" s="99" t="s">
        <v>429</v>
      </c>
      <c r="B540" s="94" t="s">
        <v>436</v>
      </c>
      <c r="C540" s="94"/>
      <c r="D540" s="94" t="s">
        <v>71</v>
      </c>
      <c r="E540" s="94"/>
      <c r="F540" s="99" t="s">
        <v>677</v>
      </c>
      <c r="G540" s="99">
        <v>3</v>
      </c>
      <c r="H540" s="99" t="s">
        <v>73</v>
      </c>
      <c r="I540" s="97" t="s">
        <v>705</v>
      </c>
      <c r="J540" s="99"/>
      <c r="K540" s="99"/>
      <c r="L540" s="99"/>
      <c r="M540" s="94" t="s">
        <v>700</v>
      </c>
      <c r="N540" s="99"/>
      <c r="O540" s="94"/>
    </row>
    <row r="541" spans="1:15" s="62" customFormat="1" ht="27" x14ac:dyDescent="0.2">
      <c r="A541" s="99" t="s">
        <v>429</v>
      </c>
      <c r="B541" s="94" t="s">
        <v>436</v>
      </c>
      <c r="C541" s="94"/>
      <c r="D541" s="94" t="s">
        <v>71</v>
      </c>
      <c r="E541" s="94"/>
      <c r="F541" s="99" t="s">
        <v>678</v>
      </c>
      <c r="G541" s="99">
        <v>3</v>
      </c>
      <c r="H541" s="99" t="s">
        <v>73</v>
      </c>
      <c r="I541" s="97" t="s">
        <v>705</v>
      </c>
      <c r="J541" s="99"/>
      <c r="K541" s="99"/>
      <c r="L541" s="99"/>
      <c r="M541" s="94" t="s">
        <v>700</v>
      </c>
      <c r="N541" s="99"/>
      <c r="O541" s="94"/>
    </row>
    <row r="542" spans="1:15" s="62" customFormat="1" ht="27" x14ac:dyDescent="0.2">
      <c r="A542" s="99" t="s">
        <v>429</v>
      </c>
      <c r="B542" s="94" t="s">
        <v>436</v>
      </c>
      <c r="C542" s="94"/>
      <c r="D542" s="94" t="s">
        <v>71</v>
      </c>
      <c r="E542" s="94"/>
      <c r="F542" s="99" t="s">
        <v>679</v>
      </c>
      <c r="G542" s="99">
        <v>3</v>
      </c>
      <c r="H542" s="99" t="s">
        <v>73</v>
      </c>
      <c r="I542" s="97" t="s">
        <v>705</v>
      </c>
      <c r="J542" s="99"/>
      <c r="K542" s="99"/>
      <c r="L542" s="99"/>
      <c r="M542" s="94" t="s">
        <v>700</v>
      </c>
      <c r="N542" s="99"/>
      <c r="O542" s="94"/>
    </row>
    <row r="543" spans="1:15" s="62" customFormat="1" ht="27" x14ac:dyDescent="0.2">
      <c r="A543" s="99" t="s">
        <v>429</v>
      </c>
      <c r="B543" s="94" t="s">
        <v>436</v>
      </c>
      <c r="C543" s="94"/>
      <c r="D543" s="94" t="s">
        <v>71</v>
      </c>
      <c r="E543" s="94"/>
      <c r="F543" s="99" t="s">
        <v>680</v>
      </c>
      <c r="G543" s="99">
        <v>2</v>
      </c>
      <c r="H543" s="99" t="s">
        <v>73</v>
      </c>
      <c r="I543" s="97" t="s">
        <v>705</v>
      </c>
      <c r="J543" s="99"/>
      <c r="K543" s="99"/>
      <c r="L543" s="99"/>
      <c r="M543" s="94" t="s">
        <v>700</v>
      </c>
      <c r="N543" s="99"/>
      <c r="O543" s="94"/>
    </row>
    <row r="544" spans="1:15" s="62" customFormat="1" ht="27" x14ac:dyDescent="0.2">
      <c r="A544" s="99" t="s">
        <v>429</v>
      </c>
      <c r="B544" s="94" t="s">
        <v>436</v>
      </c>
      <c r="C544" s="94"/>
      <c r="D544" s="94" t="s">
        <v>71</v>
      </c>
      <c r="E544" s="94"/>
      <c r="F544" s="99" t="s">
        <v>681</v>
      </c>
      <c r="G544" s="99">
        <v>3</v>
      </c>
      <c r="H544" s="99" t="s">
        <v>73</v>
      </c>
      <c r="I544" s="97" t="s">
        <v>705</v>
      </c>
      <c r="J544" s="99"/>
      <c r="K544" s="99"/>
      <c r="L544" s="99"/>
      <c r="M544" s="94" t="s">
        <v>700</v>
      </c>
      <c r="N544" s="99"/>
      <c r="O544" s="94"/>
    </row>
    <row r="545" spans="1:15" s="62" customFormat="1" ht="27" x14ac:dyDescent="0.2">
      <c r="A545" s="99" t="s">
        <v>429</v>
      </c>
      <c r="B545" s="94" t="s">
        <v>436</v>
      </c>
      <c r="C545" s="94"/>
      <c r="D545" s="94" t="s">
        <v>71</v>
      </c>
      <c r="E545" s="94"/>
      <c r="F545" s="99" t="s">
        <v>682</v>
      </c>
      <c r="G545" s="99">
        <v>2</v>
      </c>
      <c r="H545" s="99" t="s">
        <v>73</v>
      </c>
      <c r="I545" s="97" t="s">
        <v>705</v>
      </c>
      <c r="J545" s="99"/>
      <c r="K545" s="99"/>
      <c r="L545" s="99"/>
      <c r="M545" s="94" t="s">
        <v>700</v>
      </c>
      <c r="N545" s="99"/>
      <c r="O545" s="94"/>
    </row>
    <row r="546" spans="1:15" s="62" customFormat="1" ht="27" x14ac:dyDescent="0.2">
      <c r="A546" s="99" t="s">
        <v>429</v>
      </c>
      <c r="B546" s="94" t="s">
        <v>436</v>
      </c>
      <c r="C546" s="94"/>
      <c r="D546" s="94" t="s">
        <v>71</v>
      </c>
      <c r="E546" s="94"/>
      <c r="F546" s="99" t="s">
        <v>483</v>
      </c>
      <c r="G546" s="99">
        <v>2</v>
      </c>
      <c r="H546" s="99" t="s">
        <v>73</v>
      </c>
      <c r="I546" s="97" t="s">
        <v>705</v>
      </c>
      <c r="J546" s="99"/>
      <c r="K546" s="99"/>
      <c r="L546" s="99"/>
      <c r="M546" s="94" t="s">
        <v>700</v>
      </c>
      <c r="N546" s="99"/>
      <c r="O546" s="94"/>
    </row>
    <row r="547" spans="1:15" s="62" customFormat="1" ht="27" x14ac:dyDescent="0.2">
      <c r="A547" s="99" t="s">
        <v>429</v>
      </c>
      <c r="B547" s="94" t="s">
        <v>436</v>
      </c>
      <c r="C547" s="94"/>
      <c r="D547" s="94" t="s">
        <v>71</v>
      </c>
      <c r="E547" s="94"/>
      <c r="F547" s="99" t="s">
        <v>482</v>
      </c>
      <c r="G547" s="99">
        <v>2</v>
      </c>
      <c r="H547" s="99" t="s">
        <v>73</v>
      </c>
      <c r="I547" s="97" t="s">
        <v>705</v>
      </c>
      <c r="J547" s="99"/>
      <c r="K547" s="99"/>
      <c r="L547" s="99"/>
      <c r="M547" s="94" t="s">
        <v>700</v>
      </c>
      <c r="N547" s="99"/>
      <c r="O547" s="94"/>
    </row>
    <row r="548" spans="1:15" s="62" customFormat="1" ht="27" x14ac:dyDescent="0.2">
      <c r="A548" s="99" t="s">
        <v>429</v>
      </c>
      <c r="B548" s="94" t="s">
        <v>436</v>
      </c>
      <c r="C548" s="94"/>
      <c r="D548" s="94" t="s">
        <v>71</v>
      </c>
      <c r="E548" s="94"/>
      <c r="F548" s="99" t="s">
        <v>683</v>
      </c>
      <c r="G548" s="99">
        <v>3</v>
      </c>
      <c r="H548" s="99" t="s">
        <v>73</v>
      </c>
      <c r="I548" s="97" t="s">
        <v>705</v>
      </c>
      <c r="J548" s="99"/>
      <c r="K548" s="99"/>
      <c r="L548" s="99"/>
      <c r="M548" s="94" t="s">
        <v>700</v>
      </c>
      <c r="N548" s="99"/>
      <c r="O548" s="94"/>
    </row>
    <row r="549" spans="1:15" s="62" customFormat="1" ht="27" x14ac:dyDescent="0.2">
      <c r="A549" s="99" t="s">
        <v>429</v>
      </c>
      <c r="B549" s="94" t="s">
        <v>436</v>
      </c>
      <c r="C549" s="94"/>
      <c r="D549" s="94" t="s">
        <v>71</v>
      </c>
      <c r="E549" s="94"/>
      <c r="F549" s="99" t="s">
        <v>684</v>
      </c>
      <c r="G549" s="99">
        <v>3</v>
      </c>
      <c r="H549" s="99" t="s">
        <v>73</v>
      </c>
      <c r="I549" s="97" t="s">
        <v>705</v>
      </c>
      <c r="J549" s="99"/>
      <c r="K549" s="99"/>
      <c r="L549" s="99"/>
      <c r="M549" s="94" t="s">
        <v>700</v>
      </c>
      <c r="N549" s="99"/>
      <c r="O549" s="94"/>
    </row>
    <row r="550" spans="1:15" s="62" customFormat="1" ht="27" x14ac:dyDescent="0.2">
      <c r="A550" s="99" t="s">
        <v>429</v>
      </c>
      <c r="B550" s="94" t="s">
        <v>436</v>
      </c>
      <c r="C550" s="94"/>
      <c r="D550" s="94" t="s">
        <v>71</v>
      </c>
      <c r="E550" s="94"/>
      <c r="F550" s="99" t="s">
        <v>612</v>
      </c>
      <c r="G550" s="99">
        <v>3</v>
      </c>
      <c r="H550" s="99" t="s">
        <v>73</v>
      </c>
      <c r="I550" s="97" t="s">
        <v>705</v>
      </c>
      <c r="J550" s="99"/>
      <c r="K550" s="99"/>
      <c r="L550" s="99"/>
      <c r="M550" s="94" t="s">
        <v>700</v>
      </c>
      <c r="N550" s="99"/>
      <c r="O550" s="94"/>
    </row>
    <row r="551" spans="1:15" s="62" customFormat="1" ht="27" x14ac:dyDescent="0.2">
      <c r="A551" s="99" t="s">
        <v>429</v>
      </c>
      <c r="B551" s="94" t="s">
        <v>436</v>
      </c>
      <c r="C551" s="94"/>
      <c r="D551" s="94" t="s">
        <v>71</v>
      </c>
      <c r="E551" s="94"/>
      <c r="F551" s="99" t="s">
        <v>685</v>
      </c>
      <c r="G551" s="99">
        <v>3</v>
      </c>
      <c r="H551" s="99" t="s">
        <v>73</v>
      </c>
      <c r="I551" s="97" t="s">
        <v>705</v>
      </c>
      <c r="J551" s="99"/>
      <c r="K551" s="99"/>
      <c r="L551" s="99"/>
      <c r="M551" s="94" t="s">
        <v>700</v>
      </c>
      <c r="N551" s="99"/>
      <c r="O551" s="94"/>
    </row>
    <row r="552" spans="1:15" s="62" customFormat="1" ht="27" x14ac:dyDescent="0.2">
      <c r="A552" s="93" t="s">
        <v>735</v>
      </c>
      <c r="B552" s="94" t="s">
        <v>736</v>
      </c>
      <c r="C552" s="94" t="s">
        <v>737</v>
      </c>
      <c r="D552" s="94" t="s">
        <v>71</v>
      </c>
      <c r="E552" s="94">
        <v>4204</v>
      </c>
      <c r="F552" s="94" t="s">
        <v>738</v>
      </c>
      <c r="G552" s="94">
        <v>3</v>
      </c>
      <c r="H552" s="94" t="s">
        <v>73</v>
      </c>
      <c r="I552" s="116" t="s">
        <v>739</v>
      </c>
      <c r="J552" s="94"/>
      <c r="K552" s="94"/>
      <c r="L552" s="94"/>
      <c r="M552" s="94"/>
      <c r="N552" s="94" t="s">
        <v>740</v>
      </c>
      <c r="O552" s="106"/>
    </row>
    <row r="553" spans="1:15" s="62" customFormat="1" ht="27" x14ac:dyDescent="0.2">
      <c r="A553" s="93" t="s">
        <v>735</v>
      </c>
      <c r="B553" s="94" t="s">
        <v>736</v>
      </c>
      <c r="C553" s="94" t="s">
        <v>737</v>
      </c>
      <c r="D553" s="94" t="s">
        <v>71</v>
      </c>
      <c r="E553" s="94">
        <v>22101</v>
      </c>
      <c r="F553" s="94" t="s">
        <v>741</v>
      </c>
      <c r="G553" s="94">
        <v>2</v>
      </c>
      <c r="H553" s="94" t="s">
        <v>73</v>
      </c>
      <c r="I553" s="116" t="s">
        <v>742</v>
      </c>
      <c r="J553" s="94"/>
      <c r="K553" s="107"/>
      <c r="L553" s="94"/>
      <c r="M553" s="99"/>
      <c r="N553" s="94" t="s">
        <v>740</v>
      </c>
      <c r="O553" s="106"/>
    </row>
    <row r="554" spans="1:15" s="62" customFormat="1" ht="27" x14ac:dyDescent="0.2">
      <c r="A554" s="93" t="s">
        <v>735</v>
      </c>
      <c r="B554" s="94" t="s">
        <v>736</v>
      </c>
      <c r="C554" s="94" t="s">
        <v>737</v>
      </c>
      <c r="D554" s="94" t="s">
        <v>71</v>
      </c>
      <c r="E554" s="94">
        <v>22102</v>
      </c>
      <c r="F554" s="94" t="s">
        <v>743</v>
      </c>
      <c r="G554" s="94">
        <v>3</v>
      </c>
      <c r="H554" s="94" t="s">
        <v>73</v>
      </c>
      <c r="I554" s="116" t="s">
        <v>744</v>
      </c>
      <c r="J554" s="94"/>
      <c r="K554" s="107"/>
      <c r="L554" s="94"/>
      <c r="M554" s="94"/>
      <c r="N554" s="94" t="s">
        <v>740</v>
      </c>
      <c r="O554" s="106"/>
    </row>
    <row r="555" spans="1:15" s="62" customFormat="1" ht="27" x14ac:dyDescent="0.2">
      <c r="A555" s="93" t="s">
        <v>735</v>
      </c>
      <c r="B555" s="94" t="s">
        <v>736</v>
      </c>
      <c r="C555" s="94" t="s">
        <v>737</v>
      </c>
      <c r="D555" s="94" t="s">
        <v>71</v>
      </c>
      <c r="E555" s="94">
        <v>22103</v>
      </c>
      <c r="F555" s="108" t="s">
        <v>745</v>
      </c>
      <c r="G555" s="94">
        <v>3</v>
      </c>
      <c r="H555" s="94" t="s">
        <v>73</v>
      </c>
      <c r="I555" s="116" t="s">
        <v>746</v>
      </c>
      <c r="J555" s="94"/>
      <c r="K555" s="107"/>
      <c r="L555" s="94"/>
      <c r="M555" s="94"/>
      <c r="N555" s="94" t="s">
        <v>740</v>
      </c>
      <c r="O555" s="106"/>
    </row>
    <row r="556" spans="1:15" s="62" customFormat="1" ht="40.5" x14ac:dyDescent="0.2">
      <c r="A556" s="93" t="s">
        <v>735</v>
      </c>
      <c r="B556" s="94" t="s">
        <v>736</v>
      </c>
      <c r="C556" s="94" t="s">
        <v>737</v>
      </c>
      <c r="D556" s="94" t="s">
        <v>71</v>
      </c>
      <c r="E556" s="94">
        <v>22104</v>
      </c>
      <c r="F556" s="108" t="s">
        <v>747</v>
      </c>
      <c r="G556" s="94">
        <v>3</v>
      </c>
      <c r="H556" s="94" t="s">
        <v>73</v>
      </c>
      <c r="I556" s="116" t="s">
        <v>748</v>
      </c>
      <c r="J556" s="94"/>
      <c r="K556" s="94"/>
      <c r="L556" s="94"/>
      <c r="M556" s="94"/>
      <c r="N556" s="94" t="s">
        <v>740</v>
      </c>
      <c r="O556" s="109"/>
    </row>
    <row r="557" spans="1:15" s="62" customFormat="1" ht="27" x14ac:dyDescent="0.2">
      <c r="A557" s="93" t="s">
        <v>735</v>
      </c>
      <c r="B557" s="94" t="s">
        <v>736</v>
      </c>
      <c r="C557" s="94" t="s">
        <v>737</v>
      </c>
      <c r="D557" s="94" t="s">
        <v>71</v>
      </c>
      <c r="E557" s="94">
        <v>4210</v>
      </c>
      <c r="F557" s="108" t="s">
        <v>749</v>
      </c>
      <c r="G557" s="94">
        <v>3</v>
      </c>
      <c r="H557" s="94" t="s">
        <v>73</v>
      </c>
      <c r="I557" s="116" t="s">
        <v>750</v>
      </c>
      <c r="J557" s="94"/>
      <c r="K557" s="94"/>
      <c r="L557" s="94"/>
      <c r="M557" s="94"/>
      <c r="N557" s="94" t="s">
        <v>740</v>
      </c>
      <c r="O557" s="109"/>
    </row>
    <row r="558" spans="1:15" s="62" customFormat="1" ht="27" x14ac:dyDescent="0.2">
      <c r="A558" s="93" t="s">
        <v>735</v>
      </c>
      <c r="B558" s="94" t="s">
        <v>736</v>
      </c>
      <c r="C558" s="94" t="s">
        <v>737</v>
      </c>
      <c r="D558" s="94" t="s">
        <v>71</v>
      </c>
      <c r="E558" s="94">
        <v>22108</v>
      </c>
      <c r="F558" s="108" t="s">
        <v>751</v>
      </c>
      <c r="G558" s="94">
        <v>3</v>
      </c>
      <c r="H558" s="94" t="s">
        <v>73</v>
      </c>
      <c r="I558" s="116" t="s">
        <v>752</v>
      </c>
      <c r="J558" s="94"/>
      <c r="K558" s="94"/>
      <c r="L558" s="94"/>
      <c r="M558" s="94"/>
      <c r="N558" s="94" t="s">
        <v>740</v>
      </c>
      <c r="O558" s="109"/>
    </row>
    <row r="559" spans="1:15" s="62" customFormat="1" ht="27" x14ac:dyDescent="0.2">
      <c r="A559" s="93" t="s">
        <v>735</v>
      </c>
      <c r="B559" s="94" t="s">
        <v>736</v>
      </c>
      <c r="C559" s="94" t="s">
        <v>737</v>
      </c>
      <c r="D559" s="94" t="s">
        <v>71</v>
      </c>
      <c r="E559" s="94">
        <v>22110</v>
      </c>
      <c r="F559" s="108" t="s">
        <v>753</v>
      </c>
      <c r="G559" s="94">
        <v>2</v>
      </c>
      <c r="H559" s="94" t="s">
        <v>73</v>
      </c>
      <c r="I559" s="116" t="s">
        <v>754</v>
      </c>
      <c r="J559" s="94"/>
      <c r="K559" s="94"/>
      <c r="L559" s="94"/>
      <c r="M559" s="94"/>
      <c r="N559" s="94" t="s">
        <v>740</v>
      </c>
      <c r="O559" s="109"/>
    </row>
    <row r="560" spans="1:15" s="62" customFormat="1" ht="27" x14ac:dyDescent="0.2">
      <c r="A560" s="93" t="s">
        <v>735</v>
      </c>
      <c r="B560" s="94" t="s">
        <v>736</v>
      </c>
      <c r="C560" s="94" t="s">
        <v>737</v>
      </c>
      <c r="D560" s="94" t="s">
        <v>71</v>
      </c>
      <c r="E560" s="94">
        <v>22111</v>
      </c>
      <c r="F560" s="108" t="s">
        <v>755</v>
      </c>
      <c r="G560" s="94">
        <v>3</v>
      </c>
      <c r="H560" s="94" t="s">
        <v>73</v>
      </c>
      <c r="I560" s="116" t="s">
        <v>756</v>
      </c>
      <c r="J560" s="94"/>
      <c r="K560" s="94"/>
      <c r="L560" s="94"/>
      <c r="M560" s="94"/>
      <c r="N560" s="94" t="s">
        <v>740</v>
      </c>
      <c r="O560" s="109"/>
    </row>
    <row r="561" spans="1:15" s="62" customFormat="1" ht="27" x14ac:dyDescent="0.2">
      <c r="A561" s="93" t="s">
        <v>735</v>
      </c>
      <c r="B561" s="94" t="s">
        <v>736</v>
      </c>
      <c r="C561" s="94" t="s">
        <v>737</v>
      </c>
      <c r="D561" s="94" t="s">
        <v>71</v>
      </c>
      <c r="E561" s="94">
        <v>22112</v>
      </c>
      <c r="F561" s="108" t="s">
        <v>757</v>
      </c>
      <c r="G561" s="94">
        <v>3</v>
      </c>
      <c r="H561" s="94" t="s">
        <v>73</v>
      </c>
      <c r="I561" s="116" t="s">
        <v>758</v>
      </c>
      <c r="J561" s="94"/>
      <c r="K561" s="94"/>
      <c r="L561" s="94"/>
      <c r="M561" s="94"/>
      <c r="N561" s="94" t="s">
        <v>740</v>
      </c>
      <c r="O561" s="109"/>
    </row>
    <row r="562" spans="1:15" s="62" customFormat="1" ht="27" x14ac:dyDescent="0.2">
      <c r="A562" s="93" t="s">
        <v>735</v>
      </c>
      <c r="B562" s="94" t="s">
        <v>736</v>
      </c>
      <c r="C562" s="94" t="s">
        <v>737</v>
      </c>
      <c r="D562" s="94" t="s">
        <v>71</v>
      </c>
      <c r="E562" s="94">
        <v>22106</v>
      </c>
      <c r="F562" s="108" t="s">
        <v>759</v>
      </c>
      <c r="G562" s="94">
        <v>3</v>
      </c>
      <c r="H562" s="94" t="s">
        <v>73</v>
      </c>
      <c r="I562" s="116" t="s">
        <v>760</v>
      </c>
      <c r="J562" s="94"/>
      <c r="K562" s="94"/>
      <c r="L562" s="94"/>
      <c r="M562" s="94"/>
      <c r="N562" s="94" t="s">
        <v>740</v>
      </c>
      <c r="O562" s="109"/>
    </row>
    <row r="563" spans="1:15" s="62" customFormat="1" ht="27" x14ac:dyDescent="0.2">
      <c r="A563" s="93" t="s">
        <v>735</v>
      </c>
      <c r="B563" s="94" t="s">
        <v>736</v>
      </c>
      <c r="C563" s="94" t="s">
        <v>737</v>
      </c>
      <c r="D563" s="94" t="s">
        <v>71</v>
      </c>
      <c r="E563" s="94">
        <v>22114</v>
      </c>
      <c r="F563" s="108" t="s">
        <v>761</v>
      </c>
      <c r="G563" s="94">
        <v>2</v>
      </c>
      <c r="H563" s="94" t="s">
        <v>73</v>
      </c>
      <c r="I563" s="116" t="s">
        <v>762</v>
      </c>
      <c r="J563" s="94"/>
      <c r="K563" s="94"/>
      <c r="L563" s="94"/>
      <c r="M563" s="94"/>
      <c r="N563" s="94" t="s">
        <v>740</v>
      </c>
      <c r="O563" s="94"/>
    </row>
    <row r="564" spans="1:15" s="62" customFormat="1" ht="27" x14ac:dyDescent="0.2">
      <c r="A564" s="93" t="s">
        <v>735</v>
      </c>
      <c r="B564" s="94" t="s">
        <v>736</v>
      </c>
      <c r="C564" s="94" t="s">
        <v>737</v>
      </c>
      <c r="D564" s="94" t="s">
        <v>71</v>
      </c>
      <c r="E564" s="94">
        <v>22115</v>
      </c>
      <c r="F564" s="108" t="s">
        <v>763</v>
      </c>
      <c r="G564" s="94">
        <v>3</v>
      </c>
      <c r="H564" s="94" t="s">
        <v>73</v>
      </c>
      <c r="I564" s="116" t="s">
        <v>764</v>
      </c>
      <c r="J564" s="94"/>
      <c r="K564" s="94"/>
      <c r="L564" s="94"/>
      <c r="M564" s="99"/>
      <c r="N564" s="94" t="s">
        <v>740</v>
      </c>
      <c r="O564" s="109"/>
    </row>
    <row r="565" spans="1:15" s="62" customFormat="1" ht="27" x14ac:dyDescent="0.2">
      <c r="A565" s="93" t="s">
        <v>735</v>
      </c>
      <c r="B565" s="94" t="s">
        <v>736</v>
      </c>
      <c r="C565" s="94" t="s">
        <v>737</v>
      </c>
      <c r="D565" s="94" t="s">
        <v>71</v>
      </c>
      <c r="E565" s="94">
        <v>22116</v>
      </c>
      <c r="F565" s="108" t="s">
        <v>765</v>
      </c>
      <c r="G565" s="94">
        <v>2</v>
      </c>
      <c r="H565" s="94" t="s">
        <v>73</v>
      </c>
      <c r="I565" s="116" t="s">
        <v>766</v>
      </c>
      <c r="J565" s="94"/>
      <c r="K565" s="94"/>
      <c r="L565" s="94"/>
      <c r="M565" s="99"/>
      <c r="N565" s="94" t="s">
        <v>740</v>
      </c>
      <c r="O565" s="94"/>
    </row>
    <row r="566" spans="1:15" s="62" customFormat="1" ht="27" x14ac:dyDescent="0.2">
      <c r="A566" s="93" t="s">
        <v>735</v>
      </c>
      <c r="B566" s="94" t="s">
        <v>736</v>
      </c>
      <c r="C566" s="94" t="s">
        <v>737</v>
      </c>
      <c r="D566" s="94" t="s">
        <v>71</v>
      </c>
      <c r="E566" s="94">
        <v>22109</v>
      </c>
      <c r="F566" s="108" t="s">
        <v>767</v>
      </c>
      <c r="G566" s="94">
        <v>3</v>
      </c>
      <c r="H566" s="94" t="s">
        <v>73</v>
      </c>
      <c r="I566" s="116" t="s">
        <v>768</v>
      </c>
      <c r="J566" s="94"/>
      <c r="K566" s="94"/>
      <c r="L566" s="94"/>
      <c r="M566" s="99"/>
      <c r="N566" s="94" t="s">
        <v>740</v>
      </c>
      <c r="O566" s="109"/>
    </row>
    <row r="567" spans="1:15" s="62" customFormat="1" ht="27" x14ac:dyDescent="0.2">
      <c r="A567" s="93" t="s">
        <v>735</v>
      </c>
      <c r="B567" s="94" t="s">
        <v>736</v>
      </c>
      <c r="C567" s="94" t="s">
        <v>737</v>
      </c>
      <c r="D567" s="94" t="s">
        <v>71</v>
      </c>
      <c r="E567" s="94">
        <v>22117</v>
      </c>
      <c r="F567" s="108" t="s">
        <v>769</v>
      </c>
      <c r="G567" s="94">
        <v>2</v>
      </c>
      <c r="H567" s="94" t="s">
        <v>73</v>
      </c>
      <c r="I567" s="116" t="s">
        <v>770</v>
      </c>
      <c r="J567" s="94"/>
      <c r="K567" s="94"/>
      <c r="L567" s="94"/>
      <c r="M567" s="99"/>
      <c r="N567" s="94" t="s">
        <v>740</v>
      </c>
      <c r="O567" s="109"/>
    </row>
    <row r="568" spans="1:15" s="62" customFormat="1" ht="94.5" x14ac:dyDescent="0.2">
      <c r="A568" s="93" t="s">
        <v>735</v>
      </c>
      <c r="B568" s="94" t="s">
        <v>736</v>
      </c>
      <c r="C568" s="94" t="s">
        <v>771</v>
      </c>
      <c r="D568" s="94" t="s">
        <v>71</v>
      </c>
      <c r="E568" s="94">
        <v>22118</v>
      </c>
      <c r="F568" s="94" t="s">
        <v>772</v>
      </c>
      <c r="G568" s="94">
        <v>2</v>
      </c>
      <c r="H568" s="94" t="s">
        <v>73</v>
      </c>
      <c r="I568" s="97" t="s">
        <v>773</v>
      </c>
      <c r="J568" s="94" t="s">
        <v>774</v>
      </c>
      <c r="K568" s="94" t="s">
        <v>775</v>
      </c>
      <c r="L568" s="94" t="s">
        <v>269</v>
      </c>
      <c r="M568" s="99"/>
      <c r="N568" s="94" t="s">
        <v>776</v>
      </c>
      <c r="O568" s="106" t="s">
        <v>777</v>
      </c>
    </row>
    <row r="569" spans="1:15" s="62" customFormat="1" ht="409.5" x14ac:dyDescent="0.2">
      <c r="A569" s="93" t="s">
        <v>735</v>
      </c>
      <c r="B569" s="94" t="s">
        <v>736</v>
      </c>
      <c r="C569" s="94" t="s">
        <v>771</v>
      </c>
      <c r="D569" s="94" t="s">
        <v>71</v>
      </c>
      <c r="E569" s="94">
        <v>22122</v>
      </c>
      <c r="F569" s="94" t="s">
        <v>778</v>
      </c>
      <c r="G569" s="94">
        <v>2</v>
      </c>
      <c r="H569" s="94" t="s">
        <v>73</v>
      </c>
      <c r="I569" s="97" t="s">
        <v>779</v>
      </c>
      <c r="J569" s="94" t="s">
        <v>780</v>
      </c>
      <c r="K569" s="94" t="s">
        <v>775</v>
      </c>
      <c r="L569" s="94" t="s">
        <v>269</v>
      </c>
      <c r="M569" s="99"/>
      <c r="N569" s="94" t="s">
        <v>776</v>
      </c>
      <c r="O569" s="106" t="s">
        <v>777</v>
      </c>
    </row>
    <row r="570" spans="1:15" s="62" customFormat="1" ht="216" x14ac:dyDescent="0.2">
      <c r="A570" s="93" t="s">
        <v>735</v>
      </c>
      <c r="B570" s="94" t="s">
        <v>736</v>
      </c>
      <c r="C570" s="94" t="s">
        <v>771</v>
      </c>
      <c r="D570" s="94" t="s">
        <v>71</v>
      </c>
      <c r="E570" s="94">
        <v>22124</v>
      </c>
      <c r="F570" s="94" t="s">
        <v>781</v>
      </c>
      <c r="G570" s="94">
        <v>3</v>
      </c>
      <c r="H570" s="94" t="s">
        <v>73</v>
      </c>
      <c r="I570" s="97" t="s">
        <v>782</v>
      </c>
      <c r="J570" s="94" t="s">
        <v>783</v>
      </c>
      <c r="K570" s="94" t="s">
        <v>775</v>
      </c>
      <c r="L570" s="94" t="s">
        <v>784</v>
      </c>
      <c r="M570" s="99"/>
      <c r="N570" s="94" t="s">
        <v>776</v>
      </c>
      <c r="O570" s="106" t="s">
        <v>777</v>
      </c>
    </row>
    <row r="571" spans="1:15" s="62" customFormat="1" ht="148.5" x14ac:dyDescent="0.2">
      <c r="A571" s="93" t="s">
        <v>735</v>
      </c>
      <c r="B571" s="94" t="s">
        <v>736</v>
      </c>
      <c r="C571" s="94" t="s">
        <v>771</v>
      </c>
      <c r="D571" s="94" t="s">
        <v>71</v>
      </c>
      <c r="E571" s="94">
        <v>22125</v>
      </c>
      <c r="F571" s="108" t="s">
        <v>785</v>
      </c>
      <c r="G571" s="94">
        <v>3</v>
      </c>
      <c r="H571" s="94" t="s">
        <v>73</v>
      </c>
      <c r="I571" s="97" t="s">
        <v>786</v>
      </c>
      <c r="J571" s="94" t="s">
        <v>787</v>
      </c>
      <c r="K571" s="94" t="s">
        <v>775</v>
      </c>
      <c r="L571" s="94"/>
      <c r="M571" s="99"/>
      <c r="N571" s="94" t="s">
        <v>776</v>
      </c>
      <c r="O571" s="106" t="s">
        <v>777</v>
      </c>
    </row>
    <row r="572" spans="1:15" s="62" customFormat="1" ht="175.5" x14ac:dyDescent="0.2">
      <c r="A572" s="93" t="s">
        <v>735</v>
      </c>
      <c r="B572" s="94" t="s">
        <v>736</v>
      </c>
      <c r="C572" s="94" t="s">
        <v>771</v>
      </c>
      <c r="D572" s="94" t="s">
        <v>71</v>
      </c>
      <c r="E572" s="94">
        <v>22126</v>
      </c>
      <c r="F572" s="108" t="s">
        <v>788</v>
      </c>
      <c r="G572" s="94">
        <v>2</v>
      </c>
      <c r="H572" s="94" t="s">
        <v>73</v>
      </c>
      <c r="I572" s="97" t="s">
        <v>789</v>
      </c>
      <c r="J572" s="94" t="s">
        <v>790</v>
      </c>
      <c r="K572" s="94" t="s">
        <v>775</v>
      </c>
      <c r="L572" s="94"/>
      <c r="M572" s="100"/>
      <c r="N572" s="94" t="s">
        <v>776</v>
      </c>
      <c r="O572" s="106" t="s">
        <v>777</v>
      </c>
    </row>
    <row r="573" spans="1:15" s="62" customFormat="1" ht="40.5" x14ac:dyDescent="0.2">
      <c r="A573" s="93" t="s">
        <v>735</v>
      </c>
      <c r="B573" s="94" t="s">
        <v>736</v>
      </c>
      <c r="C573" s="94" t="s">
        <v>771</v>
      </c>
      <c r="D573" s="94" t="s">
        <v>71</v>
      </c>
      <c r="E573" s="94">
        <v>4288</v>
      </c>
      <c r="F573" s="108" t="s">
        <v>791</v>
      </c>
      <c r="G573" s="94">
        <v>3</v>
      </c>
      <c r="H573" s="94" t="s">
        <v>73</v>
      </c>
      <c r="I573" s="97" t="s">
        <v>792</v>
      </c>
      <c r="J573" s="94" t="s">
        <v>793</v>
      </c>
      <c r="K573" s="94" t="s">
        <v>775</v>
      </c>
      <c r="L573" s="94" t="s">
        <v>784</v>
      </c>
      <c r="M573" s="99"/>
      <c r="N573" s="94" t="s">
        <v>776</v>
      </c>
      <c r="O573" s="106" t="s">
        <v>777</v>
      </c>
    </row>
    <row r="574" spans="1:15" s="62" customFormat="1" ht="54" x14ac:dyDescent="0.2">
      <c r="A574" s="93" t="s">
        <v>735</v>
      </c>
      <c r="B574" s="94" t="s">
        <v>736</v>
      </c>
      <c r="C574" s="94" t="s">
        <v>771</v>
      </c>
      <c r="D574" s="94" t="s">
        <v>71</v>
      </c>
      <c r="E574" s="94">
        <v>22128</v>
      </c>
      <c r="F574" s="108" t="s">
        <v>794</v>
      </c>
      <c r="G574" s="94">
        <v>2</v>
      </c>
      <c r="H574" s="94" t="s">
        <v>73</v>
      </c>
      <c r="I574" s="97" t="s">
        <v>795</v>
      </c>
      <c r="J574" s="94" t="s">
        <v>796</v>
      </c>
      <c r="K574" s="94" t="s">
        <v>775</v>
      </c>
      <c r="L574" s="94"/>
      <c r="M574" s="99"/>
      <c r="N574" s="94" t="s">
        <v>776</v>
      </c>
      <c r="O574" s="106" t="s">
        <v>777</v>
      </c>
    </row>
    <row r="575" spans="1:15" s="62" customFormat="1" ht="256.5" x14ac:dyDescent="0.2">
      <c r="A575" s="93" t="s">
        <v>735</v>
      </c>
      <c r="B575" s="94" t="s">
        <v>736</v>
      </c>
      <c r="C575" s="94" t="s">
        <v>771</v>
      </c>
      <c r="D575" s="94" t="s">
        <v>71</v>
      </c>
      <c r="E575" s="94">
        <v>22129</v>
      </c>
      <c r="F575" s="108" t="s">
        <v>797</v>
      </c>
      <c r="G575" s="94">
        <v>2</v>
      </c>
      <c r="H575" s="94" t="s">
        <v>73</v>
      </c>
      <c r="I575" s="97" t="s">
        <v>798</v>
      </c>
      <c r="J575" s="94" t="s">
        <v>799</v>
      </c>
      <c r="K575" s="94" t="s">
        <v>775</v>
      </c>
      <c r="L575" s="94"/>
      <c r="M575" s="99"/>
      <c r="N575" s="94" t="s">
        <v>776</v>
      </c>
      <c r="O575" s="106" t="s">
        <v>777</v>
      </c>
    </row>
    <row r="576" spans="1:15" s="62" customFormat="1" ht="162" x14ac:dyDescent="0.2">
      <c r="A576" s="93" t="s">
        <v>735</v>
      </c>
      <c r="B576" s="94" t="s">
        <v>736</v>
      </c>
      <c r="C576" s="94" t="s">
        <v>771</v>
      </c>
      <c r="D576" s="94" t="s">
        <v>71</v>
      </c>
      <c r="E576" s="94">
        <v>22131</v>
      </c>
      <c r="F576" s="108" t="s">
        <v>755</v>
      </c>
      <c r="G576" s="94">
        <v>3</v>
      </c>
      <c r="H576" s="94" t="s">
        <v>73</v>
      </c>
      <c r="I576" s="97" t="s">
        <v>800</v>
      </c>
      <c r="J576" s="94" t="s">
        <v>801</v>
      </c>
      <c r="K576" s="94" t="s">
        <v>775</v>
      </c>
      <c r="L576" s="94"/>
      <c r="M576" s="99"/>
      <c r="N576" s="94" t="s">
        <v>776</v>
      </c>
      <c r="O576" s="106" t="s">
        <v>777</v>
      </c>
    </row>
    <row r="577" spans="1:15" s="62" customFormat="1" ht="243" x14ac:dyDescent="0.2">
      <c r="A577" s="93" t="s">
        <v>735</v>
      </c>
      <c r="B577" s="94" t="s">
        <v>736</v>
      </c>
      <c r="C577" s="94" t="s">
        <v>771</v>
      </c>
      <c r="D577" s="94" t="s">
        <v>71</v>
      </c>
      <c r="E577" s="94">
        <v>22132</v>
      </c>
      <c r="F577" s="108" t="s">
        <v>802</v>
      </c>
      <c r="G577" s="94">
        <v>3</v>
      </c>
      <c r="H577" s="94" t="s">
        <v>73</v>
      </c>
      <c r="I577" s="97" t="s">
        <v>803</v>
      </c>
      <c r="J577" s="94" t="s">
        <v>804</v>
      </c>
      <c r="K577" s="94" t="s">
        <v>775</v>
      </c>
      <c r="L577" s="94"/>
      <c r="M577" s="99"/>
      <c r="N577" s="94" t="s">
        <v>776</v>
      </c>
      <c r="O577" s="106" t="s">
        <v>777</v>
      </c>
    </row>
    <row r="578" spans="1:15" s="62" customFormat="1" ht="40.5" x14ac:dyDescent="0.2">
      <c r="A578" s="93" t="s">
        <v>735</v>
      </c>
      <c r="B578" s="94" t="s">
        <v>736</v>
      </c>
      <c r="C578" s="94" t="s">
        <v>771</v>
      </c>
      <c r="D578" s="94" t="s">
        <v>71</v>
      </c>
      <c r="E578" s="94">
        <v>22134</v>
      </c>
      <c r="F578" s="108" t="s">
        <v>805</v>
      </c>
      <c r="G578" s="94">
        <v>3</v>
      </c>
      <c r="H578" s="94" t="s">
        <v>73</v>
      </c>
      <c r="I578" s="97" t="s">
        <v>806</v>
      </c>
      <c r="J578" s="94" t="s">
        <v>807</v>
      </c>
      <c r="K578" s="94" t="s">
        <v>775</v>
      </c>
      <c r="L578" s="94" t="s">
        <v>808</v>
      </c>
      <c r="M578" s="99"/>
      <c r="N578" s="94" t="s">
        <v>776</v>
      </c>
      <c r="O578" s="106" t="s">
        <v>777</v>
      </c>
    </row>
    <row r="579" spans="1:15" s="62" customFormat="1" ht="40.5" x14ac:dyDescent="0.2">
      <c r="A579" s="93" t="s">
        <v>735</v>
      </c>
      <c r="B579" s="94" t="s">
        <v>736</v>
      </c>
      <c r="C579" s="94" t="s">
        <v>771</v>
      </c>
      <c r="D579" s="94" t="s">
        <v>71</v>
      </c>
      <c r="E579" s="94">
        <v>22135</v>
      </c>
      <c r="F579" s="108" t="s">
        <v>809</v>
      </c>
      <c r="G579" s="94">
        <v>2</v>
      </c>
      <c r="H579" s="94" t="s">
        <v>73</v>
      </c>
      <c r="I579" s="97" t="s">
        <v>810</v>
      </c>
      <c r="J579" s="94"/>
      <c r="K579" s="94" t="s">
        <v>775</v>
      </c>
      <c r="L579" s="94"/>
      <c r="M579" s="99"/>
      <c r="N579" s="94" t="s">
        <v>776</v>
      </c>
      <c r="O579" s="106" t="s">
        <v>777</v>
      </c>
    </row>
    <row r="580" spans="1:15" s="62" customFormat="1" ht="40.5" x14ac:dyDescent="0.2">
      <c r="A580" s="93" t="s">
        <v>735</v>
      </c>
      <c r="B580" s="94" t="s">
        <v>736</v>
      </c>
      <c r="C580" s="94" t="s">
        <v>771</v>
      </c>
      <c r="D580" s="94" t="s">
        <v>71</v>
      </c>
      <c r="E580" s="94">
        <v>22137</v>
      </c>
      <c r="F580" s="108" t="s">
        <v>811</v>
      </c>
      <c r="G580" s="94">
        <v>2</v>
      </c>
      <c r="H580" s="94" t="s">
        <v>73</v>
      </c>
      <c r="I580" s="97" t="s">
        <v>812</v>
      </c>
      <c r="J580" s="94"/>
      <c r="K580" s="94" t="s">
        <v>775</v>
      </c>
      <c r="L580" s="94"/>
      <c r="M580" s="99"/>
      <c r="N580" s="94" t="s">
        <v>776</v>
      </c>
      <c r="O580" s="106" t="s">
        <v>777</v>
      </c>
    </row>
    <row r="581" spans="1:15" s="62" customFormat="1" ht="378" x14ac:dyDescent="0.2">
      <c r="A581" s="93" t="s">
        <v>735</v>
      </c>
      <c r="B581" s="94" t="s">
        <v>736</v>
      </c>
      <c r="C581" s="94" t="s">
        <v>771</v>
      </c>
      <c r="D581" s="94" t="s">
        <v>71</v>
      </c>
      <c r="E581" s="94">
        <v>22138</v>
      </c>
      <c r="F581" s="108" t="s">
        <v>813</v>
      </c>
      <c r="G581" s="94">
        <v>2</v>
      </c>
      <c r="H581" s="94" t="s">
        <v>73</v>
      </c>
      <c r="I581" s="97" t="s">
        <v>814</v>
      </c>
      <c r="J581" s="94" t="s">
        <v>815</v>
      </c>
      <c r="K581" s="94" t="s">
        <v>775</v>
      </c>
      <c r="L581" s="94"/>
      <c r="M581" s="99"/>
      <c r="N581" s="94" t="s">
        <v>776</v>
      </c>
      <c r="O581" s="106" t="s">
        <v>777</v>
      </c>
    </row>
    <row r="582" spans="1:15" s="62" customFormat="1" ht="162" x14ac:dyDescent="0.2">
      <c r="A582" s="93" t="s">
        <v>735</v>
      </c>
      <c r="B582" s="94" t="s">
        <v>736</v>
      </c>
      <c r="C582" s="94" t="s">
        <v>771</v>
      </c>
      <c r="D582" s="94" t="s">
        <v>71</v>
      </c>
      <c r="E582" s="110">
        <v>7</v>
      </c>
      <c r="F582" s="108" t="s">
        <v>816</v>
      </c>
      <c r="G582" s="94">
        <v>2</v>
      </c>
      <c r="H582" s="94" t="s">
        <v>73</v>
      </c>
      <c r="I582" s="97" t="s">
        <v>817</v>
      </c>
      <c r="J582" s="94" t="s">
        <v>818</v>
      </c>
      <c r="K582" s="94" t="s">
        <v>775</v>
      </c>
      <c r="L582" s="94"/>
      <c r="M582" s="99"/>
      <c r="N582" s="94" t="s">
        <v>776</v>
      </c>
      <c r="O582" s="106" t="s">
        <v>777</v>
      </c>
    </row>
    <row r="583" spans="1:15" s="62" customFormat="1" ht="189" x14ac:dyDescent="0.2">
      <c r="A583" s="93" t="s">
        <v>735</v>
      </c>
      <c r="B583" s="94" t="s">
        <v>736</v>
      </c>
      <c r="C583" s="94" t="s">
        <v>771</v>
      </c>
      <c r="D583" s="94" t="s">
        <v>71</v>
      </c>
      <c r="E583" s="110">
        <v>24306</v>
      </c>
      <c r="F583" s="108" t="s">
        <v>819</v>
      </c>
      <c r="G583" s="94">
        <v>3</v>
      </c>
      <c r="H583" s="94" t="s">
        <v>73</v>
      </c>
      <c r="I583" s="97" t="s">
        <v>820</v>
      </c>
      <c r="J583" s="94" t="s">
        <v>821</v>
      </c>
      <c r="K583" s="94" t="s">
        <v>775</v>
      </c>
      <c r="L583" s="94"/>
      <c r="M583" s="99"/>
      <c r="N583" s="94" t="s">
        <v>776</v>
      </c>
      <c r="O583" s="106" t="s">
        <v>777</v>
      </c>
    </row>
    <row r="584" spans="1:15" s="62" customFormat="1" ht="148.5" x14ac:dyDescent="0.2">
      <c r="A584" s="93" t="s">
        <v>735</v>
      </c>
      <c r="B584" s="94" t="s">
        <v>736</v>
      </c>
      <c r="C584" s="94" t="s">
        <v>771</v>
      </c>
      <c r="D584" s="94" t="s">
        <v>71</v>
      </c>
      <c r="E584" s="110">
        <v>24310</v>
      </c>
      <c r="F584" s="108" t="s">
        <v>822</v>
      </c>
      <c r="G584" s="94">
        <v>3</v>
      </c>
      <c r="H584" s="94" t="s">
        <v>73</v>
      </c>
      <c r="I584" s="97" t="s">
        <v>823</v>
      </c>
      <c r="J584" s="94" t="s">
        <v>824</v>
      </c>
      <c r="K584" s="94" t="s">
        <v>775</v>
      </c>
      <c r="L584" s="94"/>
      <c r="M584" s="99"/>
      <c r="N584" s="94" t="s">
        <v>776</v>
      </c>
      <c r="O584" s="106" t="s">
        <v>777</v>
      </c>
    </row>
    <row r="585" spans="1:15" s="62" customFormat="1" ht="337.5" x14ac:dyDescent="0.2">
      <c r="A585" s="93" t="s">
        <v>735</v>
      </c>
      <c r="B585" s="94" t="s">
        <v>736</v>
      </c>
      <c r="C585" s="94" t="s">
        <v>771</v>
      </c>
      <c r="D585" s="94" t="s">
        <v>71</v>
      </c>
      <c r="E585" s="110">
        <v>24313</v>
      </c>
      <c r="F585" s="108" t="s">
        <v>825</v>
      </c>
      <c r="G585" s="94">
        <v>3</v>
      </c>
      <c r="H585" s="94" t="s">
        <v>73</v>
      </c>
      <c r="I585" s="97" t="s">
        <v>826</v>
      </c>
      <c r="J585" s="94" t="s">
        <v>827</v>
      </c>
      <c r="K585" s="94" t="s">
        <v>775</v>
      </c>
      <c r="L585" s="94"/>
      <c r="M585" s="99"/>
      <c r="N585" s="94" t="s">
        <v>776</v>
      </c>
      <c r="O585" s="106" t="s">
        <v>777</v>
      </c>
    </row>
    <row r="586" spans="1:15" s="62" customFormat="1" ht="54" x14ac:dyDescent="0.2">
      <c r="A586" s="93" t="s">
        <v>735</v>
      </c>
      <c r="B586" s="94" t="s">
        <v>736</v>
      </c>
      <c r="C586" s="94" t="s">
        <v>771</v>
      </c>
      <c r="D586" s="94" t="s">
        <v>71</v>
      </c>
      <c r="E586" s="110">
        <v>24314</v>
      </c>
      <c r="F586" s="108" t="s">
        <v>828</v>
      </c>
      <c r="G586" s="94">
        <v>3</v>
      </c>
      <c r="H586" s="94" t="s">
        <v>73</v>
      </c>
      <c r="I586" s="97" t="s">
        <v>829</v>
      </c>
      <c r="J586" s="94" t="s">
        <v>830</v>
      </c>
      <c r="K586" s="94" t="s">
        <v>775</v>
      </c>
      <c r="L586" s="94"/>
      <c r="M586" s="99"/>
      <c r="N586" s="94" t="s">
        <v>776</v>
      </c>
      <c r="O586" s="106" t="s">
        <v>777</v>
      </c>
    </row>
    <row r="587" spans="1:15" s="62" customFormat="1" ht="337.5" x14ac:dyDescent="0.2">
      <c r="A587" s="93" t="s">
        <v>735</v>
      </c>
      <c r="B587" s="94" t="s">
        <v>736</v>
      </c>
      <c r="C587" s="94" t="s">
        <v>771</v>
      </c>
      <c r="D587" s="94" t="s">
        <v>71</v>
      </c>
      <c r="E587" s="110">
        <v>24323</v>
      </c>
      <c r="F587" s="108" t="s">
        <v>831</v>
      </c>
      <c r="G587" s="94">
        <v>3</v>
      </c>
      <c r="H587" s="94" t="s">
        <v>73</v>
      </c>
      <c r="I587" s="97" t="s">
        <v>832</v>
      </c>
      <c r="J587" s="94" t="s">
        <v>833</v>
      </c>
      <c r="K587" s="94" t="s">
        <v>775</v>
      </c>
      <c r="L587" s="94"/>
      <c r="M587" s="99"/>
      <c r="N587" s="94" t="s">
        <v>776</v>
      </c>
      <c r="O587" s="106" t="s">
        <v>777</v>
      </c>
    </row>
    <row r="588" spans="1:15" s="62" customFormat="1" ht="40.5" x14ac:dyDescent="0.2">
      <c r="A588" s="93" t="s">
        <v>735</v>
      </c>
      <c r="B588" s="94" t="s">
        <v>736</v>
      </c>
      <c r="C588" s="94" t="s">
        <v>771</v>
      </c>
      <c r="D588" s="94" t="s">
        <v>71</v>
      </c>
      <c r="E588" s="110">
        <v>24325</v>
      </c>
      <c r="F588" s="108" t="s">
        <v>834</v>
      </c>
      <c r="G588" s="94">
        <v>2</v>
      </c>
      <c r="H588" s="94" t="s">
        <v>73</v>
      </c>
      <c r="I588" s="97" t="s">
        <v>835</v>
      </c>
      <c r="J588" s="94"/>
      <c r="K588" s="94" t="s">
        <v>775</v>
      </c>
      <c r="L588" s="94"/>
      <c r="M588" s="99"/>
      <c r="N588" s="94" t="s">
        <v>776</v>
      </c>
      <c r="O588" s="106" t="s">
        <v>777</v>
      </c>
    </row>
    <row r="589" spans="1:15" s="62" customFormat="1" ht="27" x14ac:dyDescent="0.2">
      <c r="A589" s="93" t="s">
        <v>735</v>
      </c>
      <c r="B589" s="94" t="s">
        <v>836</v>
      </c>
      <c r="C589" s="94" t="s">
        <v>837</v>
      </c>
      <c r="D589" s="94" t="s">
        <v>838</v>
      </c>
      <c r="E589" s="110">
        <v>24326</v>
      </c>
      <c r="F589" s="94" t="s">
        <v>839</v>
      </c>
      <c r="G589" s="94">
        <v>3</v>
      </c>
      <c r="H589" s="94" t="s">
        <v>53</v>
      </c>
      <c r="I589" s="94"/>
      <c r="J589" s="94"/>
      <c r="K589" s="94"/>
      <c r="L589" s="94"/>
      <c r="M589" s="99"/>
      <c r="N589" s="94" t="s">
        <v>840</v>
      </c>
      <c r="O589" s="109"/>
    </row>
    <row r="590" spans="1:15" s="62" customFormat="1" ht="27" x14ac:dyDescent="0.2">
      <c r="A590" s="93" t="s">
        <v>735</v>
      </c>
      <c r="B590" s="94" t="s">
        <v>836</v>
      </c>
      <c r="C590" s="94" t="s">
        <v>837</v>
      </c>
      <c r="D590" s="94" t="s">
        <v>838</v>
      </c>
      <c r="E590" s="110">
        <v>24329</v>
      </c>
      <c r="F590" s="94" t="s">
        <v>841</v>
      </c>
      <c r="G590" s="94">
        <v>4</v>
      </c>
      <c r="H590" s="94" t="s">
        <v>53</v>
      </c>
      <c r="I590" s="94"/>
      <c r="J590" s="94"/>
      <c r="K590" s="107"/>
      <c r="L590" s="94"/>
      <c r="M590" s="99"/>
      <c r="N590" s="94" t="s">
        <v>840</v>
      </c>
      <c r="O590" s="109"/>
    </row>
    <row r="591" spans="1:15" s="62" customFormat="1" ht="40.5" x14ac:dyDescent="0.2">
      <c r="A591" s="93" t="s">
        <v>735</v>
      </c>
      <c r="B591" s="94" t="s">
        <v>836</v>
      </c>
      <c r="C591" s="94" t="s">
        <v>837</v>
      </c>
      <c r="D591" s="94" t="s">
        <v>838</v>
      </c>
      <c r="E591" s="110">
        <v>24324</v>
      </c>
      <c r="F591" s="94" t="s">
        <v>842</v>
      </c>
      <c r="G591" s="94">
        <v>4</v>
      </c>
      <c r="H591" s="94" t="s">
        <v>53</v>
      </c>
      <c r="I591" s="94"/>
      <c r="J591" s="94"/>
      <c r="K591" s="107"/>
      <c r="L591" s="94"/>
      <c r="M591" s="94"/>
      <c r="N591" s="94" t="s">
        <v>840</v>
      </c>
      <c r="O591" s="109"/>
    </row>
    <row r="592" spans="1:15" s="62" customFormat="1" ht="27" x14ac:dyDescent="0.2">
      <c r="A592" s="93" t="s">
        <v>735</v>
      </c>
      <c r="B592" s="94" t="s">
        <v>836</v>
      </c>
      <c r="C592" s="94" t="s">
        <v>837</v>
      </c>
      <c r="D592" s="94" t="s">
        <v>838</v>
      </c>
      <c r="E592" s="110">
        <v>24327</v>
      </c>
      <c r="F592" s="94" t="s">
        <v>843</v>
      </c>
      <c r="G592" s="94">
        <v>4</v>
      </c>
      <c r="H592" s="94" t="s">
        <v>53</v>
      </c>
      <c r="I592" s="94"/>
      <c r="J592" s="94"/>
      <c r="K592" s="94"/>
      <c r="L592" s="94"/>
      <c r="M592" s="94"/>
      <c r="N592" s="94" t="s">
        <v>840</v>
      </c>
      <c r="O592" s="109"/>
    </row>
    <row r="593" spans="1:15" s="62" customFormat="1" ht="27" x14ac:dyDescent="0.2">
      <c r="A593" s="93" t="s">
        <v>735</v>
      </c>
      <c r="B593" s="94" t="s">
        <v>836</v>
      </c>
      <c r="C593" s="94" t="s">
        <v>837</v>
      </c>
      <c r="D593" s="94" t="s">
        <v>838</v>
      </c>
      <c r="E593" s="110">
        <v>24333</v>
      </c>
      <c r="F593" s="94" t="s">
        <v>844</v>
      </c>
      <c r="G593" s="94">
        <v>4</v>
      </c>
      <c r="H593" s="94" t="s">
        <v>53</v>
      </c>
      <c r="I593" s="94"/>
      <c r="J593" s="94"/>
      <c r="K593" s="94"/>
      <c r="L593" s="94"/>
      <c r="M593" s="94"/>
      <c r="N593" s="94" t="s">
        <v>840</v>
      </c>
      <c r="O593" s="109"/>
    </row>
    <row r="594" spans="1:15" s="62" customFormat="1" ht="40.5" x14ac:dyDescent="0.2">
      <c r="A594" s="93" t="s">
        <v>735</v>
      </c>
      <c r="B594" s="94" t="s">
        <v>836</v>
      </c>
      <c r="C594" s="94" t="s">
        <v>837</v>
      </c>
      <c r="D594" s="94" t="s">
        <v>838</v>
      </c>
      <c r="E594" s="110">
        <v>24328</v>
      </c>
      <c r="F594" s="94" t="s">
        <v>845</v>
      </c>
      <c r="G594" s="94">
        <v>4</v>
      </c>
      <c r="H594" s="94" t="s">
        <v>53</v>
      </c>
      <c r="I594" s="94"/>
      <c r="J594" s="94"/>
      <c r="K594" s="94"/>
      <c r="L594" s="94"/>
      <c r="M594" s="94"/>
      <c r="N594" s="94" t="s">
        <v>840</v>
      </c>
      <c r="O594" s="109"/>
    </row>
    <row r="595" spans="1:15" s="62" customFormat="1" ht="27" x14ac:dyDescent="0.2">
      <c r="A595" s="93" t="s">
        <v>735</v>
      </c>
      <c r="B595" s="94" t="s">
        <v>836</v>
      </c>
      <c r="C595" s="94" t="s">
        <v>837</v>
      </c>
      <c r="D595" s="94" t="s">
        <v>838</v>
      </c>
      <c r="E595" s="110">
        <v>24334</v>
      </c>
      <c r="F595" s="94" t="s">
        <v>846</v>
      </c>
      <c r="G595" s="94">
        <v>3</v>
      </c>
      <c r="H595" s="94" t="s">
        <v>53</v>
      </c>
      <c r="I595" s="94"/>
      <c r="J595" s="94"/>
      <c r="K595" s="94"/>
      <c r="L595" s="94"/>
      <c r="M595" s="94"/>
      <c r="N595" s="94" t="s">
        <v>840</v>
      </c>
      <c r="O595" s="109"/>
    </row>
    <row r="596" spans="1:15" s="62" customFormat="1" ht="54" x14ac:dyDescent="0.2">
      <c r="A596" s="93" t="s">
        <v>735</v>
      </c>
      <c r="B596" s="94" t="s">
        <v>836</v>
      </c>
      <c r="C596" s="94" t="s">
        <v>837</v>
      </c>
      <c r="D596" s="94" t="s">
        <v>838</v>
      </c>
      <c r="E596" s="110">
        <v>24336</v>
      </c>
      <c r="F596" s="94" t="s">
        <v>847</v>
      </c>
      <c r="G596" s="94">
        <v>3</v>
      </c>
      <c r="H596" s="94" t="s">
        <v>53</v>
      </c>
      <c r="I596" s="94"/>
      <c r="J596" s="94"/>
      <c r="K596" s="94"/>
      <c r="L596" s="94"/>
      <c r="M596" s="94"/>
      <c r="N596" s="94" t="s">
        <v>840</v>
      </c>
      <c r="O596" s="109"/>
    </row>
    <row r="597" spans="1:15" s="62" customFormat="1" ht="54" x14ac:dyDescent="0.2">
      <c r="A597" s="93" t="s">
        <v>735</v>
      </c>
      <c r="B597" s="94" t="s">
        <v>836</v>
      </c>
      <c r="C597" s="94" t="s">
        <v>837</v>
      </c>
      <c r="D597" s="94" t="s">
        <v>838</v>
      </c>
      <c r="E597" s="94">
        <v>22201</v>
      </c>
      <c r="F597" s="108" t="s">
        <v>848</v>
      </c>
      <c r="G597" s="94">
        <v>4</v>
      </c>
      <c r="H597" s="94" t="s">
        <v>53</v>
      </c>
      <c r="I597" s="94"/>
      <c r="J597" s="94"/>
      <c r="K597" s="94"/>
      <c r="L597" s="94"/>
      <c r="M597" s="94"/>
      <c r="N597" s="94" t="s">
        <v>840</v>
      </c>
      <c r="O597" s="109"/>
    </row>
    <row r="598" spans="1:15" s="62" customFormat="1" ht="27" x14ac:dyDescent="0.2">
      <c r="A598" s="93" t="s">
        <v>735</v>
      </c>
      <c r="B598" s="94" t="s">
        <v>836</v>
      </c>
      <c r="C598" s="94" t="s">
        <v>837</v>
      </c>
      <c r="D598" s="94" t="s">
        <v>838</v>
      </c>
      <c r="E598" s="94">
        <v>22202</v>
      </c>
      <c r="F598" s="108" t="s">
        <v>849</v>
      </c>
      <c r="G598" s="94">
        <v>3</v>
      </c>
      <c r="H598" s="94" t="s">
        <v>53</v>
      </c>
      <c r="I598" s="94"/>
      <c r="J598" s="94"/>
      <c r="K598" s="94"/>
      <c r="L598" s="94"/>
      <c r="M598" s="94"/>
      <c r="N598" s="94" t="s">
        <v>840</v>
      </c>
      <c r="O598" s="109"/>
    </row>
    <row r="599" spans="1:15" s="62" customFormat="1" ht="54" x14ac:dyDescent="0.2">
      <c r="A599" s="93" t="s">
        <v>735</v>
      </c>
      <c r="B599" s="94" t="s">
        <v>836</v>
      </c>
      <c r="C599" s="94" t="s">
        <v>837</v>
      </c>
      <c r="D599" s="94" t="s">
        <v>838</v>
      </c>
      <c r="E599" s="94">
        <v>22203</v>
      </c>
      <c r="F599" s="108" t="s">
        <v>850</v>
      </c>
      <c r="G599" s="94">
        <v>3</v>
      </c>
      <c r="H599" s="94" t="s">
        <v>53</v>
      </c>
      <c r="I599" s="94"/>
      <c r="J599" s="94"/>
      <c r="K599" s="94"/>
      <c r="L599" s="94"/>
      <c r="M599" s="94"/>
      <c r="N599" s="94" t="s">
        <v>840</v>
      </c>
      <c r="O599" s="109"/>
    </row>
    <row r="600" spans="1:15" s="62" customFormat="1" ht="27" x14ac:dyDescent="0.2">
      <c r="A600" s="93" t="s">
        <v>735</v>
      </c>
      <c r="B600" s="94" t="s">
        <v>836</v>
      </c>
      <c r="C600" s="94" t="s">
        <v>837</v>
      </c>
      <c r="D600" s="94" t="s">
        <v>838</v>
      </c>
      <c r="E600" s="108">
        <v>22204</v>
      </c>
      <c r="F600" s="108" t="s">
        <v>851</v>
      </c>
      <c r="G600" s="94">
        <v>3</v>
      </c>
      <c r="H600" s="94" t="s">
        <v>53</v>
      </c>
      <c r="I600" s="94"/>
      <c r="J600" s="94"/>
      <c r="K600" s="94"/>
      <c r="L600" s="94"/>
      <c r="M600" s="94"/>
      <c r="N600" s="94" t="s">
        <v>840</v>
      </c>
      <c r="O600" s="109"/>
    </row>
    <row r="601" spans="1:15" s="62" customFormat="1" ht="27" x14ac:dyDescent="0.2">
      <c r="A601" s="93" t="s">
        <v>735</v>
      </c>
      <c r="B601" s="94" t="s">
        <v>836</v>
      </c>
      <c r="C601" s="94" t="s">
        <v>837</v>
      </c>
      <c r="D601" s="94" t="s">
        <v>838</v>
      </c>
      <c r="E601" s="108">
        <v>22205</v>
      </c>
      <c r="F601" s="108" t="s">
        <v>852</v>
      </c>
      <c r="G601" s="94">
        <v>3</v>
      </c>
      <c r="H601" s="94" t="s">
        <v>53</v>
      </c>
      <c r="I601" s="94"/>
      <c r="J601" s="94"/>
      <c r="K601" s="94"/>
      <c r="L601" s="94"/>
      <c r="M601" s="94"/>
      <c r="N601" s="94" t="s">
        <v>840</v>
      </c>
      <c r="O601" s="109"/>
    </row>
    <row r="602" spans="1:15" s="62" customFormat="1" ht="27" x14ac:dyDescent="0.2">
      <c r="A602" s="93" t="s">
        <v>735</v>
      </c>
      <c r="B602" s="94" t="s">
        <v>836</v>
      </c>
      <c r="C602" s="94" t="s">
        <v>837</v>
      </c>
      <c r="D602" s="94" t="s">
        <v>838</v>
      </c>
      <c r="E602" s="108">
        <v>22206</v>
      </c>
      <c r="F602" s="108" t="s">
        <v>853</v>
      </c>
      <c r="G602" s="94">
        <v>3</v>
      </c>
      <c r="H602" s="94" t="s">
        <v>53</v>
      </c>
      <c r="I602" s="94"/>
      <c r="J602" s="94"/>
      <c r="K602" s="94"/>
      <c r="L602" s="94"/>
      <c r="M602" s="94"/>
      <c r="N602" s="94" t="s">
        <v>840</v>
      </c>
      <c r="O602" s="109"/>
    </row>
    <row r="603" spans="1:15" s="62" customFormat="1" ht="108" x14ac:dyDescent="0.2">
      <c r="A603" s="93" t="s">
        <v>735</v>
      </c>
      <c r="B603" s="94" t="s">
        <v>854</v>
      </c>
      <c r="C603" s="94" t="s">
        <v>855</v>
      </c>
      <c r="D603" s="94" t="s">
        <v>71</v>
      </c>
      <c r="E603" s="108">
        <v>22207</v>
      </c>
      <c r="F603" s="94" t="s">
        <v>856</v>
      </c>
      <c r="G603" s="94">
        <v>3</v>
      </c>
      <c r="H603" s="94" t="s">
        <v>73</v>
      </c>
      <c r="I603" s="97" t="s">
        <v>857</v>
      </c>
      <c r="J603" s="94"/>
      <c r="K603" s="94"/>
      <c r="L603" s="94"/>
      <c r="M603" s="94"/>
      <c r="N603" s="94" t="s">
        <v>854</v>
      </c>
      <c r="O603" s="106"/>
    </row>
    <row r="604" spans="1:15" s="62" customFormat="1" ht="94.5" x14ac:dyDescent="0.2">
      <c r="A604" s="93" t="s">
        <v>735</v>
      </c>
      <c r="B604" s="94" t="s">
        <v>854</v>
      </c>
      <c r="C604" s="94" t="s">
        <v>855</v>
      </c>
      <c r="D604" s="94" t="s">
        <v>71</v>
      </c>
      <c r="E604" s="108">
        <v>22208</v>
      </c>
      <c r="F604" s="94" t="s">
        <v>858</v>
      </c>
      <c r="G604" s="94">
        <v>3</v>
      </c>
      <c r="H604" s="94" t="s">
        <v>73</v>
      </c>
      <c r="I604" s="97" t="s">
        <v>859</v>
      </c>
      <c r="J604" s="94"/>
      <c r="K604" s="107"/>
      <c r="L604" s="94"/>
      <c r="M604" s="94"/>
      <c r="N604" s="94" t="s">
        <v>854</v>
      </c>
      <c r="O604" s="94"/>
    </row>
    <row r="605" spans="1:15" s="62" customFormat="1" ht="94.5" x14ac:dyDescent="0.2">
      <c r="A605" s="93" t="s">
        <v>735</v>
      </c>
      <c r="B605" s="94" t="s">
        <v>854</v>
      </c>
      <c r="C605" s="94" t="s">
        <v>855</v>
      </c>
      <c r="D605" s="94" t="s">
        <v>71</v>
      </c>
      <c r="E605" s="108">
        <v>22209</v>
      </c>
      <c r="F605" s="94" t="s">
        <v>860</v>
      </c>
      <c r="G605" s="94">
        <v>3</v>
      </c>
      <c r="H605" s="94" t="s">
        <v>73</v>
      </c>
      <c r="I605" s="97" t="s">
        <v>861</v>
      </c>
      <c r="J605" s="94"/>
      <c r="K605" s="107"/>
      <c r="L605" s="94"/>
      <c r="M605" s="94"/>
      <c r="N605" s="94" t="s">
        <v>854</v>
      </c>
      <c r="O605" s="106"/>
    </row>
    <row r="606" spans="1:15" s="62" customFormat="1" ht="94.5" x14ac:dyDescent="0.2">
      <c r="A606" s="93" t="s">
        <v>735</v>
      </c>
      <c r="B606" s="94" t="s">
        <v>854</v>
      </c>
      <c r="C606" s="94" t="s">
        <v>855</v>
      </c>
      <c r="D606" s="94" t="s">
        <v>71</v>
      </c>
      <c r="E606" s="108">
        <v>22210</v>
      </c>
      <c r="F606" s="94" t="s">
        <v>862</v>
      </c>
      <c r="G606" s="94">
        <v>3</v>
      </c>
      <c r="H606" s="94" t="s">
        <v>73</v>
      </c>
      <c r="I606" s="97" t="s">
        <v>863</v>
      </c>
      <c r="J606" s="94"/>
      <c r="K606" s="107"/>
      <c r="L606" s="94"/>
      <c r="M606" s="94"/>
      <c r="N606" s="94" t="s">
        <v>854</v>
      </c>
      <c r="O606" s="106"/>
    </row>
    <row r="607" spans="1:15" s="62" customFormat="1" ht="108" x14ac:dyDescent="0.2">
      <c r="A607" s="93" t="s">
        <v>735</v>
      </c>
      <c r="B607" s="94" t="s">
        <v>854</v>
      </c>
      <c r="C607" s="94" t="s">
        <v>855</v>
      </c>
      <c r="D607" s="94" t="s">
        <v>71</v>
      </c>
      <c r="E607" s="108">
        <v>22211</v>
      </c>
      <c r="F607" s="94" t="s">
        <v>864</v>
      </c>
      <c r="G607" s="94">
        <v>3</v>
      </c>
      <c r="H607" s="94" t="s">
        <v>73</v>
      </c>
      <c r="I607" s="97" t="s">
        <v>865</v>
      </c>
      <c r="J607" s="94"/>
      <c r="K607" s="94"/>
      <c r="L607" s="94"/>
      <c r="M607" s="94"/>
      <c r="N607" s="94" t="s">
        <v>854</v>
      </c>
      <c r="O607" s="94"/>
    </row>
    <row r="608" spans="1:15" s="62" customFormat="1" ht="108" x14ac:dyDescent="0.2">
      <c r="A608" s="93" t="s">
        <v>735</v>
      </c>
      <c r="B608" s="94" t="s">
        <v>854</v>
      </c>
      <c r="C608" s="94" t="s">
        <v>855</v>
      </c>
      <c r="D608" s="94" t="s">
        <v>71</v>
      </c>
      <c r="E608" s="108">
        <v>22212</v>
      </c>
      <c r="F608" s="94" t="s">
        <v>866</v>
      </c>
      <c r="G608" s="94">
        <v>2</v>
      </c>
      <c r="H608" s="94" t="s">
        <v>73</v>
      </c>
      <c r="I608" s="97" t="s">
        <v>867</v>
      </c>
      <c r="J608" s="94"/>
      <c r="K608" s="94"/>
      <c r="L608" s="94" t="s">
        <v>868</v>
      </c>
      <c r="M608" s="94"/>
      <c r="N608" s="94" t="s">
        <v>854</v>
      </c>
      <c r="O608" s="109"/>
    </row>
    <row r="609" spans="1:15" s="62" customFormat="1" ht="108" x14ac:dyDescent="0.2">
      <c r="A609" s="93" t="s">
        <v>735</v>
      </c>
      <c r="B609" s="94" t="s">
        <v>854</v>
      </c>
      <c r="C609" s="94" t="s">
        <v>855</v>
      </c>
      <c r="D609" s="94" t="s">
        <v>71</v>
      </c>
      <c r="E609" s="108">
        <v>22213</v>
      </c>
      <c r="F609" s="94" t="s">
        <v>869</v>
      </c>
      <c r="G609" s="94">
        <v>3</v>
      </c>
      <c r="H609" s="94" t="s">
        <v>73</v>
      </c>
      <c r="I609" s="97" t="s">
        <v>870</v>
      </c>
      <c r="J609" s="94"/>
      <c r="K609" s="94"/>
      <c r="L609" s="94" t="s">
        <v>868</v>
      </c>
      <c r="M609" s="94"/>
      <c r="N609" s="94" t="s">
        <v>854</v>
      </c>
      <c r="O609" s="109"/>
    </row>
    <row r="610" spans="1:15" s="62" customFormat="1" ht="94.5" x14ac:dyDescent="0.2">
      <c r="A610" s="93" t="s">
        <v>735</v>
      </c>
      <c r="B610" s="94" t="s">
        <v>854</v>
      </c>
      <c r="C610" s="94" t="s">
        <v>855</v>
      </c>
      <c r="D610" s="94" t="s">
        <v>71</v>
      </c>
      <c r="E610" s="108">
        <v>22215</v>
      </c>
      <c r="F610" s="94" t="s">
        <v>871</v>
      </c>
      <c r="G610" s="94">
        <v>3</v>
      </c>
      <c r="H610" s="94" t="s">
        <v>73</v>
      </c>
      <c r="I610" s="97" t="s">
        <v>872</v>
      </c>
      <c r="J610" s="94"/>
      <c r="K610" s="94"/>
      <c r="L610" s="94" t="s">
        <v>868</v>
      </c>
      <c r="M610" s="94"/>
      <c r="N610" s="94" t="s">
        <v>854</v>
      </c>
      <c r="O610" s="109"/>
    </row>
    <row r="611" spans="1:15" s="62" customFormat="1" ht="108" x14ac:dyDescent="0.2">
      <c r="A611" s="93" t="s">
        <v>735</v>
      </c>
      <c r="B611" s="94" t="s">
        <v>854</v>
      </c>
      <c r="C611" s="94" t="s">
        <v>855</v>
      </c>
      <c r="D611" s="94" t="s">
        <v>71</v>
      </c>
      <c r="E611" s="108">
        <v>22216</v>
      </c>
      <c r="F611" s="94" t="s">
        <v>873</v>
      </c>
      <c r="G611" s="94">
        <v>3</v>
      </c>
      <c r="H611" s="94" t="s">
        <v>73</v>
      </c>
      <c r="I611" s="97" t="s">
        <v>874</v>
      </c>
      <c r="J611" s="94"/>
      <c r="K611" s="94"/>
      <c r="L611" s="94" t="s">
        <v>868</v>
      </c>
      <c r="M611" s="94"/>
      <c r="N611" s="94" t="s">
        <v>854</v>
      </c>
      <c r="O611" s="109"/>
    </row>
    <row r="612" spans="1:15" s="62" customFormat="1" ht="108" x14ac:dyDescent="0.2">
      <c r="A612" s="93" t="s">
        <v>735</v>
      </c>
      <c r="B612" s="94" t="s">
        <v>854</v>
      </c>
      <c r="C612" s="94" t="s">
        <v>855</v>
      </c>
      <c r="D612" s="94" t="s">
        <v>71</v>
      </c>
      <c r="E612" s="108">
        <v>22217</v>
      </c>
      <c r="F612" s="94" t="s">
        <v>875</v>
      </c>
      <c r="G612" s="94">
        <v>3</v>
      </c>
      <c r="H612" s="94" t="s">
        <v>73</v>
      </c>
      <c r="I612" s="97" t="s">
        <v>876</v>
      </c>
      <c r="J612" s="94"/>
      <c r="K612" s="94"/>
      <c r="L612" s="94" t="s">
        <v>868</v>
      </c>
      <c r="M612" s="94"/>
      <c r="N612" s="94" t="s">
        <v>854</v>
      </c>
      <c r="O612" s="109"/>
    </row>
    <row r="613" spans="1:15" s="62" customFormat="1" ht="108" x14ac:dyDescent="0.2">
      <c r="A613" s="93" t="s">
        <v>735</v>
      </c>
      <c r="B613" s="94" t="s">
        <v>854</v>
      </c>
      <c r="C613" s="94" t="s">
        <v>855</v>
      </c>
      <c r="D613" s="94" t="s">
        <v>71</v>
      </c>
      <c r="E613" s="108">
        <v>22218</v>
      </c>
      <c r="F613" s="94" t="s">
        <v>877</v>
      </c>
      <c r="G613" s="94">
        <v>3</v>
      </c>
      <c r="H613" s="94" t="s">
        <v>73</v>
      </c>
      <c r="I613" s="97" t="s">
        <v>878</v>
      </c>
      <c r="J613" s="94"/>
      <c r="K613" s="94"/>
      <c r="L613" s="94" t="s">
        <v>879</v>
      </c>
      <c r="M613" s="94"/>
      <c r="N613" s="94" t="s">
        <v>854</v>
      </c>
      <c r="O613" s="109"/>
    </row>
    <row r="614" spans="1:15" s="62" customFormat="1" ht="108" x14ac:dyDescent="0.2">
      <c r="A614" s="93" t="s">
        <v>735</v>
      </c>
      <c r="B614" s="94" t="s">
        <v>854</v>
      </c>
      <c r="C614" s="94" t="s">
        <v>855</v>
      </c>
      <c r="D614" s="94" t="s">
        <v>71</v>
      </c>
      <c r="E614" s="108">
        <v>22220</v>
      </c>
      <c r="F614" s="94" t="s">
        <v>880</v>
      </c>
      <c r="G614" s="94">
        <v>3</v>
      </c>
      <c r="H614" s="94" t="s">
        <v>73</v>
      </c>
      <c r="I614" s="97" t="s">
        <v>881</v>
      </c>
      <c r="J614" s="94"/>
      <c r="K614" s="94"/>
      <c r="L614" s="94" t="s">
        <v>882</v>
      </c>
      <c r="M614" s="94"/>
      <c r="N614" s="94" t="s">
        <v>854</v>
      </c>
      <c r="O614" s="94"/>
    </row>
    <row r="615" spans="1:15" s="62" customFormat="1" ht="94.5" x14ac:dyDescent="0.2">
      <c r="A615" s="93" t="s">
        <v>735</v>
      </c>
      <c r="B615" s="94" t="s">
        <v>854</v>
      </c>
      <c r="C615" s="94" t="s">
        <v>855</v>
      </c>
      <c r="D615" s="94" t="s">
        <v>71</v>
      </c>
      <c r="E615" s="108">
        <v>4288</v>
      </c>
      <c r="F615" s="94" t="s">
        <v>883</v>
      </c>
      <c r="G615" s="94">
        <v>3</v>
      </c>
      <c r="H615" s="94" t="s">
        <v>73</v>
      </c>
      <c r="I615" s="97" t="s">
        <v>884</v>
      </c>
      <c r="J615" s="94"/>
      <c r="K615" s="94"/>
      <c r="L615" s="94" t="s">
        <v>882</v>
      </c>
      <c r="M615" s="94"/>
      <c r="N615" s="94" t="s">
        <v>854</v>
      </c>
      <c r="O615" s="109"/>
    </row>
    <row r="616" spans="1:15" s="62" customFormat="1" ht="94.5" x14ac:dyDescent="0.2">
      <c r="A616" s="93" t="s">
        <v>735</v>
      </c>
      <c r="B616" s="94" t="s">
        <v>854</v>
      </c>
      <c r="C616" s="94" t="s">
        <v>855</v>
      </c>
      <c r="D616" s="94" t="s">
        <v>71</v>
      </c>
      <c r="E616" s="108">
        <v>22221</v>
      </c>
      <c r="F616" s="94" t="s">
        <v>885</v>
      </c>
      <c r="G616" s="94">
        <v>3</v>
      </c>
      <c r="H616" s="94" t="s">
        <v>73</v>
      </c>
      <c r="I616" s="97" t="s">
        <v>886</v>
      </c>
      <c r="J616" s="94"/>
      <c r="K616" s="94"/>
      <c r="L616" s="94" t="s">
        <v>882</v>
      </c>
      <c r="M616" s="94"/>
      <c r="N616" s="94" t="s">
        <v>854</v>
      </c>
      <c r="O616" s="94"/>
    </row>
    <row r="617" spans="1:15" s="62" customFormat="1" ht="94.5" x14ac:dyDescent="0.2">
      <c r="A617" s="93" t="s">
        <v>735</v>
      </c>
      <c r="B617" s="94" t="s">
        <v>854</v>
      </c>
      <c r="C617" s="94" t="s">
        <v>855</v>
      </c>
      <c r="D617" s="94" t="s">
        <v>71</v>
      </c>
      <c r="E617" s="108">
        <v>22222</v>
      </c>
      <c r="F617" s="94" t="s">
        <v>887</v>
      </c>
      <c r="G617" s="94">
        <v>2</v>
      </c>
      <c r="H617" s="94" t="s">
        <v>73</v>
      </c>
      <c r="I617" s="97" t="s">
        <v>888</v>
      </c>
      <c r="J617" s="94"/>
      <c r="K617" s="94"/>
      <c r="L617" s="94" t="s">
        <v>882</v>
      </c>
      <c r="M617" s="94"/>
      <c r="N617" s="94" t="s">
        <v>854</v>
      </c>
      <c r="O617" s="109"/>
    </row>
    <row r="618" spans="1:15" s="62" customFormat="1" ht="94.5" x14ac:dyDescent="0.2">
      <c r="A618" s="93" t="s">
        <v>735</v>
      </c>
      <c r="B618" s="94" t="s">
        <v>854</v>
      </c>
      <c r="C618" s="94" t="s">
        <v>855</v>
      </c>
      <c r="D618" s="94" t="s">
        <v>71</v>
      </c>
      <c r="E618" s="108">
        <v>22223</v>
      </c>
      <c r="F618" s="94" t="s">
        <v>889</v>
      </c>
      <c r="G618" s="94">
        <v>3</v>
      </c>
      <c r="H618" s="94" t="s">
        <v>73</v>
      </c>
      <c r="I618" s="97" t="s">
        <v>890</v>
      </c>
      <c r="J618" s="94"/>
      <c r="K618" s="94"/>
      <c r="L618" s="94" t="s">
        <v>882</v>
      </c>
      <c r="M618" s="94"/>
      <c r="N618" s="94" t="s">
        <v>854</v>
      </c>
      <c r="O618" s="109"/>
    </row>
    <row r="619" spans="1:15" s="62" customFormat="1" ht="94.5" x14ac:dyDescent="0.2">
      <c r="A619" s="93" t="s">
        <v>735</v>
      </c>
      <c r="B619" s="94" t="s">
        <v>854</v>
      </c>
      <c r="C619" s="94" t="s">
        <v>855</v>
      </c>
      <c r="D619" s="94" t="s">
        <v>71</v>
      </c>
      <c r="E619" s="108">
        <v>22225</v>
      </c>
      <c r="F619" s="94" t="s">
        <v>891</v>
      </c>
      <c r="G619" s="94">
        <v>2</v>
      </c>
      <c r="H619" s="94" t="s">
        <v>73</v>
      </c>
      <c r="I619" s="97" t="s">
        <v>892</v>
      </c>
      <c r="J619" s="94"/>
      <c r="K619" s="94"/>
      <c r="L619" s="94" t="s">
        <v>882</v>
      </c>
      <c r="M619" s="94"/>
      <c r="N619" s="94" t="s">
        <v>854</v>
      </c>
      <c r="O619" s="109"/>
    </row>
    <row r="620" spans="1:15" s="62" customFormat="1" ht="94.5" x14ac:dyDescent="0.2">
      <c r="A620" s="93" t="s">
        <v>735</v>
      </c>
      <c r="B620" s="94" t="s">
        <v>854</v>
      </c>
      <c r="C620" s="94" t="s">
        <v>855</v>
      </c>
      <c r="D620" s="94" t="s">
        <v>71</v>
      </c>
      <c r="E620" s="108">
        <v>22226</v>
      </c>
      <c r="F620" s="94" t="s">
        <v>893</v>
      </c>
      <c r="G620" s="94">
        <v>2</v>
      </c>
      <c r="H620" s="94" t="s">
        <v>73</v>
      </c>
      <c r="I620" s="97" t="s">
        <v>894</v>
      </c>
      <c r="J620" s="94"/>
      <c r="K620" s="94"/>
      <c r="L620" s="94" t="s">
        <v>879</v>
      </c>
      <c r="M620" s="94"/>
      <c r="N620" s="94" t="s">
        <v>854</v>
      </c>
      <c r="O620" s="109"/>
    </row>
    <row r="621" spans="1:15" s="62" customFormat="1" ht="94.5" x14ac:dyDescent="0.2">
      <c r="A621" s="93" t="s">
        <v>735</v>
      </c>
      <c r="B621" s="94" t="s">
        <v>854</v>
      </c>
      <c r="C621" s="94" t="s">
        <v>855</v>
      </c>
      <c r="D621" s="94" t="s">
        <v>71</v>
      </c>
      <c r="E621" s="108">
        <v>22233</v>
      </c>
      <c r="F621" s="94" t="s">
        <v>895</v>
      </c>
      <c r="G621" s="94">
        <v>2</v>
      </c>
      <c r="H621" s="94" t="s">
        <v>73</v>
      </c>
      <c r="I621" s="97" t="s">
        <v>896</v>
      </c>
      <c r="J621" s="94"/>
      <c r="K621" s="94"/>
      <c r="L621" s="94" t="s">
        <v>882</v>
      </c>
      <c r="M621" s="94"/>
      <c r="N621" s="94" t="s">
        <v>854</v>
      </c>
      <c r="O621" s="94"/>
    </row>
    <row r="622" spans="1:15" s="62" customFormat="1" ht="94.5" x14ac:dyDescent="0.2">
      <c r="A622" s="93" t="s">
        <v>735</v>
      </c>
      <c r="B622" s="94" t="s">
        <v>854</v>
      </c>
      <c r="C622" s="94" t="s">
        <v>855</v>
      </c>
      <c r="D622" s="94" t="s">
        <v>71</v>
      </c>
      <c r="E622" s="108">
        <v>22234</v>
      </c>
      <c r="F622" s="94" t="s">
        <v>897</v>
      </c>
      <c r="G622" s="94">
        <v>3</v>
      </c>
      <c r="H622" s="94" t="s">
        <v>73</v>
      </c>
      <c r="I622" s="97" t="s">
        <v>898</v>
      </c>
      <c r="J622" s="94"/>
      <c r="K622" s="94"/>
      <c r="L622" s="94"/>
      <c r="M622" s="94"/>
      <c r="N622" s="94" t="s">
        <v>854</v>
      </c>
      <c r="O622" s="94"/>
    </row>
    <row r="623" spans="1:15" s="62" customFormat="1" ht="94.5" x14ac:dyDescent="0.2">
      <c r="A623" s="93" t="s">
        <v>735</v>
      </c>
      <c r="B623" s="94" t="s">
        <v>854</v>
      </c>
      <c r="C623" s="94" t="s">
        <v>855</v>
      </c>
      <c r="D623" s="94" t="s">
        <v>71</v>
      </c>
      <c r="E623" s="108">
        <v>22235</v>
      </c>
      <c r="F623" s="94" t="s">
        <v>899</v>
      </c>
      <c r="G623" s="94">
        <v>3</v>
      </c>
      <c r="H623" s="94" t="s">
        <v>73</v>
      </c>
      <c r="I623" s="97" t="s">
        <v>900</v>
      </c>
      <c r="J623" s="94"/>
      <c r="K623" s="94"/>
      <c r="L623" s="94"/>
      <c r="M623" s="94"/>
      <c r="N623" s="94" t="s">
        <v>854</v>
      </c>
      <c r="O623" s="109"/>
    </row>
    <row r="624" spans="1:15" s="62" customFormat="1" ht="94.5" x14ac:dyDescent="0.2">
      <c r="A624" s="93" t="s">
        <v>735</v>
      </c>
      <c r="B624" s="94" t="s">
        <v>854</v>
      </c>
      <c r="C624" s="94" t="s">
        <v>855</v>
      </c>
      <c r="D624" s="94" t="s">
        <v>71</v>
      </c>
      <c r="E624" s="108">
        <v>22228</v>
      </c>
      <c r="F624" s="94" t="s">
        <v>901</v>
      </c>
      <c r="G624" s="94">
        <v>3</v>
      </c>
      <c r="H624" s="94" t="s">
        <v>73</v>
      </c>
      <c r="I624" s="97" t="s">
        <v>902</v>
      </c>
      <c r="J624" s="94"/>
      <c r="K624" s="94"/>
      <c r="L624" s="94"/>
      <c r="M624" s="94"/>
      <c r="N624" s="94" t="s">
        <v>854</v>
      </c>
      <c r="O624" s="94"/>
    </row>
    <row r="625" spans="1:15" s="62" customFormat="1" ht="94.5" x14ac:dyDescent="0.2">
      <c r="A625" s="93" t="s">
        <v>735</v>
      </c>
      <c r="B625" s="94" t="s">
        <v>854</v>
      </c>
      <c r="C625" s="94" t="s">
        <v>855</v>
      </c>
      <c r="D625" s="94" t="s">
        <v>71</v>
      </c>
      <c r="E625" s="108">
        <v>22229</v>
      </c>
      <c r="F625" s="94" t="s">
        <v>903</v>
      </c>
      <c r="G625" s="94">
        <v>3</v>
      </c>
      <c r="H625" s="94" t="s">
        <v>73</v>
      </c>
      <c r="I625" s="97" t="s">
        <v>904</v>
      </c>
      <c r="J625" s="94"/>
      <c r="K625" s="94"/>
      <c r="L625" s="94"/>
      <c r="M625" s="94"/>
      <c r="N625" s="94" t="s">
        <v>854</v>
      </c>
      <c r="O625" s="109"/>
    </row>
    <row r="626" spans="1:15" s="62" customFormat="1" ht="94.5" x14ac:dyDescent="0.2">
      <c r="A626" s="93" t="s">
        <v>735</v>
      </c>
      <c r="B626" s="94" t="s">
        <v>854</v>
      </c>
      <c r="C626" s="94" t="s">
        <v>855</v>
      </c>
      <c r="D626" s="94" t="s">
        <v>71</v>
      </c>
      <c r="E626" s="108">
        <v>22231</v>
      </c>
      <c r="F626" s="94" t="s">
        <v>905</v>
      </c>
      <c r="G626" s="94">
        <v>3</v>
      </c>
      <c r="H626" s="94" t="s">
        <v>73</v>
      </c>
      <c r="I626" s="97" t="s">
        <v>906</v>
      </c>
      <c r="J626" s="94"/>
      <c r="K626" s="94"/>
      <c r="L626" s="94"/>
      <c r="M626" s="94"/>
      <c r="N626" s="94" t="s">
        <v>854</v>
      </c>
      <c r="O626" s="94"/>
    </row>
    <row r="627" spans="1:15" s="62" customFormat="1" ht="108" x14ac:dyDescent="0.2">
      <c r="A627" s="93" t="s">
        <v>735</v>
      </c>
      <c r="B627" s="94" t="s">
        <v>854</v>
      </c>
      <c r="C627" s="94" t="s">
        <v>855</v>
      </c>
      <c r="D627" s="94" t="s">
        <v>71</v>
      </c>
      <c r="E627" s="108">
        <v>7208</v>
      </c>
      <c r="F627" s="94" t="s">
        <v>907</v>
      </c>
      <c r="G627" s="94">
        <v>2</v>
      </c>
      <c r="H627" s="94" t="s">
        <v>73</v>
      </c>
      <c r="I627" s="97" t="s">
        <v>908</v>
      </c>
      <c r="J627" s="94"/>
      <c r="K627" s="94"/>
      <c r="L627" s="94"/>
      <c r="M627" s="94"/>
      <c r="N627" s="94" t="s">
        <v>854</v>
      </c>
      <c r="O627" s="94"/>
    </row>
    <row r="628" spans="1:15" s="62" customFormat="1" ht="108" x14ac:dyDescent="0.2">
      <c r="A628" s="93" t="s">
        <v>735</v>
      </c>
      <c r="B628" s="94" t="s">
        <v>854</v>
      </c>
      <c r="C628" s="94" t="s">
        <v>855</v>
      </c>
      <c r="D628" s="94" t="s">
        <v>71</v>
      </c>
      <c r="E628" s="108">
        <v>7211</v>
      </c>
      <c r="F628" s="94" t="s">
        <v>909</v>
      </c>
      <c r="G628" s="94">
        <v>2</v>
      </c>
      <c r="H628" s="94" t="s">
        <v>73</v>
      </c>
      <c r="I628" s="97" t="s">
        <v>910</v>
      </c>
      <c r="J628" s="94"/>
      <c r="K628" s="94"/>
      <c r="L628" s="94"/>
      <c r="M628" s="94"/>
      <c r="N628" s="94" t="s">
        <v>854</v>
      </c>
      <c r="O628" s="109"/>
    </row>
    <row r="629" spans="1:15" s="62" customFormat="1" ht="94.5" x14ac:dyDescent="0.2">
      <c r="A629" s="93" t="s">
        <v>735</v>
      </c>
      <c r="B629" s="94" t="s">
        <v>854</v>
      </c>
      <c r="C629" s="94" t="s">
        <v>855</v>
      </c>
      <c r="D629" s="94" t="s">
        <v>71</v>
      </c>
      <c r="E629" s="108">
        <v>7212</v>
      </c>
      <c r="F629" s="94" t="s">
        <v>911</v>
      </c>
      <c r="G629" s="94">
        <v>3</v>
      </c>
      <c r="H629" s="94" t="s">
        <v>73</v>
      </c>
      <c r="I629" s="97" t="s">
        <v>912</v>
      </c>
      <c r="J629" s="94"/>
      <c r="K629" s="94"/>
      <c r="L629" s="94"/>
      <c r="M629" s="94"/>
      <c r="N629" s="94" t="s">
        <v>854</v>
      </c>
      <c r="O629" s="94"/>
    </row>
    <row r="630" spans="1:15" s="62" customFormat="1" ht="94.5" x14ac:dyDescent="0.2">
      <c r="A630" s="93" t="s">
        <v>735</v>
      </c>
      <c r="B630" s="94" t="s">
        <v>854</v>
      </c>
      <c r="C630" s="94" t="s">
        <v>855</v>
      </c>
      <c r="D630" s="94" t="s">
        <v>71</v>
      </c>
      <c r="E630" s="108">
        <v>7214</v>
      </c>
      <c r="F630" s="94" t="s">
        <v>913</v>
      </c>
      <c r="G630" s="94">
        <v>3</v>
      </c>
      <c r="H630" s="94" t="s">
        <v>73</v>
      </c>
      <c r="I630" s="97" t="s">
        <v>914</v>
      </c>
      <c r="J630" s="94"/>
      <c r="K630" s="94"/>
      <c r="L630" s="94"/>
      <c r="M630" s="94"/>
      <c r="N630" s="94" t="s">
        <v>854</v>
      </c>
      <c r="O630" s="94"/>
    </row>
    <row r="631" spans="1:15" s="62" customFormat="1" ht="108" x14ac:dyDescent="0.2">
      <c r="A631" s="93" t="s">
        <v>735</v>
      </c>
      <c r="B631" s="94" t="s">
        <v>854</v>
      </c>
      <c r="C631" s="94" t="s">
        <v>855</v>
      </c>
      <c r="D631" s="94" t="s">
        <v>71</v>
      </c>
      <c r="E631" s="108">
        <v>7215</v>
      </c>
      <c r="F631" s="94" t="s">
        <v>915</v>
      </c>
      <c r="G631" s="94">
        <v>3</v>
      </c>
      <c r="H631" s="94" t="s">
        <v>73</v>
      </c>
      <c r="I631" s="97" t="s">
        <v>916</v>
      </c>
      <c r="J631" s="94"/>
      <c r="K631" s="94"/>
      <c r="L631" s="94"/>
      <c r="M631" s="94"/>
      <c r="N631" s="94" t="s">
        <v>854</v>
      </c>
      <c r="O631" s="106"/>
    </row>
    <row r="632" spans="1:15" s="62" customFormat="1" ht="94.5" x14ac:dyDescent="0.2">
      <c r="A632" s="93" t="s">
        <v>735</v>
      </c>
      <c r="B632" s="94" t="s">
        <v>854</v>
      </c>
      <c r="C632" s="94" t="s">
        <v>855</v>
      </c>
      <c r="D632" s="94" t="s">
        <v>71</v>
      </c>
      <c r="E632" s="108">
        <v>7216</v>
      </c>
      <c r="F632" s="94" t="s">
        <v>917</v>
      </c>
      <c r="G632" s="94">
        <v>2</v>
      </c>
      <c r="H632" s="94" t="s">
        <v>73</v>
      </c>
      <c r="I632" s="97" t="s">
        <v>918</v>
      </c>
      <c r="J632" s="94"/>
      <c r="K632" s="94"/>
      <c r="L632" s="94"/>
      <c r="M632" s="94"/>
      <c r="N632" s="94" t="s">
        <v>854</v>
      </c>
      <c r="O632" s="94"/>
    </row>
    <row r="633" spans="1:15" s="62" customFormat="1" ht="121.5" x14ac:dyDescent="0.2">
      <c r="A633" s="93" t="s">
        <v>735</v>
      </c>
      <c r="B633" s="94" t="s">
        <v>854</v>
      </c>
      <c r="C633" s="94" t="s">
        <v>855</v>
      </c>
      <c r="D633" s="94" t="s">
        <v>71</v>
      </c>
      <c r="E633" s="108">
        <v>7228</v>
      </c>
      <c r="F633" s="94" t="s">
        <v>919</v>
      </c>
      <c r="G633" s="94">
        <v>3</v>
      </c>
      <c r="H633" s="94" t="s">
        <v>73</v>
      </c>
      <c r="I633" s="97" t="s">
        <v>920</v>
      </c>
      <c r="J633" s="94"/>
      <c r="K633" s="94"/>
      <c r="L633" s="94"/>
      <c r="M633" s="94"/>
      <c r="N633" s="94" t="s">
        <v>854</v>
      </c>
      <c r="O633" s="106"/>
    </row>
    <row r="634" spans="1:15" s="62" customFormat="1" ht="94.5" x14ac:dyDescent="0.2">
      <c r="A634" s="93" t="s">
        <v>735</v>
      </c>
      <c r="B634" s="94" t="s">
        <v>854</v>
      </c>
      <c r="C634" s="94" t="s">
        <v>855</v>
      </c>
      <c r="D634" s="94" t="s">
        <v>71</v>
      </c>
      <c r="E634" s="108">
        <v>7217</v>
      </c>
      <c r="F634" s="94" t="s">
        <v>921</v>
      </c>
      <c r="G634" s="94">
        <v>2</v>
      </c>
      <c r="H634" s="94" t="s">
        <v>73</v>
      </c>
      <c r="I634" s="97" t="s">
        <v>922</v>
      </c>
      <c r="J634" s="94"/>
      <c r="K634" s="94"/>
      <c r="L634" s="94"/>
      <c r="M634" s="94"/>
      <c r="N634" s="94" t="s">
        <v>854</v>
      </c>
      <c r="O634" s="94"/>
    </row>
    <row r="635" spans="1:15" s="62" customFormat="1" ht="108" x14ac:dyDescent="0.2">
      <c r="A635" s="93" t="s">
        <v>735</v>
      </c>
      <c r="B635" s="94" t="s">
        <v>854</v>
      </c>
      <c r="C635" s="94" t="s">
        <v>855</v>
      </c>
      <c r="D635" s="94" t="s">
        <v>71</v>
      </c>
      <c r="E635" s="108">
        <v>7221</v>
      </c>
      <c r="F635" s="94" t="s">
        <v>923</v>
      </c>
      <c r="G635" s="94">
        <v>2</v>
      </c>
      <c r="H635" s="94" t="s">
        <v>73</v>
      </c>
      <c r="I635" s="97" t="s">
        <v>924</v>
      </c>
      <c r="J635" s="94"/>
      <c r="K635" s="94"/>
      <c r="L635" s="94"/>
      <c r="M635" s="94"/>
      <c r="N635" s="94" t="s">
        <v>854</v>
      </c>
      <c r="O635" s="94"/>
    </row>
    <row r="636" spans="1:15" s="62" customFormat="1" ht="94.5" x14ac:dyDescent="0.2">
      <c r="A636" s="93" t="s">
        <v>735</v>
      </c>
      <c r="B636" s="94" t="s">
        <v>854</v>
      </c>
      <c r="C636" s="94" t="s">
        <v>855</v>
      </c>
      <c r="D636" s="94" t="s">
        <v>71</v>
      </c>
      <c r="E636" s="94">
        <v>11836</v>
      </c>
      <c r="F636" s="94" t="s">
        <v>925</v>
      </c>
      <c r="G636" s="94">
        <v>2</v>
      </c>
      <c r="H636" s="94" t="s">
        <v>73</v>
      </c>
      <c r="I636" s="97" t="s">
        <v>926</v>
      </c>
      <c r="J636" s="94"/>
      <c r="K636" s="94"/>
      <c r="L636" s="94"/>
      <c r="M636" s="94"/>
      <c r="N636" s="94" t="s">
        <v>854</v>
      </c>
      <c r="O636" s="94"/>
    </row>
    <row r="637" spans="1:15" s="62" customFormat="1" ht="94.5" x14ac:dyDescent="0.2">
      <c r="A637" s="93" t="s">
        <v>735</v>
      </c>
      <c r="B637" s="94" t="s">
        <v>854</v>
      </c>
      <c r="C637" s="94" t="s">
        <v>855</v>
      </c>
      <c r="D637" s="94" t="s">
        <v>71</v>
      </c>
      <c r="E637" s="94">
        <v>2721</v>
      </c>
      <c r="F637" s="94" t="s">
        <v>927</v>
      </c>
      <c r="G637" s="94">
        <v>3</v>
      </c>
      <c r="H637" s="94" t="s">
        <v>73</v>
      </c>
      <c r="I637" s="97" t="s">
        <v>928</v>
      </c>
      <c r="J637" s="94"/>
      <c r="K637" s="94"/>
      <c r="L637" s="94"/>
      <c r="M637" s="94"/>
      <c r="N637" s="94" t="s">
        <v>854</v>
      </c>
      <c r="O637" s="94"/>
    </row>
    <row r="638" spans="1:15" s="62" customFormat="1" ht="94.5" x14ac:dyDescent="0.2">
      <c r="A638" s="93" t="s">
        <v>735</v>
      </c>
      <c r="B638" s="94" t="s">
        <v>854</v>
      </c>
      <c r="C638" s="94" t="s">
        <v>855</v>
      </c>
      <c r="D638" s="94" t="s">
        <v>71</v>
      </c>
      <c r="E638" s="108">
        <v>2120</v>
      </c>
      <c r="F638" s="94" t="s">
        <v>929</v>
      </c>
      <c r="G638" s="94">
        <v>2</v>
      </c>
      <c r="H638" s="94" t="s">
        <v>73</v>
      </c>
      <c r="I638" s="97" t="s">
        <v>930</v>
      </c>
      <c r="J638" s="94"/>
      <c r="K638" s="94"/>
      <c r="L638" s="94"/>
      <c r="M638" s="94"/>
      <c r="N638" s="94" t="s">
        <v>854</v>
      </c>
      <c r="O638" s="94"/>
    </row>
    <row r="639" spans="1:15" s="62" customFormat="1" ht="94.5" x14ac:dyDescent="0.2">
      <c r="A639" s="93" t="s">
        <v>735</v>
      </c>
      <c r="B639" s="94" t="s">
        <v>854</v>
      </c>
      <c r="C639" s="94" t="s">
        <v>855</v>
      </c>
      <c r="D639" s="94" t="s">
        <v>71</v>
      </c>
      <c r="E639" s="108">
        <v>11805</v>
      </c>
      <c r="F639" s="94" t="s">
        <v>931</v>
      </c>
      <c r="G639" s="94">
        <v>2</v>
      </c>
      <c r="H639" s="94" t="s">
        <v>73</v>
      </c>
      <c r="I639" s="97" t="s">
        <v>932</v>
      </c>
      <c r="J639" s="94"/>
      <c r="K639" s="94"/>
      <c r="L639" s="94"/>
      <c r="M639" s="94"/>
      <c r="N639" s="94" t="s">
        <v>854</v>
      </c>
      <c r="O639" s="94"/>
    </row>
    <row r="640" spans="1:15" s="62" customFormat="1" ht="108" x14ac:dyDescent="0.2">
      <c r="A640" s="93" t="s">
        <v>735</v>
      </c>
      <c r="B640" s="94" t="s">
        <v>854</v>
      </c>
      <c r="C640" s="94" t="s">
        <v>855</v>
      </c>
      <c r="D640" s="94" t="s">
        <v>71</v>
      </c>
      <c r="E640" s="94"/>
      <c r="F640" s="94" t="s">
        <v>933</v>
      </c>
      <c r="G640" s="94">
        <v>2</v>
      </c>
      <c r="H640" s="94" t="s">
        <v>73</v>
      </c>
      <c r="I640" s="97" t="s">
        <v>934</v>
      </c>
      <c r="J640" s="94"/>
      <c r="K640" s="94"/>
      <c r="L640" s="94"/>
      <c r="M640" s="94"/>
      <c r="N640" s="94" t="s">
        <v>854</v>
      </c>
      <c r="O640" s="109"/>
    </row>
    <row r="641" spans="1:15" s="62" customFormat="1" ht="94.5" x14ac:dyDescent="0.2">
      <c r="A641" s="93" t="s">
        <v>735</v>
      </c>
      <c r="B641" s="94" t="s">
        <v>854</v>
      </c>
      <c r="C641" s="94" t="s">
        <v>855</v>
      </c>
      <c r="D641" s="94" t="s">
        <v>71</v>
      </c>
      <c r="E641" s="94"/>
      <c r="F641" s="94" t="s">
        <v>935</v>
      </c>
      <c r="G641" s="94">
        <v>3</v>
      </c>
      <c r="H641" s="94" t="s">
        <v>73</v>
      </c>
      <c r="I641" s="97" t="s">
        <v>936</v>
      </c>
      <c r="J641" s="94"/>
      <c r="K641" s="94"/>
      <c r="L641" s="94"/>
      <c r="M641" s="94"/>
      <c r="N641" s="94" t="s">
        <v>854</v>
      </c>
      <c r="O641" s="94"/>
    </row>
    <row r="642" spans="1:15" s="62" customFormat="1" ht="94.5" x14ac:dyDescent="0.2">
      <c r="A642" s="93" t="s">
        <v>735</v>
      </c>
      <c r="B642" s="94" t="s">
        <v>854</v>
      </c>
      <c r="C642" s="94" t="s">
        <v>855</v>
      </c>
      <c r="D642" s="94" t="s">
        <v>71</v>
      </c>
      <c r="E642" s="94"/>
      <c r="F642" s="94" t="s">
        <v>937</v>
      </c>
      <c r="G642" s="94">
        <v>2</v>
      </c>
      <c r="H642" s="94" t="s">
        <v>73</v>
      </c>
      <c r="I642" s="97" t="s">
        <v>938</v>
      </c>
      <c r="J642" s="94"/>
      <c r="K642" s="94"/>
      <c r="L642" s="94"/>
      <c r="M642" s="94"/>
      <c r="N642" s="94" t="s">
        <v>854</v>
      </c>
      <c r="O642" s="94"/>
    </row>
    <row r="643" spans="1:15" s="62" customFormat="1" ht="40.5" x14ac:dyDescent="0.2">
      <c r="A643" s="93" t="s">
        <v>735</v>
      </c>
      <c r="B643" s="94" t="s">
        <v>939</v>
      </c>
      <c r="C643" s="94" t="s">
        <v>940</v>
      </c>
      <c r="D643" s="94" t="s">
        <v>71</v>
      </c>
      <c r="E643" s="94"/>
      <c r="F643" s="94" t="s">
        <v>941</v>
      </c>
      <c r="G643" s="94">
        <v>3</v>
      </c>
      <c r="H643" s="94" t="s">
        <v>73</v>
      </c>
      <c r="I643" s="116" t="s">
        <v>942</v>
      </c>
      <c r="J643" s="94"/>
      <c r="K643" s="94"/>
      <c r="L643" s="94"/>
      <c r="M643" s="94"/>
      <c r="N643" s="94" t="s">
        <v>943</v>
      </c>
      <c r="O643" s="106"/>
    </row>
    <row r="644" spans="1:15" s="62" customFormat="1" ht="40.5" x14ac:dyDescent="0.2">
      <c r="A644" s="93" t="s">
        <v>735</v>
      </c>
      <c r="B644" s="94" t="s">
        <v>939</v>
      </c>
      <c r="C644" s="94" t="s">
        <v>940</v>
      </c>
      <c r="D644" s="94" t="s">
        <v>71</v>
      </c>
      <c r="E644" s="94"/>
      <c r="F644" s="94" t="s">
        <v>944</v>
      </c>
      <c r="G644" s="94">
        <v>3</v>
      </c>
      <c r="H644" s="94" t="s">
        <v>73</v>
      </c>
      <c r="I644" s="116" t="s">
        <v>945</v>
      </c>
      <c r="J644" s="94"/>
      <c r="K644" s="107"/>
      <c r="L644" s="94"/>
      <c r="M644" s="94"/>
      <c r="N644" s="94" t="s">
        <v>943</v>
      </c>
      <c r="O644" s="106"/>
    </row>
    <row r="645" spans="1:15" s="62" customFormat="1" ht="40.5" x14ac:dyDescent="0.2">
      <c r="A645" s="93" t="s">
        <v>735</v>
      </c>
      <c r="B645" s="94" t="s">
        <v>939</v>
      </c>
      <c r="C645" s="94" t="s">
        <v>940</v>
      </c>
      <c r="D645" s="94" t="s">
        <v>71</v>
      </c>
      <c r="E645" s="94"/>
      <c r="F645" s="94" t="s">
        <v>946</v>
      </c>
      <c r="G645" s="94">
        <v>3</v>
      </c>
      <c r="H645" s="94" t="s">
        <v>73</v>
      </c>
      <c r="I645" s="116" t="s">
        <v>947</v>
      </c>
      <c r="J645" s="94"/>
      <c r="K645" s="107"/>
      <c r="L645" s="94"/>
      <c r="M645" s="94"/>
      <c r="N645" s="94" t="s">
        <v>943</v>
      </c>
      <c r="O645" s="106"/>
    </row>
    <row r="646" spans="1:15" s="62" customFormat="1" ht="40.5" x14ac:dyDescent="0.2">
      <c r="A646" s="93" t="s">
        <v>735</v>
      </c>
      <c r="B646" s="94" t="s">
        <v>939</v>
      </c>
      <c r="C646" s="94" t="s">
        <v>940</v>
      </c>
      <c r="D646" s="94" t="s">
        <v>71</v>
      </c>
      <c r="E646" s="94"/>
      <c r="F646" s="94" t="s">
        <v>948</v>
      </c>
      <c r="G646" s="94">
        <v>3</v>
      </c>
      <c r="H646" s="94" t="s">
        <v>73</v>
      </c>
      <c r="I646" s="116" t="s">
        <v>949</v>
      </c>
      <c r="J646" s="94"/>
      <c r="K646" s="107"/>
      <c r="L646" s="94"/>
      <c r="M646" s="94"/>
      <c r="N646" s="94" t="s">
        <v>943</v>
      </c>
      <c r="O646" s="106"/>
    </row>
    <row r="647" spans="1:15" s="62" customFormat="1" ht="40.5" x14ac:dyDescent="0.2">
      <c r="A647" s="93" t="s">
        <v>735</v>
      </c>
      <c r="B647" s="94" t="s">
        <v>939</v>
      </c>
      <c r="C647" s="94" t="s">
        <v>940</v>
      </c>
      <c r="D647" s="94" t="s">
        <v>71</v>
      </c>
      <c r="E647" s="94"/>
      <c r="F647" s="94" t="s">
        <v>950</v>
      </c>
      <c r="G647" s="94">
        <v>4</v>
      </c>
      <c r="H647" s="94" t="s">
        <v>73</v>
      </c>
      <c r="I647" s="116" t="s">
        <v>951</v>
      </c>
      <c r="J647" s="94"/>
      <c r="K647" s="94"/>
      <c r="L647" s="94"/>
      <c r="M647" s="94"/>
      <c r="N647" s="94" t="s">
        <v>943</v>
      </c>
      <c r="O647" s="109"/>
    </row>
    <row r="648" spans="1:15" s="62" customFormat="1" ht="40.5" x14ac:dyDescent="0.2">
      <c r="A648" s="93" t="s">
        <v>735</v>
      </c>
      <c r="B648" s="94" t="s">
        <v>939</v>
      </c>
      <c r="C648" s="94" t="s">
        <v>940</v>
      </c>
      <c r="D648" s="94" t="s">
        <v>71</v>
      </c>
      <c r="E648" s="94"/>
      <c r="F648" s="94" t="s">
        <v>952</v>
      </c>
      <c r="G648" s="94">
        <v>3</v>
      </c>
      <c r="H648" s="94" t="s">
        <v>73</v>
      </c>
      <c r="I648" s="116" t="s">
        <v>953</v>
      </c>
      <c r="J648" s="94"/>
      <c r="K648" s="94"/>
      <c r="L648" s="94"/>
      <c r="M648" s="94"/>
      <c r="N648" s="94" t="s">
        <v>943</v>
      </c>
      <c r="O648" s="109"/>
    </row>
    <row r="649" spans="1:15" s="62" customFormat="1" ht="40.5" x14ac:dyDescent="0.2">
      <c r="A649" s="93" t="s">
        <v>735</v>
      </c>
      <c r="B649" s="94" t="s">
        <v>939</v>
      </c>
      <c r="C649" s="94" t="s">
        <v>940</v>
      </c>
      <c r="D649" s="94" t="s">
        <v>71</v>
      </c>
      <c r="E649" s="94"/>
      <c r="F649" s="94" t="s">
        <v>954</v>
      </c>
      <c r="G649" s="94">
        <v>3</v>
      </c>
      <c r="H649" s="94" t="s">
        <v>73</v>
      </c>
      <c r="I649" s="116" t="s">
        <v>955</v>
      </c>
      <c r="J649" s="94"/>
      <c r="K649" s="94"/>
      <c r="L649" s="94"/>
      <c r="M649" s="94"/>
      <c r="N649" s="94" t="s">
        <v>943</v>
      </c>
      <c r="O649" s="109"/>
    </row>
    <row r="650" spans="1:15" s="62" customFormat="1" ht="40.5" x14ac:dyDescent="0.2">
      <c r="A650" s="93" t="s">
        <v>735</v>
      </c>
      <c r="B650" s="94" t="s">
        <v>939</v>
      </c>
      <c r="C650" s="94" t="s">
        <v>940</v>
      </c>
      <c r="D650" s="94" t="s">
        <v>71</v>
      </c>
      <c r="E650" s="94"/>
      <c r="F650" s="94" t="s">
        <v>956</v>
      </c>
      <c r="G650" s="94">
        <v>3</v>
      </c>
      <c r="H650" s="94" t="s">
        <v>73</v>
      </c>
      <c r="I650" s="116" t="s">
        <v>957</v>
      </c>
      <c r="J650" s="94"/>
      <c r="K650" s="94"/>
      <c r="L650" s="94"/>
      <c r="M650" s="94"/>
      <c r="N650" s="94" t="s">
        <v>943</v>
      </c>
      <c r="O650" s="109"/>
    </row>
    <row r="651" spans="1:15" s="62" customFormat="1" ht="40.5" x14ac:dyDescent="0.2">
      <c r="A651" s="93" t="s">
        <v>735</v>
      </c>
      <c r="B651" s="94" t="s">
        <v>939</v>
      </c>
      <c r="C651" s="94" t="s">
        <v>940</v>
      </c>
      <c r="D651" s="94" t="s">
        <v>71</v>
      </c>
      <c r="E651" s="94"/>
      <c r="F651" s="94" t="s">
        <v>958</v>
      </c>
      <c r="G651" s="94">
        <v>3</v>
      </c>
      <c r="H651" s="94" t="s">
        <v>73</v>
      </c>
      <c r="I651" s="116" t="s">
        <v>959</v>
      </c>
      <c r="J651" s="94"/>
      <c r="K651" s="94"/>
      <c r="L651" s="94"/>
      <c r="M651" s="94"/>
      <c r="N651" s="94" t="s">
        <v>943</v>
      </c>
      <c r="O651" s="109"/>
    </row>
    <row r="652" spans="1:15" s="62" customFormat="1" ht="40.5" x14ac:dyDescent="0.2">
      <c r="A652" s="93" t="s">
        <v>735</v>
      </c>
      <c r="B652" s="94" t="s">
        <v>939</v>
      </c>
      <c r="C652" s="94" t="s">
        <v>940</v>
      </c>
      <c r="D652" s="94" t="s">
        <v>71</v>
      </c>
      <c r="E652" s="94"/>
      <c r="F652" s="94" t="s">
        <v>960</v>
      </c>
      <c r="G652" s="94">
        <v>4</v>
      </c>
      <c r="H652" s="94" t="s">
        <v>73</v>
      </c>
      <c r="I652" s="116" t="s">
        <v>961</v>
      </c>
      <c r="J652" s="94"/>
      <c r="K652" s="94"/>
      <c r="L652" s="94"/>
      <c r="M652" s="94"/>
      <c r="N652" s="94" t="s">
        <v>943</v>
      </c>
      <c r="O652" s="109"/>
    </row>
    <row r="653" spans="1:15" s="62" customFormat="1" ht="40.5" x14ac:dyDescent="0.2">
      <c r="A653" s="93" t="s">
        <v>735</v>
      </c>
      <c r="B653" s="94" t="s">
        <v>939</v>
      </c>
      <c r="C653" s="94" t="s">
        <v>940</v>
      </c>
      <c r="D653" s="94" t="s">
        <v>71</v>
      </c>
      <c r="E653" s="94"/>
      <c r="F653" s="94" t="s">
        <v>962</v>
      </c>
      <c r="G653" s="94">
        <v>4</v>
      </c>
      <c r="H653" s="94" t="s">
        <v>73</v>
      </c>
      <c r="I653" s="116" t="s">
        <v>963</v>
      </c>
      <c r="J653" s="94"/>
      <c r="K653" s="94"/>
      <c r="L653" s="94"/>
      <c r="M653" s="94"/>
      <c r="N653" s="94" t="s">
        <v>943</v>
      </c>
      <c r="O653" s="109"/>
    </row>
    <row r="654" spans="1:15" s="62" customFormat="1" ht="40.5" x14ac:dyDescent="0.2">
      <c r="A654" s="93" t="s">
        <v>735</v>
      </c>
      <c r="B654" s="94" t="s">
        <v>939</v>
      </c>
      <c r="C654" s="94" t="s">
        <v>940</v>
      </c>
      <c r="D654" s="94" t="s">
        <v>71</v>
      </c>
      <c r="E654" s="94"/>
      <c r="F654" s="94" t="s">
        <v>964</v>
      </c>
      <c r="G654" s="94">
        <v>4</v>
      </c>
      <c r="H654" s="94" t="s">
        <v>73</v>
      </c>
      <c r="I654" s="116" t="s">
        <v>965</v>
      </c>
      <c r="J654" s="94"/>
      <c r="K654" s="94"/>
      <c r="L654" s="94"/>
      <c r="M654" s="94"/>
      <c r="N654" s="94" t="s">
        <v>943</v>
      </c>
      <c r="O654" s="94"/>
    </row>
    <row r="655" spans="1:15" s="62" customFormat="1" ht="40.5" x14ac:dyDescent="0.2">
      <c r="A655" s="93" t="s">
        <v>735</v>
      </c>
      <c r="B655" s="94" t="s">
        <v>939</v>
      </c>
      <c r="C655" s="94" t="s">
        <v>940</v>
      </c>
      <c r="D655" s="94" t="s">
        <v>71</v>
      </c>
      <c r="E655" s="94"/>
      <c r="F655" s="94" t="s">
        <v>966</v>
      </c>
      <c r="G655" s="94">
        <v>4</v>
      </c>
      <c r="H655" s="94" t="s">
        <v>73</v>
      </c>
      <c r="I655" s="116" t="s">
        <v>967</v>
      </c>
      <c r="J655" s="94"/>
      <c r="K655" s="94"/>
      <c r="L655" s="94"/>
      <c r="M655" s="94"/>
      <c r="N655" s="94" t="s">
        <v>943</v>
      </c>
      <c r="O655" s="109"/>
    </row>
    <row r="656" spans="1:15" s="62" customFormat="1" ht="40.5" x14ac:dyDescent="0.2">
      <c r="A656" s="93" t="s">
        <v>735</v>
      </c>
      <c r="B656" s="94" t="s">
        <v>939</v>
      </c>
      <c r="C656" s="94" t="s">
        <v>940</v>
      </c>
      <c r="D656" s="94" t="s">
        <v>71</v>
      </c>
      <c r="E656" s="94"/>
      <c r="F656" s="94" t="s">
        <v>968</v>
      </c>
      <c r="G656" s="94">
        <v>3</v>
      </c>
      <c r="H656" s="94" t="s">
        <v>73</v>
      </c>
      <c r="I656" s="116" t="s">
        <v>969</v>
      </c>
      <c r="J656" s="94"/>
      <c r="K656" s="94"/>
      <c r="L656" s="94"/>
      <c r="M656" s="94"/>
      <c r="N656" s="94" t="s">
        <v>943</v>
      </c>
      <c r="O656" s="94"/>
    </row>
    <row r="657" spans="1:15" s="62" customFormat="1" ht="40.5" x14ac:dyDescent="0.2">
      <c r="A657" s="93" t="s">
        <v>735</v>
      </c>
      <c r="B657" s="94" t="s">
        <v>939</v>
      </c>
      <c r="C657" s="94" t="s">
        <v>940</v>
      </c>
      <c r="D657" s="94" t="s">
        <v>71</v>
      </c>
      <c r="E657" s="94"/>
      <c r="F657" s="108" t="s">
        <v>970</v>
      </c>
      <c r="G657" s="94">
        <v>4</v>
      </c>
      <c r="H657" s="94" t="s">
        <v>73</v>
      </c>
      <c r="I657" s="116" t="s">
        <v>971</v>
      </c>
      <c r="J657" s="94"/>
      <c r="K657" s="94"/>
      <c r="L657" s="94"/>
      <c r="M657" s="94"/>
      <c r="N657" s="94" t="s">
        <v>943</v>
      </c>
      <c r="O657" s="109"/>
    </row>
    <row r="658" spans="1:15" s="62" customFormat="1" ht="40.5" x14ac:dyDescent="0.2">
      <c r="A658" s="93" t="s">
        <v>735</v>
      </c>
      <c r="B658" s="94" t="s">
        <v>939</v>
      </c>
      <c r="C658" s="94" t="s">
        <v>940</v>
      </c>
      <c r="D658" s="94" t="s">
        <v>71</v>
      </c>
      <c r="E658" s="94"/>
      <c r="F658" s="108" t="s">
        <v>972</v>
      </c>
      <c r="G658" s="94">
        <v>4</v>
      </c>
      <c r="H658" s="94" t="s">
        <v>73</v>
      </c>
      <c r="I658" s="116" t="s">
        <v>973</v>
      </c>
      <c r="J658" s="94"/>
      <c r="K658" s="94"/>
      <c r="L658" s="94"/>
      <c r="M658" s="94"/>
      <c r="N658" s="94" t="s">
        <v>943</v>
      </c>
      <c r="O658" s="109"/>
    </row>
    <row r="659" spans="1:15" s="62" customFormat="1" ht="40.5" x14ac:dyDescent="0.2">
      <c r="A659" s="93" t="s">
        <v>735</v>
      </c>
      <c r="B659" s="94" t="s">
        <v>939</v>
      </c>
      <c r="C659" s="94" t="s">
        <v>940</v>
      </c>
      <c r="D659" s="94" t="s">
        <v>71</v>
      </c>
      <c r="E659" s="94"/>
      <c r="F659" s="108" t="s">
        <v>974</v>
      </c>
      <c r="G659" s="94">
        <v>4</v>
      </c>
      <c r="H659" s="94" t="s">
        <v>73</v>
      </c>
      <c r="I659" s="116" t="s">
        <v>975</v>
      </c>
      <c r="J659" s="94"/>
      <c r="K659" s="94"/>
      <c r="L659" s="94"/>
      <c r="M659" s="94"/>
      <c r="N659" s="94" t="s">
        <v>943</v>
      </c>
      <c r="O659" s="109"/>
    </row>
    <row r="660" spans="1:15" s="62" customFormat="1" ht="40.5" x14ac:dyDescent="0.2">
      <c r="A660" s="93" t="s">
        <v>735</v>
      </c>
      <c r="B660" s="94" t="s">
        <v>939</v>
      </c>
      <c r="C660" s="94" t="s">
        <v>940</v>
      </c>
      <c r="D660" s="94" t="s">
        <v>71</v>
      </c>
      <c r="E660" s="94"/>
      <c r="F660" s="108" t="s">
        <v>976</v>
      </c>
      <c r="G660" s="94">
        <v>4</v>
      </c>
      <c r="H660" s="94" t="s">
        <v>73</v>
      </c>
      <c r="I660" s="116" t="s">
        <v>977</v>
      </c>
      <c r="J660" s="94"/>
      <c r="K660" s="94"/>
      <c r="L660" s="94"/>
      <c r="M660" s="94"/>
      <c r="N660" s="94" t="s">
        <v>943</v>
      </c>
      <c r="O660" s="109"/>
    </row>
    <row r="661" spans="1:15" s="62" customFormat="1" ht="40.5" x14ac:dyDescent="0.2">
      <c r="A661" s="93" t="s">
        <v>735</v>
      </c>
      <c r="B661" s="94" t="s">
        <v>939</v>
      </c>
      <c r="C661" s="94" t="s">
        <v>940</v>
      </c>
      <c r="D661" s="94" t="s">
        <v>71</v>
      </c>
      <c r="E661" s="94"/>
      <c r="F661" s="108" t="s">
        <v>978</v>
      </c>
      <c r="G661" s="94">
        <v>4</v>
      </c>
      <c r="H661" s="94" t="s">
        <v>73</v>
      </c>
      <c r="I661" s="116" t="s">
        <v>979</v>
      </c>
      <c r="J661" s="94"/>
      <c r="K661" s="94"/>
      <c r="L661" s="94"/>
      <c r="M661" s="94"/>
      <c r="N661" s="94" t="s">
        <v>943</v>
      </c>
      <c r="O661" s="109"/>
    </row>
    <row r="662" spans="1:15" s="62" customFormat="1" ht="40.5" x14ac:dyDescent="0.2">
      <c r="A662" s="93" t="s">
        <v>735</v>
      </c>
      <c r="B662" s="94" t="s">
        <v>939</v>
      </c>
      <c r="C662" s="94" t="s">
        <v>940</v>
      </c>
      <c r="D662" s="94" t="s">
        <v>71</v>
      </c>
      <c r="E662" s="94"/>
      <c r="F662" s="108" t="s">
        <v>980</v>
      </c>
      <c r="G662" s="94">
        <v>4</v>
      </c>
      <c r="H662" s="94" t="s">
        <v>73</v>
      </c>
      <c r="I662" s="116" t="s">
        <v>981</v>
      </c>
      <c r="J662" s="94"/>
      <c r="K662" s="94"/>
      <c r="L662" s="94"/>
      <c r="M662" s="94"/>
      <c r="N662" s="94" t="s">
        <v>943</v>
      </c>
      <c r="O662" s="94"/>
    </row>
    <row r="663" spans="1:15" s="62" customFormat="1" ht="121.5" x14ac:dyDescent="0.2">
      <c r="A663" s="93" t="s">
        <v>735</v>
      </c>
      <c r="B663" s="94" t="s">
        <v>736</v>
      </c>
      <c r="C663" s="94" t="s">
        <v>982</v>
      </c>
      <c r="D663" s="94" t="s">
        <v>71</v>
      </c>
      <c r="E663" s="94"/>
      <c r="F663" s="99" t="s">
        <v>983</v>
      </c>
      <c r="G663" s="94">
        <v>3</v>
      </c>
      <c r="H663" s="94" t="s">
        <v>73</v>
      </c>
      <c r="I663" s="97" t="s">
        <v>984</v>
      </c>
      <c r="J663" s="94" t="s">
        <v>985</v>
      </c>
      <c r="K663" s="94"/>
      <c r="L663" s="94" t="s">
        <v>77</v>
      </c>
      <c r="M663" s="94"/>
      <c r="N663" s="94" t="s">
        <v>986</v>
      </c>
      <c r="O663" s="94" t="s">
        <v>77</v>
      </c>
    </row>
    <row r="664" spans="1:15" s="62" customFormat="1" ht="135" x14ac:dyDescent="0.2">
      <c r="A664" s="93" t="s">
        <v>735</v>
      </c>
      <c r="B664" s="94" t="s">
        <v>736</v>
      </c>
      <c r="C664" s="94" t="s">
        <v>982</v>
      </c>
      <c r="D664" s="94" t="s">
        <v>71</v>
      </c>
      <c r="E664" s="94"/>
      <c r="F664" s="99" t="s">
        <v>987</v>
      </c>
      <c r="G664" s="94">
        <v>3</v>
      </c>
      <c r="H664" s="94" t="s">
        <v>73</v>
      </c>
      <c r="I664" s="97" t="s">
        <v>984</v>
      </c>
      <c r="J664" s="94" t="s">
        <v>988</v>
      </c>
      <c r="K664" s="107"/>
      <c r="L664" s="94" t="s">
        <v>77</v>
      </c>
      <c r="M664" s="94"/>
      <c r="N664" s="94" t="s">
        <v>986</v>
      </c>
      <c r="O664" s="94" t="s">
        <v>77</v>
      </c>
    </row>
    <row r="665" spans="1:15" s="62" customFormat="1" ht="135" x14ac:dyDescent="0.2">
      <c r="A665" s="93" t="s">
        <v>735</v>
      </c>
      <c r="B665" s="94" t="s">
        <v>736</v>
      </c>
      <c r="C665" s="94" t="s">
        <v>982</v>
      </c>
      <c r="D665" s="94" t="s">
        <v>71</v>
      </c>
      <c r="E665" s="94"/>
      <c r="F665" s="99" t="s">
        <v>989</v>
      </c>
      <c r="G665" s="94">
        <v>4</v>
      </c>
      <c r="H665" s="94" t="s">
        <v>73</v>
      </c>
      <c r="I665" s="97" t="s">
        <v>984</v>
      </c>
      <c r="J665" s="94" t="s">
        <v>990</v>
      </c>
      <c r="K665" s="107"/>
      <c r="L665" s="94" t="s">
        <v>77</v>
      </c>
      <c r="M665" s="94"/>
      <c r="N665" s="94" t="s">
        <v>986</v>
      </c>
      <c r="O665" s="94" t="s">
        <v>77</v>
      </c>
    </row>
    <row r="666" spans="1:15" s="62" customFormat="1" ht="229.5" x14ac:dyDescent="0.2">
      <c r="A666" s="93" t="s">
        <v>735</v>
      </c>
      <c r="B666" s="94" t="s">
        <v>736</v>
      </c>
      <c r="C666" s="94" t="s">
        <v>982</v>
      </c>
      <c r="D666" s="94" t="s">
        <v>71</v>
      </c>
      <c r="E666" s="94"/>
      <c r="F666" s="99" t="s">
        <v>991</v>
      </c>
      <c r="G666" s="94">
        <v>3</v>
      </c>
      <c r="H666" s="94" t="s">
        <v>73</v>
      </c>
      <c r="I666" s="97" t="s">
        <v>984</v>
      </c>
      <c r="J666" s="94" t="s">
        <v>992</v>
      </c>
      <c r="K666" s="107"/>
      <c r="L666" s="94" t="s">
        <v>77</v>
      </c>
      <c r="M666" s="94"/>
      <c r="N666" s="94" t="s">
        <v>993</v>
      </c>
      <c r="O666" s="94" t="s">
        <v>77</v>
      </c>
    </row>
    <row r="667" spans="1:15" s="62" customFormat="1" ht="108" x14ac:dyDescent="0.2">
      <c r="A667" s="93" t="s">
        <v>735</v>
      </c>
      <c r="B667" s="94" t="s">
        <v>736</v>
      </c>
      <c r="C667" s="94" t="s">
        <v>982</v>
      </c>
      <c r="D667" s="94" t="s">
        <v>71</v>
      </c>
      <c r="E667" s="94"/>
      <c r="F667" s="99" t="s">
        <v>994</v>
      </c>
      <c r="G667" s="94">
        <v>3</v>
      </c>
      <c r="H667" s="94" t="s">
        <v>73</v>
      </c>
      <c r="I667" s="97" t="s">
        <v>984</v>
      </c>
      <c r="J667" s="94" t="s">
        <v>995</v>
      </c>
      <c r="K667" s="94"/>
      <c r="L667" s="94" t="s">
        <v>77</v>
      </c>
      <c r="M667" s="94"/>
      <c r="N667" s="94" t="s">
        <v>986</v>
      </c>
      <c r="O667" s="94" t="s">
        <v>77</v>
      </c>
    </row>
    <row r="668" spans="1:15" s="62" customFormat="1" ht="189" x14ac:dyDescent="0.2">
      <c r="A668" s="93" t="s">
        <v>735</v>
      </c>
      <c r="B668" s="94" t="s">
        <v>736</v>
      </c>
      <c r="C668" s="94" t="s">
        <v>982</v>
      </c>
      <c r="D668" s="94" t="s">
        <v>71</v>
      </c>
      <c r="E668" s="94"/>
      <c r="F668" s="99" t="s">
        <v>996</v>
      </c>
      <c r="G668" s="94">
        <v>3</v>
      </c>
      <c r="H668" s="94" t="s">
        <v>73</v>
      </c>
      <c r="I668" s="97" t="s">
        <v>984</v>
      </c>
      <c r="J668" s="94" t="s">
        <v>997</v>
      </c>
      <c r="K668" s="94"/>
      <c r="L668" s="94" t="s">
        <v>77</v>
      </c>
      <c r="M668" s="94"/>
      <c r="N668" s="94" t="s">
        <v>986</v>
      </c>
      <c r="O668" s="94" t="s">
        <v>77</v>
      </c>
    </row>
    <row r="669" spans="1:15" s="62" customFormat="1" ht="148.5" x14ac:dyDescent="0.2">
      <c r="A669" s="93" t="s">
        <v>735</v>
      </c>
      <c r="B669" s="94" t="s">
        <v>736</v>
      </c>
      <c r="C669" s="94" t="s">
        <v>982</v>
      </c>
      <c r="D669" s="94" t="s">
        <v>71</v>
      </c>
      <c r="E669" s="94"/>
      <c r="F669" s="99" t="s">
        <v>998</v>
      </c>
      <c r="G669" s="94">
        <v>3</v>
      </c>
      <c r="H669" s="94" t="s">
        <v>73</v>
      </c>
      <c r="I669" s="97" t="s">
        <v>984</v>
      </c>
      <c r="J669" s="94" t="s">
        <v>999</v>
      </c>
      <c r="K669" s="94"/>
      <c r="L669" s="94" t="s">
        <v>77</v>
      </c>
      <c r="M669" s="94"/>
      <c r="N669" s="94" t="s">
        <v>986</v>
      </c>
      <c r="O669" s="94" t="s">
        <v>77</v>
      </c>
    </row>
    <row r="670" spans="1:15" s="62" customFormat="1" ht="94.5" x14ac:dyDescent="0.2">
      <c r="A670" s="93" t="s">
        <v>735</v>
      </c>
      <c r="B670" s="94" t="s">
        <v>736</v>
      </c>
      <c r="C670" s="94" t="s">
        <v>982</v>
      </c>
      <c r="D670" s="94" t="s">
        <v>71</v>
      </c>
      <c r="E670" s="94"/>
      <c r="F670" s="99" t="s">
        <v>1000</v>
      </c>
      <c r="G670" s="94">
        <v>4</v>
      </c>
      <c r="H670" s="94" t="s">
        <v>73</v>
      </c>
      <c r="I670" s="97" t="s">
        <v>984</v>
      </c>
      <c r="J670" s="94" t="s">
        <v>1001</v>
      </c>
      <c r="K670" s="94"/>
      <c r="L670" s="94" t="s">
        <v>77</v>
      </c>
      <c r="M670" s="94"/>
      <c r="N670" s="94" t="s">
        <v>986</v>
      </c>
      <c r="O670" s="94" t="s">
        <v>77</v>
      </c>
    </row>
    <row r="671" spans="1:15" s="62" customFormat="1" ht="94.5" x14ac:dyDescent="0.2">
      <c r="A671" s="93" t="s">
        <v>735</v>
      </c>
      <c r="B671" s="94" t="s">
        <v>736</v>
      </c>
      <c r="C671" s="94" t="s">
        <v>982</v>
      </c>
      <c r="D671" s="94" t="s">
        <v>71</v>
      </c>
      <c r="E671" s="94"/>
      <c r="F671" s="99" t="s">
        <v>1002</v>
      </c>
      <c r="G671" s="94">
        <v>2</v>
      </c>
      <c r="H671" s="94" t="s">
        <v>73</v>
      </c>
      <c r="I671" s="97" t="s">
        <v>984</v>
      </c>
      <c r="J671" s="94" t="s">
        <v>1003</v>
      </c>
      <c r="K671" s="94"/>
      <c r="L671" s="94" t="s">
        <v>77</v>
      </c>
      <c r="M671" s="94"/>
      <c r="N671" s="94" t="s">
        <v>986</v>
      </c>
      <c r="O671" s="94" t="s">
        <v>77</v>
      </c>
    </row>
    <row r="672" spans="1:15" s="62" customFormat="1" ht="94.5" x14ac:dyDescent="0.2">
      <c r="A672" s="93" t="s">
        <v>735</v>
      </c>
      <c r="B672" s="94" t="s">
        <v>736</v>
      </c>
      <c r="C672" s="94" t="s">
        <v>982</v>
      </c>
      <c r="D672" s="94" t="s">
        <v>71</v>
      </c>
      <c r="E672" s="94"/>
      <c r="F672" s="99" t="s">
        <v>1004</v>
      </c>
      <c r="G672" s="94">
        <v>3</v>
      </c>
      <c r="H672" s="94" t="s">
        <v>73</v>
      </c>
      <c r="I672" s="97" t="s">
        <v>984</v>
      </c>
      <c r="J672" s="94" t="s">
        <v>1005</v>
      </c>
      <c r="K672" s="94"/>
      <c r="L672" s="94" t="s">
        <v>77</v>
      </c>
      <c r="M672" s="94"/>
      <c r="N672" s="94" t="s">
        <v>986</v>
      </c>
      <c r="O672" s="94" t="s">
        <v>77</v>
      </c>
    </row>
    <row r="673" spans="1:15" s="62" customFormat="1" ht="162" x14ac:dyDescent="0.2">
      <c r="A673" s="93" t="s">
        <v>735</v>
      </c>
      <c r="B673" s="94" t="s">
        <v>736</v>
      </c>
      <c r="C673" s="94" t="s">
        <v>982</v>
      </c>
      <c r="D673" s="94" t="s">
        <v>71</v>
      </c>
      <c r="E673" s="94"/>
      <c r="F673" s="99" t="s">
        <v>1006</v>
      </c>
      <c r="G673" s="94">
        <v>2</v>
      </c>
      <c r="H673" s="94" t="s">
        <v>73</v>
      </c>
      <c r="I673" s="97" t="s">
        <v>984</v>
      </c>
      <c r="J673" s="94" t="s">
        <v>1007</v>
      </c>
      <c r="K673" s="94"/>
      <c r="L673" s="94" t="s">
        <v>77</v>
      </c>
      <c r="M673" s="94"/>
      <c r="N673" s="94" t="s">
        <v>986</v>
      </c>
      <c r="O673" s="94" t="s">
        <v>77</v>
      </c>
    </row>
    <row r="674" spans="1:15" s="62" customFormat="1" ht="94.5" x14ac:dyDescent="0.2">
      <c r="A674" s="93" t="s">
        <v>735</v>
      </c>
      <c r="B674" s="94" t="s">
        <v>736</v>
      </c>
      <c r="C674" s="94" t="s">
        <v>982</v>
      </c>
      <c r="D674" s="94" t="s">
        <v>71</v>
      </c>
      <c r="E674" s="94"/>
      <c r="F674" s="99" t="s">
        <v>1008</v>
      </c>
      <c r="G674" s="94">
        <v>3</v>
      </c>
      <c r="H674" s="94" t="s">
        <v>73</v>
      </c>
      <c r="I674" s="97" t="s">
        <v>984</v>
      </c>
      <c r="J674" s="94" t="s">
        <v>1009</v>
      </c>
      <c r="K674" s="94"/>
      <c r="L674" s="94" t="s">
        <v>77</v>
      </c>
      <c r="M674" s="94"/>
      <c r="N674" s="94" t="s">
        <v>986</v>
      </c>
      <c r="O674" s="94" t="s">
        <v>77</v>
      </c>
    </row>
    <row r="675" spans="1:15" s="62" customFormat="1" ht="94.5" x14ac:dyDescent="0.2">
      <c r="A675" s="93" t="s">
        <v>735</v>
      </c>
      <c r="B675" s="94" t="s">
        <v>736</v>
      </c>
      <c r="C675" s="94" t="s">
        <v>982</v>
      </c>
      <c r="D675" s="94" t="s">
        <v>71</v>
      </c>
      <c r="E675" s="94"/>
      <c r="F675" s="99" t="s">
        <v>1010</v>
      </c>
      <c r="G675" s="94">
        <v>2</v>
      </c>
      <c r="H675" s="94" t="s">
        <v>73</v>
      </c>
      <c r="I675" s="97" t="s">
        <v>984</v>
      </c>
      <c r="J675" s="94" t="s">
        <v>1011</v>
      </c>
      <c r="K675" s="94"/>
      <c r="L675" s="94" t="s">
        <v>77</v>
      </c>
      <c r="M675" s="94"/>
      <c r="N675" s="94" t="s">
        <v>986</v>
      </c>
      <c r="O675" s="94" t="s">
        <v>77</v>
      </c>
    </row>
    <row r="676" spans="1:15" s="62" customFormat="1" ht="94.5" x14ac:dyDescent="0.2">
      <c r="A676" s="93" t="s">
        <v>735</v>
      </c>
      <c r="B676" s="94" t="s">
        <v>736</v>
      </c>
      <c r="C676" s="94" t="s">
        <v>982</v>
      </c>
      <c r="D676" s="94" t="s">
        <v>71</v>
      </c>
      <c r="E676" s="94"/>
      <c r="F676" s="99" t="s">
        <v>1012</v>
      </c>
      <c r="G676" s="94">
        <v>2</v>
      </c>
      <c r="H676" s="94" t="s">
        <v>73</v>
      </c>
      <c r="I676" s="97" t="s">
        <v>984</v>
      </c>
      <c r="J676" s="94" t="s">
        <v>1013</v>
      </c>
      <c r="K676" s="94"/>
      <c r="L676" s="94" t="s">
        <v>77</v>
      </c>
      <c r="M676" s="94"/>
      <c r="N676" s="94" t="s">
        <v>986</v>
      </c>
      <c r="O676" s="94" t="s">
        <v>77</v>
      </c>
    </row>
    <row r="677" spans="1:15" s="62" customFormat="1" ht="94.5" x14ac:dyDescent="0.2">
      <c r="A677" s="93" t="s">
        <v>735</v>
      </c>
      <c r="B677" s="94" t="s">
        <v>736</v>
      </c>
      <c r="C677" s="94" t="s">
        <v>982</v>
      </c>
      <c r="D677" s="94" t="s">
        <v>71</v>
      </c>
      <c r="E677" s="94"/>
      <c r="F677" s="99" t="s">
        <v>1014</v>
      </c>
      <c r="G677" s="94">
        <v>2</v>
      </c>
      <c r="H677" s="94" t="s">
        <v>73</v>
      </c>
      <c r="I677" s="97" t="s">
        <v>984</v>
      </c>
      <c r="J677" s="94" t="s">
        <v>1015</v>
      </c>
      <c r="K677" s="94"/>
      <c r="L677" s="94" t="s">
        <v>77</v>
      </c>
      <c r="M677" s="94"/>
      <c r="N677" s="94" t="s">
        <v>986</v>
      </c>
      <c r="O677" s="94" t="s">
        <v>77</v>
      </c>
    </row>
    <row r="678" spans="1:15" s="62" customFormat="1" ht="94.5" x14ac:dyDescent="0.2">
      <c r="A678" s="93" t="s">
        <v>735</v>
      </c>
      <c r="B678" s="94" t="s">
        <v>736</v>
      </c>
      <c r="C678" s="94" t="s">
        <v>982</v>
      </c>
      <c r="D678" s="94" t="s">
        <v>71</v>
      </c>
      <c r="E678" s="94"/>
      <c r="F678" s="99" t="s">
        <v>1016</v>
      </c>
      <c r="G678" s="94">
        <v>2</v>
      </c>
      <c r="H678" s="94" t="s">
        <v>73</v>
      </c>
      <c r="I678" s="97" t="s">
        <v>984</v>
      </c>
      <c r="J678" s="94" t="s">
        <v>1017</v>
      </c>
      <c r="K678" s="94"/>
      <c r="L678" s="94" t="s">
        <v>77</v>
      </c>
      <c r="M678" s="94"/>
      <c r="N678" s="94" t="s">
        <v>986</v>
      </c>
      <c r="O678" s="94" t="s">
        <v>77</v>
      </c>
    </row>
    <row r="679" spans="1:15" s="62" customFormat="1" ht="148.5" x14ac:dyDescent="0.2">
      <c r="A679" s="93" t="s">
        <v>735</v>
      </c>
      <c r="B679" s="94" t="s">
        <v>736</v>
      </c>
      <c r="C679" s="94" t="s">
        <v>982</v>
      </c>
      <c r="D679" s="94" t="s">
        <v>71</v>
      </c>
      <c r="E679" s="94"/>
      <c r="F679" s="99" t="s">
        <v>1018</v>
      </c>
      <c r="G679" s="94">
        <v>2</v>
      </c>
      <c r="H679" s="94" t="s">
        <v>73</v>
      </c>
      <c r="I679" s="97" t="s">
        <v>984</v>
      </c>
      <c r="J679" s="94" t="s">
        <v>1019</v>
      </c>
      <c r="K679" s="94"/>
      <c r="L679" s="94" t="s">
        <v>77</v>
      </c>
      <c r="M679" s="94"/>
      <c r="N679" s="94" t="s">
        <v>986</v>
      </c>
      <c r="O679" s="94" t="s">
        <v>77</v>
      </c>
    </row>
    <row r="680" spans="1:15" s="62" customFormat="1" ht="148.5" x14ac:dyDescent="0.2">
      <c r="A680" s="93" t="s">
        <v>735</v>
      </c>
      <c r="B680" s="94" t="s">
        <v>736</v>
      </c>
      <c r="C680" s="94" t="s">
        <v>982</v>
      </c>
      <c r="D680" s="94" t="s">
        <v>71</v>
      </c>
      <c r="E680" s="94"/>
      <c r="F680" s="99" t="s">
        <v>1020</v>
      </c>
      <c r="G680" s="94">
        <v>2</v>
      </c>
      <c r="H680" s="94" t="s">
        <v>73</v>
      </c>
      <c r="I680" s="97" t="s">
        <v>984</v>
      </c>
      <c r="J680" s="94" t="s">
        <v>1021</v>
      </c>
      <c r="K680" s="94"/>
      <c r="L680" s="94" t="s">
        <v>77</v>
      </c>
      <c r="M680" s="94"/>
      <c r="N680" s="94" t="s">
        <v>986</v>
      </c>
      <c r="O680" s="94" t="s">
        <v>77</v>
      </c>
    </row>
    <row r="681" spans="1:15" s="62" customFormat="1" ht="94.5" x14ac:dyDescent="0.2">
      <c r="A681" s="93" t="s">
        <v>735</v>
      </c>
      <c r="B681" s="94" t="s">
        <v>736</v>
      </c>
      <c r="C681" s="94" t="s">
        <v>982</v>
      </c>
      <c r="D681" s="94" t="s">
        <v>71</v>
      </c>
      <c r="E681" s="94"/>
      <c r="F681" s="99" t="s">
        <v>1022</v>
      </c>
      <c r="G681" s="94">
        <v>2</v>
      </c>
      <c r="H681" s="94" t="s">
        <v>73</v>
      </c>
      <c r="I681" s="97" t="s">
        <v>984</v>
      </c>
      <c r="J681" s="94" t="s">
        <v>1023</v>
      </c>
      <c r="K681" s="94"/>
      <c r="L681" s="94" t="s">
        <v>77</v>
      </c>
      <c r="M681" s="94"/>
      <c r="N681" s="94" t="s">
        <v>986</v>
      </c>
      <c r="O681" s="94" t="s">
        <v>77</v>
      </c>
    </row>
    <row r="682" spans="1:15" s="62" customFormat="1" ht="148.5" x14ac:dyDescent="0.2">
      <c r="A682" s="93" t="s">
        <v>735</v>
      </c>
      <c r="B682" s="94" t="s">
        <v>736</v>
      </c>
      <c r="C682" s="94" t="s">
        <v>982</v>
      </c>
      <c r="D682" s="94" t="s">
        <v>71</v>
      </c>
      <c r="E682" s="94"/>
      <c r="F682" s="99" t="s">
        <v>1024</v>
      </c>
      <c r="G682" s="94">
        <v>2</v>
      </c>
      <c r="H682" s="94" t="s">
        <v>73</v>
      </c>
      <c r="I682" s="97" t="s">
        <v>984</v>
      </c>
      <c r="J682" s="94" t="s">
        <v>1025</v>
      </c>
      <c r="K682" s="94"/>
      <c r="L682" s="94" t="s">
        <v>77</v>
      </c>
      <c r="M682" s="94"/>
      <c r="N682" s="94" t="s">
        <v>986</v>
      </c>
      <c r="O682" s="94" t="s">
        <v>77</v>
      </c>
    </row>
    <row r="683" spans="1:15" s="62" customFormat="1" ht="108" x14ac:dyDescent="0.2">
      <c r="A683" s="93" t="s">
        <v>735</v>
      </c>
      <c r="B683" s="94" t="s">
        <v>736</v>
      </c>
      <c r="C683" s="94" t="s">
        <v>982</v>
      </c>
      <c r="D683" s="94" t="s">
        <v>71</v>
      </c>
      <c r="E683" s="94"/>
      <c r="F683" s="99" t="s">
        <v>1026</v>
      </c>
      <c r="G683" s="94">
        <v>2</v>
      </c>
      <c r="H683" s="94" t="s">
        <v>73</v>
      </c>
      <c r="I683" s="97" t="s">
        <v>984</v>
      </c>
      <c r="J683" s="94" t="s">
        <v>1027</v>
      </c>
      <c r="K683" s="94"/>
      <c r="L683" s="94" t="s">
        <v>77</v>
      </c>
      <c r="M683" s="94"/>
      <c r="N683" s="94" t="s">
        <v>986</v>
      </c>
      <c r="O683" s="94" t="s">
        <v>77</v>
      </c>
    </row>
    <row r="684" spans="1:15" s="62" customFormat="1" ht="135" x14ac:dyDescent="0.2">
      <c r="A684" s="93" t="s">
        <v>735</v>
      </c>
      <c r="B684" s="94" t="s">
        <v>736</v>
      </c>
      <c r="C684" s="94" t="s">
        <v>982</v>
      </c>
      <c r="D684" s="94" t="s">
        <v>71</v>
      </c>
      <c r="E684" s="94"/>
      <c r="F684" s="99" t="s">
        <v>1028</v>
      </c>
      <c r="G684" s="94">
        <v>2</v>
      </c>
      <c r="H684" s="94" t="s">
        <v>73</v>
      </c>
      <c r="I684" s="97" t="s">
        <v>984</v>
      </c>
      <c r="J684" s="94" t="s">
        <v>1029</v>
      </c>
      <c r="K684" s="94"/>
      <c r="L684" s="94" t="s">
        <v>77</v>
      </c>
      <c r="M684" s="94"/>
      <c r="N684" s="94" t="s">
        <v>986</v>
      </c>
      <c r="O684" s="94" t="s">
        <v>77</v>
      </c>
    </row>
    <row r="685" spans="1:15" s="62" customFormat="1" ht="108" x14ac:dyDescent="0.2">
      <c r="A685" s="93" t="s">
        <v>735</v>
      </c>
      <c r="B685" s="94" t="s">
        <v>736</v>
      </c>
      <c r="C685" s="94" t="s">
        <v>982</v>
      </c>
      <c r="D685" s="94" t="s">
        <v>71</v>
      </c>
      <c r="E685" s="94"/>
      <c r="F685" s="99" t="s">
        <v>1030</v>
      </c>
      <c r="G685" s="94">
        <v>2</v>
      </c>
      <c r="H685" s="94" t="s">
        <v>73</v>
      </c>
      <c r="I685" s="97" t="s">
        <v>984</v>
      </c>
      <c r="J685" s="94" t="s">
        <v>1031</v>
      </c>
      <c r="K685" s="94"/>
      <c r="L685" s="94" t="s">
        <v>77</v>
      </c>
      <c r="M685" s="94"/>
      <c r="N685" s="94" t="s">
        <v>986</v>
      </c>
      <c r="O685" s="94" t="s">
        <v>77</v>
      </c>
    </row>
    <row r="686" spans="1:15" s="62" customFormat="1" ht="94.5" x14ac:dyDescent="0.2">
      <c r="A686" s="93" t="s">
        <v>735</v>
      </c>
      <c r="B686" s="94" t="s">
        <v>736</v>
      </c>
      <c r="C686" s="94" t="s">
        <v>982</v>
      </c>
      <c r="D686" s="94" t="s">
        <v>71</v>
      </c>
      <c r="E686" s="94"/>
      <c r="F686" s="99" t="s">
        <v>1032</v>
      </c>
      <c r="G686" s="94">
        <v>2</v>
      </c>
      <c r="H686" s="94" t="s">
        <v>73</v>
      </c>
      <c r="I686" s="97" t="s">
        <v>984</v>
      </c>
      <c r="J686" s="94" t="s">
        <v>1033</v>
      </c>
      <c r="K686" s="94"/>
      <c r="L686" s="94" t="s">
        <v>77</v>
      </c>
      <c r="M686" s="94"/>
      <c r="N686" s="94" t="s">
        <v>986</v>
      </c>
      <c r="O686" s="94" t="s">
        <v>77</v>
      </c>
    </row>
    <row r="687" spans="1:15" s="62" customFormat="1" ht="148.5" x14ac:dyDescent="0.2">
      <c r="A687" s="93" t="s">
        <v>735</v>
      </c>
      <c r="B687" s="94" t="s">
        <v>1034</v>
      </c>
      <c r="C687" s="94" t="s">
        <v>1035</v>
      </c>
      <c r="D687" s="94" t="s">
        <v>71</v>
      </c>
      <c r="E687" s="94"/>
      <c r="F687" s="94" t="s">
        <v>1036</v>
      </c>
      <c r="G687" s="94">
        <v>3</v>
      </c>
      <c r="H687" s="94" t="s">
        <v>73</v>
      </c>
      <c r="I687" s="97" t="s">
        <v>1037</v>
      </c>
      <c r="J687" s="94" t="s">
        <v>1038</v>
      </c>
      <c r="K687" s="111" t="s">
        <v>1039</v>
      </c>
      <c r="L687" s="94" t="s">
        <v>1040</v>
      </c>
      <c r="M687" s="94"/>
      <c r="N687" s="94" t="s">
        <v>1041</v>
      </c>
      <c r="O687" s="106"/>
    </row>
    <row r="688" spans="1:15" s="62" customFormat="1" ht="175.5" x14ac:dyDescent="0.2">
      <c r="A688" s="93" t="s">
        <v>735</v>
      </c>
      <c r="B688" s="94" t="s">
        <v>1034</v>
      </c>
      <c r="C688" s="94" t="s">
        <v>1035</v>
      </c>
      <c r="D688" s="94" t="s">
        <v>71</v>
      </c>
      <c r="E688" s="94"/>
      <c r="F688" s="94" t="s">
        <v>1042</v>
      </c>
      <c r="G688" s="94">
        <v>3</v>
      </c>
      <c r="H688" s="94" t="s">
        <v>73</v>
      </c>
      <c r="I688" s="97" t="s">
        <v>1043</v>
      </c>
      <c r="J688" s="94" t="s">
        <v>1044</v>
      </c>
      <c r="K688" s="111" t="s">
        <v>1039</v>
      </c>
      <c r="L688" s="94" t="s">
        <v>1045</v>
      </c>
      <c r="M688" s="94"/>
      <c r="N688" s="94" t="s">
        <v>1041</v>
      </c>
      <c r="O688" s="106"/>
    </row>
    <row r="689" spans="1:15" s="62" customFormat="1" ht="229.5" x14ac:dyDescent="0.2">
      <c r="A689" s="93" t="s">
        <v>735</v>
      </c>
      <c r="B689" s="94" t="s">
        <v>1034</v>
      </c>
      <c r="C689" s="94" t="s">
        <v>1035</v>
      </c>
      <c r="D689" s="94" t="s">
        <v>71</v>
      </c>
      <c r="E689" s="94"/>
      <c r="F689" s="94" t="s">
        <v>1046</v>
      </c>
      <c r="G689" s="94">
        <v>3</v>
      </c>
      <c r="H689" s="94" t="s">
        <v>73</v>
      </c>
      <c r="I689" s="97" t="s">
        <v>1047</v>
      </c>
      <c r="J689" s="94" t="s">
        <v>1048</v>
      </c>
      <c r="K689" s="111" t="s">
        <v>1039</v>
      </c>
      <c r="L689" s="94" t="s">
        <v>1049</v>
      </c>
      <c r="M689" s="94"/>
      <c r="N689" s="94" t="s">
        <v>1041</v>
      </c>
      <c r="O689" s="106"/>
    </row>
    <row r="690" spans="1:15" s="62" customFormat="1" ht="229.5" x14ac:dyDescent="0.2">
      <c r="A690" s="93" t="s">
        <v>735</v>
      </c>
      <c r="B690" s="94" t="s">
        <v>1034</v>
      </c>
      <c r="C690" s="94" t="s">
        <v>1035</v>
      </c>
      <c r="D690" s="94" t="s">
        <v>71</v>
      </c>
      <c r="E690" s="94"/>
      <c r="F690" s="108" t="s">
        <v>948</v>
      </c>
      <c r="G690" s="94">
        <v>3</v>
      </c>
      <c r="H690" s="94" t="s">
        <v>73</v>
      </c>
      <c r="I690" s="97" t="s">
        <v>1050</v>
      </c>
      <c r="J690" s="94" t="s">
        <v>1051</v>
      </c>
      <c r="K690" s="111" t="s">
        <v>1039</v>
      </c>
      <c r="L690" s="94" t="s">
        <v>1052</v>
      </c>
      <c r="M690" s="94"/>
      <c r="N690" s="94" t="s">
        <v>1041</v>
      </c>
      <c r="O690" s="106"/>
    </row>
    <row r="691" spans="1:15" s="62" customFormat="1" ht="409.5" x14ac:dyDescent="0.2">
      <c r="A691" s="93" t="s">
        <v>735</v>
      </c>
      <c r="B691" s="94" t="s">
        <v>1034</v>
      </c>
      <c r="C691" s="94" t="s">
        <v>1035</v>
      </c>
      <c r="D691" s="94" t="s">
        <v>71</v>
      </c>
      <c r="E691" s="94"/>
      <c r="F691" s="108" t="s">
        <v>1053</v>
      </c>
      <c r="G691" s="94">
        <v>3</v>
      </c>
      <c r="H691" s="94" t="s">
        <v>73</v>
      </c>
      <c r="I691" s="97" t="s">
        <v>1054</v>
      </c>
      <c r="J691" s="94" t="s">
        <v>1055</v>
      </c>
      <c r="K691" s="111" t="s">
        <v>1039</v>
      </c>
      <c r="L691" s="94" t="s">
        <v>1056</v>
      </c>
      <c r="M691" s="94"/>
      <c r="N691" s="94" t="s">
        <v>1041</v>
      </c>
      <c r="O691" s="109"/>
    </row>
    <row r="692" spans="1:15" s="62" customFormat="1" ht="148.5" x14ac:dyDescent="0.2">
      <c r="A692" s="93" t="s">
        <v>735</v>
      </c>
      <c r="B692" s="94" t="s">
        <v>1034</v>
      </c>
      <c r="C692" s="94" t="s">
        <v>1035</v>
      </c>
      <c r="D692" s="94" t="s">
        <v>71</v>
      </c>
      <c r="E692" s="94"/>
      <c r="F692" s="108" t="s">
        <v>1057</v>
      </c>
      <c r="G692" s="94">
        <v>3</v>
      </c>
      <c r="H692" s="94" t="s">
        <v>73</v>
      </c>
      <c r="I692" s="97" t="s">
        <v>1058</v>
      </c>
      <c r="J692" s="94" t="s">
        <v>1059</v>
      </c>
      <c r="K692" s="111" t="s">
        <v>1039</v>
      </c>
      <c r="L692" s="94" t="s">
        <v>1060</v>
      </c>
      <c r="M692" s="94"/>
      <c r="N692" s="94" t="s">
        <v>1041</v>
      </c>
      <c r="O692" s="109"/>
    </row>
    <row r="693" spans="1:15" s="62" customFormat="1" ht="243" x14ac:dyDescent="0.2">
      <c r="A693" s="93" t="s">
        <v>735</v>
      </c>
      <c r="B693" s="94" t="s">
        <v>1034</v>
      </c>
      <c r="C693" s="94" t="s">
        <v>1035</v>
      </c>
      <c r="D693" s="94" t="s">
        <v>71</v>
      </c>
      <c r="E693" s="94"/>
      <c r="F693" s="108" t="s">
        <v>1061</v>
      </c>
      <c r="G693" s="94">
        <v>3</v>
      </c>
      <c r="H693" s="94" t="s">
        <v>73</v>
      </c>
      <c r="I693" s="97" t="s">
        <v>1062</v>
      </c>
      <c r="J693" s="94" t="s">
        <v>1063</v>
      </c>
      <c r="K693" s="111" t="s">
        <v>1039</v>
      </c>
      <c r="L693" s="94" t="s">
        <v>1064</v>
      </c>
      <c r="M693" s="94"/>
      <c r="N693" s="94" t="s">
        <v>1065</v>
      </c>
      <c r="O693" s="109"/>
    </row>
    <row r="694" spans="1:15" s="62" customFormat="1" ht="216" x14ac:dyDescent="0.2">
      <c r="A694" s="93" t="s">
        <v>735</v>
      </c>
      <c r="B694" s="94" t="s">
        <v>1034</v>
      </c>
      <c r="C694" s="94" t="s">
        <v>1035</v>
      </c>
      <c r="D694" s="94" t="s">
        <v>71</v>
      </c>
      <c r="E694" s="94"/>
      <c r="F694" s="108" t="s">
        <v>383</v>
      </c>
      <c r="G694" s="94">
        <v>3</v>
      </c>
      <c r="H694" s="94" t="s">
        <v>73</v>
      </c>
      <c r="I694" s="97" t="s">
        <v>1066</v>
      </c>
      <c r="J694" s="94" t="s">
        <v>1067</v>
      </c>
      <c r="K694" s="111" t="s">
        <v>1039</v>
      </c>
      <c r="L694" s="94" t="s">
        <v>1068</v>
      </c>
      <c r="M694" s="94"/>
      <c r="N694" s="94" t="s">
        <v>1041</v>
      </c>
      <c r="O694" s="109"/>
    </row>
    <row r="695" spans="1:15" s="62" customFormat="1" ht="256.5" x14ac:dyDescent="0.2">
      <c r="A695" s="93" t="s">
        <v>735</v>
      </c>
      <c r="B695" s="94" t="s">
        <v>1034</v>
      </c>
      <c r="C695" s="94" t="s">
        <v>1035</v>
      </c>
      <c r="D695" s="94" t="s">
        <v>71</v>
      </c>
      <c r="E695" s="94"/>
      <c r="F695" s="108" t="s">
        <v>1069</v>
      </c>
      <c r="G695" s="94">
        <v>3</v>
      </c>
      <c r="H695" s="94" t="s">
        <v>73</v>
      </c>
      <c r="I695" s="97" t="s">
        <v>1070</v>
      </c>
      <c r="J695" s="94" t="s">
        <v>1071</v>
      </c>
      <c r="K695" s="111" t="s">
        <v>1039</v>
      </c>
      <c r="L695" s="94" t="s">
        <v>1072</v>
      </c>
      <c r="M695" s="94"/>
      <c r="N695" s="94" t="s">
        <v>1065</v>
      </c>
      <c r="O695" s="109"/>
    </row>
    <row r="696" spans="1:15" s="62" customFormat="1" ht="229.5" x14ac:dyDescent="0.2">
      <c r="A696" s="93" t="s">
        <v>735</v>
      </c>
      <c r="B696" s="94" t="s">
        <v>1034</v>
      </c>
      <c r="C696" s="94" t="s">
        <v>1035</v>
      </c>
      <c r="D696" s="94" t="s">
        <v>71</v>
      </c>
      <c r="E696" s="94"/>
      <c r="F696" s="108" t="s">
        <v>1073</v>
      </c>
      <c r="G696" s="94">
        <v>3</v>
      </c>
      <c r="H696" s="94" t="s">
        <v>73</v>
      </c>
      <c r="I696" s="97" t="s">
        <v>1074</v>
      </c>
      <c r="J696" s="94" t="s">
        <v>1075</v>
      </c>
      <c r="K696" s="111" t="s">
        <v>1039</v>
      </c>
      <c r="L696" s="94" t="s">
        <v>1076</v>
      </c>
      <c r="M696" s="94"/>
      <c r="N696" s="94" t="s">
        <v>1077</v>
      </c>
      <c r="O696" s="109"/>
    </row>
    <row r="697" spans="1:15" s="62" customFormat="1" ht="409.5" x14ac:dyDescent="0.2">
      <c r="A697" s="93" t="s">
        <v>735</v>
      </c>
      <c r="B697" s="94" t="s">
        <v>1034</v>
      </c>
      <c r="C697" s="94" t="s">
        <v>1078</v>
      </c>
      <c r="D697" s="94" t="s">
        <v>71</v>
      </c>
      <c r="E697" s="94"/>
      <c r="F697" s="94" t="s">
        <v>741</v>
      </c>
      <c r="G697" s="112">
        <v>2</v>
      </c>
      <c r="H697" s="94" t="s">
        <v>73</v>
      </c>
      <c r="I697" s="113" t="s">
        <v>1079</v>
      </c>
      <c r="J697" s="94" t="s">
        <v>1080</v>
      </c>
      <c r="K697" s="94"/>
      <c r="L697" s="94"/>
      <c r="M697" s="94"/>
      <c r="N697" s="94" t="s">
        <v>1081</v>
      </c>
      <c r="O697" s="106"/>
    </row>
    <row r="698" spans="1:15" s="62" customFormat="1" ht="409.5" x14ac:dyDescent="0.2">
      <c r="A698" s="93" t="s">
        <v>735</v>
      </c>
      <c r="B698" s="94" t="s">
        <v>1034</v>
      </c>
      <c r="C698" s="94" t="s">
        <v>1078</v>
      </c>
      <c r="D698" s="94" t="s">
        <v>71</v>
      </c>
      <c r="E698" s="94"/>
      <c r="F698" s="94" t="s">
        <v>1082</v>
      </c>
      <c r="G698" s="94">
        <v>3</v>
      </c>
      <c r="H698" s="94" t="s">
        <v>73</v>
      </c>
      <c r="I698" s="113" t="s">
        <v>1083</v>
      </c>
      <c r="J698" s="94" t="s">
        <v>1084</v>
      </c>
      <c r="K698" s="107"/>
      <c r="L698" s="94"/>
      <c r="M698" s="94"/>
      <c r="N698" s="94" t="s">
        <v>1081</v>
      </c>
      <c r="O698" s="106"/>
    </row>
    <row r="699" spans="1:15" s="62" customFormat="1" ht="409.5" x14ac:dyDescent="0.2">
      <c r="A699" s="93" t="s">
        <v>735</v>
      </c>
      <c r="B699" s="94" t="s">
        <v>1034</v>
      </c>
      <c r="C699" s="94" t="s">
        <v>1078</v>
      </c>
      <c r="D699" s="94" t="s">
        <v>71</v>
      </c>
      <c r="E699" s="94"/>
      <c r="F699" s="94" t="s">
        <v>1085</v>
      </c>
      <c r="G699" s="94">
        <v>2</v>
      </c>
      <c r="H699" s="94" t="s">
        <v>73</v>
      </c>
      <c r="I699" s="113" t="s">
        <v>1086</v>
      </c>
      <c r="J699" s="94" t="s">
        <v>1087</v>
      </c>
      <c r="K699" s="107"/>
      <c r="L699" s="94"/>
      <c r="M699" s="94"/>
      <c r="N699" s="94" t="s">
        <v>1081</v>
      </c>
      <c r="O699" s="106"/>
    </row>
    <row r="700" spans="1:15" s="62" customFormat="1" ht="409.5" x14ac:dyDescent="0.2">
      <c r="A700" s="93" t="s">
        <v>735</v>
      </c>
      <c r="B700" s="94" t="s">
        <v>1034</v>
      </c>
      <c r="C700" s="94" t="s">
        <v>1078</v>
      </c>
      <c r="D700" s="94" t="s">
        <v>71</v>
      </c>
      <c r="E700" s="94"/>
      <c r="F700" s="108" t="s">
        <v>1088</v>
      </c>
      <c r="G700" s="94">
        <v>2</v>
      </c>
      <c r="H700" s="94" t="s">
        <v>73</v>
      </c>
      <c r="I700" s="113" t="s">
        <v>1089</v>
      </c>
      <c r="J700" s="94" t="s">
        <v>1090</v>
      </c>
      <c r="K700" s="107"/>
      <c r="L700" s="94"/>
      <c r="M700" s="94"/>
      <c r="N700" s="94" t="s">
        <v>1081</v>
      </c>
      <c r="O700" s="106"/>
    </row>
    <row r="701" spans="1:15" s="62" customFormat="1" ht="409.5" x14ac:dyDescent="0.2">
      <c r="A701" s="93" t="s">
        <v>735</v>
      </c>
      <c r="B701" s="94" t="s">
        <v>1034</v>
      </c>
      <c r="C701" s="94" t="s">
        <v>1078</v>
      </c>
      <c r="D701" s="94" t="s">
        <v>71</v>
      </c>
      <c r="E701" s="94"/>
      <c r="F701" s="108" t="s">
        <v>1091</v>
      </c>
      <c r="G701" s="94">
        <v>3</v>
      </c>
      <c r="H701" s="94" t="s">
        <v>73</v>
      </c>
      <c r="I701" s="113" t="s">
        <v>1092</v>
      </c>
      <c r="J701" s="94" t="s">
        <v>1093</v>
      </c>
      <c r="K701" s="94"/>
      <c r="L701" s="94"/>
      <c r="M701" s="94"/>
      <c r="N701" s="94" t="s">
        <v>1081</v>
      </c>
      <c r="O701" s="109"/>
    </row>
    <row r="702" spans="1:15" s="62" customFormat="1" ht="409.5" x14ac:dyDescent="0.2">
      <c r="A702" s="93" t="s">
        <v>735</v>
      </c>
      <c r="B702" s="94" t="s">
        <v>1034</v>
      </c>
      <c r="C702" s="94" t="s">
        <v>1078</v>
      </c>
      <c r="D702" s="94" t="s">
        <v>71</v>
      </c>
      <c r="E702" s="94"/>
      <c r="F702" s="108" t="s">
        <v>1094</v>
      </c>
      <c r="G702" s="94">
        <v>2</v>
      </c>
      <c r="H702" s="94" t="s">
        <v>73</v>
      </c>
      <c r="I702" s="113" t="s">
        <v>1095</v>
      </c>
      <c r="J702" s="94" t="s">
        <v>1096</v>
      </c>
      <c r="K702" s="94"/>
      <c r="L702" s="94"/>
      <c r="M702" s="94"/>
      <c r="N702" s="94" t="s">
        <v>1081</v>
      </c>
      <c r="O702" s="109"/>
    </row>
    <row r="703" spans="1:15" s="62" customFormat="1" ht="409.5" x14ac:dyDescent="0.2">
      <c r="A703" s="93" t="s">
        <v>735</v>
      </c>
      <c r="B703" s="94" t="s">
        <v>1034</v>
      </c>
      <c r="C703" s="94" t="s">
        <v>1078</v>
      </c>
      <c r="D703" s="94" t="s">
        <v>71</v>
      </c>
      <c r="E703" s="94"/>
      <c r="F703" s="108" t="s">
        <v>1097</v>
      </c>
      <c r="G703" s="94">
        <v>2</v>
      </c>
      <c r="H703" s="94" t="s">
        <v>73</v>
      </c>
      <c r="I703" s="113" t="s">
        <v>1098</v>
      </c>
      <c r="J703" s="94" t="s">
        <v>1099</v>
      </c>
      <c r="K703" s="94"/>
      <c r="L703" s="94"/>
      <c r="M703" s="94"/>
      <c r="N703" s="94" t="s">
        <v>1081</v>
      </c>
      <c r="O703" s="109"/>
    </row>
    <row r="704" spans="1:15" s="62" customFormat="1" ht="409.5" x14ac:dyDescent="0.2">
      <c r="A704" s="93" t="s">
        <v>735</v>
      </c>
      <c r="B704" s="94" t="s">
        <v>1034</v>
      </c>
      <c r="C704" s="94" t="s">
        <v>1078</v>
      </c>
      <c r="D704" s="94" t="s">
        <v>71</v>
      </c>
      <c r="E704" s="94"/>
      <c r="F704" s="108" t="s">
        <v>1100</v>
      </c>
      <c r="G704" s="94">
        <v>2</v>
      </c>
      <c r="H704" s="94" t="s">
        <v>73</v>
      </c>
      <c r="I704" s="113" t="s">
        <v>1101</v>
      </c>
      <c r="J704" s="94" t="s">
        <v>1102</v>
      </c>
      <c r="K704" s="94"/>
      <c r="L704" s="94"/>
      <c r="M704" s="94"/>
      <c r="N704" s="94" t="s">
        <v>1081</v>
      </c>
      <c r="O704" s="109"/>
    </row>
    <row r="705" spans="1:15" s="62" customFormat="1" ht="409.5" x14ac:dyDescent="0.2">
      <c r="A705" s="93" t="s">
        <v>735</v>
      </c>
      <c r="B705" s="94" t="s">
        <v>1034</v>
      </c>
      <c r="C705" s="94" t="s">
        <v>1078</v>
      </c>
      <c r="D705" s="94" t="s">
        <v>71</v>
      </c>
      <c r="E705" s="94"/>
      <c r="F705" s="114" t="s">
        <v>1103</v>
      </c>
      <c r="G705" s="94">
        <v>3</v>
      </c>
      <c r="H705" s="94" t="s">
        <v>73</v>
      </c>
      <c r="I705" s="113" t="s">
        <v>1104</v>
      </c>
      <c r="J705" s="94" t="s">
        <v>1105</v>
      </c>
      <c r="K705" s="94"/>
      <c r="L705" s="94"/>
      <c r="M705" s="94"/>
      <c r="N705" s="94" t="s">
        <v>1081</v>
      </c>
      <c r="O705" s="109"/>
    </row>
    <row r="706" spans="1:15" s="62" customFormat="1" ht="409.5" x14ac:dyDescent="0.2">
      <c r="A706" s="93" t="s">
        <v>735</v>
      </c>
      <c r="B706" s="94" t="s">
        <v>1034</v>
      </c>
      <c r="C706" s="94" t="s">
        <v>1078</v>
      </c>
      <c r="D706" s="94" t="s">
        <v>71</v>
      </c>
      <c r="E706" s="94"/>
      <c r="F706" s="108" t="s">
        <v>1106</v>
      </c>
      <c r="G706" s="94">
        <v>2</v>
      </c>
      <c r="H706" s="94" t="s">
        <v>73</v>
      </c>
      <c r="I706" s="113" t="s">
        <v>1107</v>
      </c>
      <c r="J706" s="94" t="s">
        <v>1108</v>
      </c>
      <c r="K706" s="94"/>
      <c r="L706" s="94"/>
      <c r="M706" s="94"/>
      <c r="N706" s="94" t="s">
        <v>1081</v>
      </c>
      <c r="O706" s="109"/>
    </row>
    <row r="707" spans="1:15" s="62" customFormat="1" ht="409.5" x14ac:dyDescent="0.2">
      <c r="A707" s="93" t="s">
        <v>735</v>
      </c>
      <c r="B707" s="94" t="s">
        <v>1034</v>
      </c>
      <c r="C707" s="94" t="s">
        <v>1078</v>
      </c>
      <c r="D707" s="94" t="s">
        <v>71</v>
      </c>
      <c r="E707" s="94"/>
      <c r="F707" s="108" t="s">
        <v>1109</v>
      </c>
      <c r="G707" s="94">
        <v>2</v>
      </c>
      <c r="H707" s="94" t="s">
        <v>73</v>
      </c>
      <c r="I707" s="113" t="s">
        <v>1110</v>
      </c>
      <c r="J707" s="94" t="s">
        <v>1111</v>
      </c>
      <c r="K707" s="94"/>
      <c r="L707" s="94"/>
      <c r="M707" s="94"/>
      <c r="N707" s="94" t="s">
        <v>1081</v>
      </c>
      <c r="O707" s="109"/>
    </row>
    <row r="708" spans="1:15" s="62" customFormat="1" ht="409.5" x14ac:dyDescent="0.2">
      <c r="A708" s="93" t="s">
        <v>735</v>
      </c>
      <c r="B708" s="94" t="s">
        <v>1034</v>
      </c>
      <c r="C708" s="94" t="s">
        <v>1078</v>
      </c>
      <c r="D708" s="94" t="s">
        <v>71</v>
      </c>
      <c r="E708" s="94"/>
      <c r="F708" s="114" t="s">
        <v>1112</v>
      </c>
      <c r="G708" s="114">
        <v>2</v>
      </c>
      <c r="H708" s="94" t="s">
        <v>73</v>
      </c>
      <c r="I708" s="113" t="s">
        <v>1113</v>
      </c>
      <c r="J708" s="94" t="s">
        <v>1114</v>
      </c>
      <c r="K708" s="94"/>
      <c r="L708" s="94"/>
      <c r="M708" s="94"/>
      <c r="N708" s="94" t="s">
        <v>1081</v>
      </c>
      <c r="O708" s="94"/>
    </row>
    <row r="709" spans="1:15" s="62" customFormat="1" ht="409.5" x14ac:dyDescent="0.2">
      <c r="A709" s="93" t="s">
        <v>735</v>
      </c>
      <c r="B709" s="94" t="s">
        <v>1034</v>
      </c>
      <c r="C709" s="94" t="s">
        <v>1078</v>
      </c>
      <c r="D709" s="94" t="s">
        <v>71</v>
      </c>
      <c r="E709" s="94"/>
      <c r="F709" s="94" t="s">
        <v>1115</v>
      </c>
      <c r="G709" s="94">
        <v>2</v>
      </c>
      <c r="H709" s="94" t="s">
        <v>73</v>
      </c>
      <c r="I709" s="113" t="s">
        <v>1116</v>
      </c>
      <c r="J709" s="94" t="s">
        <v>1117</v>
      </c>
      <c r="K709" s="94"/>
      <c r="L709" s="94"/>
      <c r="M709" s="94"/>
      <c r="N709" s="94" t="s">
        <v>1081</v>
      </c>
      <c r="O709" s="109"/>
    </row>
    <row r="710" spans="1:15" s="62" customFormat="1" ht="409.5" x14ac:dyDescent="0.2">
      <c r="A710" s="93" t="s">
        <v>735</v>
      </c>
      <c r="B710" s="94" t="s">
        <v>1034</v>
      </c>
      <c r="C710" s="94" t="s">
        <v>1078</v>
      </c>
      <c r="D710" s="94" t="s">
        <v>71</v>
      </c>
      <c r="E710" s="94"/>
      <c r="F710" s="94" t="s">
        <v>1118</v>
      </c>
      <c r="G710" s="94">
        <v>3</v>
      </c>
      <c r="H710" s="94" t="s">
        <v>73</v>
      </c>
      <c r="I710" s="113" t="s">
        <v>1119</v>
      </c>
      <c r="J710" s="94" t="s">
        <v>1120</v>
      </c>
      <c r="K710" s="94"/>
      <c r="L710" s="94"/>
      <c r="M710" s="94"/>
      <c r="N710" s="94" t="s">
        <v>1081</v>
      </c>
      <c r="O710" s="94"/>
    </row>
    <row r="711" spans="1:15" s="62" customFormat="1" ht="409.5" x14ac:dyDescent="0.2">
      <c r="A711" s="93" t="s">
        <v>735</v>
      </c>
      <c r="B711" s="94" t="s">
        <v>1034</v>
      </c>
      <c r="C711" s="94" t="s">
        <v>1078</v>
      </c>
      <c r="D711" s="94" t="s">
        <v>71</v>
      </c>
      <c r="E711" s="94"/>
      <c r="F711" s="94" t="s">
        <v>1121</v>
      </c>
      <c r="G711" s="94">
        <v>2</v>
      </c>
      <c r="H711" s="94" t="s">
        <v>73</v>
      </c>
      <c r="I711" s="113" t="s">
        <v>1122</v>
      </c>
      <c r="J711" s="94" t="s">
        <v>1123</v>
      </c>
      <c r="K711" s="94"/>
      <c r="L711" s="94"/>
      <c r="M711" s="94"/>
      <c r="N711" s="94" t="s">
        <v>1081</v>
      </c>
      <c r="O711" s="109"/>
    </row>
    <row r="712" spans="1:15" s="62" customFormat="1" ht="409.5" x14ac:dyDescent="0.2">
      <c r="A712" s="93" t="s">
        <v>735</v>
      </c>
      <c r="B712" s="94" t="s">
        <v>1034</v>
      </c>
      <c r="C712" s="94" t="s">
        <v>1078</v>
      </c>
      <c r="D712" s="94" t="s">
        <v>71</v>
      </c>
      <c r="E712" s="94"/>
      <c r="F712" s="94" t="s">
        <v>1124</v>
      </c>
      <c r="G712" s="94">
        <v>2</v>
      </c>
      <c r="H712" s="94" t="s">
        <v>73</v>
      </c>
      <c r="I712" s="113" t="s">
        <v>1125</v>
      </c>
      <c r="J712" s="94" t="s">
        <v>1126</v>
      </c>
      <c r="K712" s="94"/>
      <c r="L712" s="94"/>
      <c r="M712" s="94"/>
      <c r="N712" s="94" t="s">
        <v>1081</v>
      </c>
      <c r="O712" s="109"/>
    </row>
    <row r="713" spans="1:15" s="62" customFormat="1" ht="409.5" x14ac:dyDescent="0.2">
      <c r="A713" s="93" t="s">
        <v>735</v>
      </c>
      <c r="B713" s="94" t="s">
        <v>1034</v>
      </c>
      <c r="C713" s="94" t="s">
        <v>1078</v>
      </c>
      <c r="D713" s="94" t="s">
        <v>71</v>
      </c>
      <c r="E713" s="94"/>
      <c r="F713" s="114" t="s">
        <v>1127</v>
      </c>
      <c r="G713" s="114">
        <v>2</v>
      </c>
      <c r="H713" s="94" t="s">
        <v>73</v>
      </c>
      <c r="I713" s="113" t="s">
        <v>1128</v>
      </c>
      <c r="J713" s="94" t="s">
        <v>1129</v>
      </c>
      <c r="K713" s="94"/>
      <c r="L713" s="94"/>
      <c r="M713" s="94"/>
      <c r="N713" s="94" t="s">
        <v>1081</v>
      </c>
      <c r="O713" s="109"/>
    </row>
    <row r="714" spans="1:15" s="62" customFormat="1" ht="409.5" x14ac:dyDescent="0.2">
      <c r="A714" s="93" t="s">
        <v>735</v>
      </c>
      <c r="B714" s="94" t="s">
        <v>1034</v>
      </c>
      <c r="C714" s="94" t="s">
        <v>1078</v>
      </c>
      <c r="D714" s="94" t="s">
        <v>71</v>
      </c>
      <c r="E714" s="94"/>
      <c r="F714" s="114" t="s">
        <v>1130</v>
      </c>
      <c r="G714" s="114">
        <v>2</v>
      </c>
      <c r="H714" s="94" t="s">
        <v>73</v>
      </c>
      <c r="I714" s="113" t="s">
        <v>1131</v>
      </c>
      <c r="J714" s="94" t="s">
        <v>1132</v>
      </c>
      <c r="K714" s="94"/>
      <c r="L714" s="94"/>
      <c r="M714" s="94"/>
      <c r="N714" s="94" t="s">
        <v>1081</v>
      </c>
      <c r="O714" s="109"/>
    </row>
    <row r="715" spans="1:15" s="62" customFormat="1" ht="409.5" x14ac:dyDescent="0.2">
      <c r="A715" s="93" t="s">
        <v>735</v>
      </c>
      <c r="B715" s="94" t="s">
        <v>1034</v>
      </c>
      <c r="C715" s="94" t="s">
        <v>1078</v>
      </c>
      <c r="D715" s="94" t="s">
        <v>71</v>
      </c>
      <c r="E715" s="94"/>
      <c r="F715" s="114" t="s">
        <v>1133</v>
      </c>
      <c r="G715" s="114">
        <v>2</v>
      </c>
      <c r="H715" s="94" t="s">
        <v>73</v>
      </c>
      <c r="I715" s="113" t="s">
        <v>1134</v>
      </c>
      <c r="J715" s="94" t="s">
        <v>1135</v>
      </c>
      <c r="K715" s="94"/>
      <c r="L715" s="94"/>
      <c r="M715" s="94"/>
      <c r="N715" s="94" t="s">
        <v>1081</v>
      </c>
      <c r="O715" s="109"/>
    </row>
    <row r="716" spans="1:15" s="62" customFormat="1" ht="409.5" x14ac:dyDescent="0.2">
      <c r="A716" s="93" t="s">
        <v>735</v>
      </c>
      <c r="B716" s="94" t="s">
        <v>1034</v>
      </c>
      <c r="C716" s="94" t="s">
        <v>1078</v>
      </c>
      <c r="D716" s="94" t="s">
        <v>71</v>
      </c>
      <c r="E716" s="94"/>
      <c r="F716" s="114" t="s">
        <v>1136</v>
      </c>
      <c r="G716" s="114">
        <v>3</v>
      </c>
      <c r="H716" s="94" t="s">
        <v>73</v>
      </c>
      <c r="I716" s="113" t="s">
        <v>1137</v>
      </c>
      <c r="J716" s="94" t="s">
        <v>1138</v>
      </c>
      <c r="K716" s="94"/>
      <c r="L716" s="94"/>
      <c r="M716" s="94"/>
      <c r="N716" s="94" t="s">
        <v>1081</v>
      </c>
      <c r="O716" s="94"/>
    </row>
    <row r="717" spans="1:15" s="62" customFormat="1" ht="409.5" x14ac:dyDescent="0.2">
      <c r="A717" s="93" t="s">
        <v>735</v>
      </c>
      <c r="B717" s="94" t="s">
        <v>1034</v>
      </c>
      <c r="C717" s="94" t="s">
        <v>1078</v>
      </c>
      <c r="D717" s="94" t="s">
        <v>71</v>
      </c>
      <c r="E717" s="94"/>
      <c r="F717" s="114" t="s">
        <v>1139</v>
      </c>
      <c r="G717" s="114">
        <v>2</v>
      </c>
      <c r="H717" s="94" t="s">
        <v>73</v>
      </c>
      <c r="I717" s="113" t="s">
        <v>1140</v>
      </c>
      <c r="J717" s="94" t="s">
        <v>1141</v>
      </c>
      <c r="K717" s="94"/>
      <c r="L717" s="94"/>
      <c r="M717" s="94"/>
      <c r="N717" s="94" t="s">
        <v>1081</v>
      </c>
      <c r="O717" s="109"/>
    </row>
    <row r="718" spans="1:15" s="62" customFormat="1" ht="409.5" x14ac:dyDescent="0.2">
      <c r="A718" s="93" t="s">
        <v>735</v>
      </c>
      <c r="B718" s="94" t="s">
        <v>1034</v>
      </c>
      <c r="C718" s="94" t="s">
        <v>1078</v>
      </c>
      <c r="D718" s="94" t="s">
        <v>71</v>
      </c>
      <c r="E718" s="94"/>
      <c r="F718" s="114" t="s">
        <v>1142</v>
      </c>
      <c r="G718" s="114">
        <v>2</v>
      </c>
      <c r="H718" s="94" t="s">
        <v>73</v>
      </c>
      <c r="I718" s="113" t="s">
        <v>1143</v>
      </c>
      <c r="J718" s="102" t="s">
        <v>1144</v>
      </c>
      <c r="K718" s="94"/>
      <c r="L718" s="94"/>
      <c r="M718" s="94"/>
      <c r="N718" s="94" t="s">
        <v>1081</v>
      </c>
      <c r="O718" s="94"/>
    </row>
    <row r="719" spans="1:15" s="62" customFormat="1" ht="409.5" x14ac:dyDescent="0.2">
      <c r="A719" s="93" t="s">
        <v>735</v>
      </c>
      <c r="B719" s="94" t="s">
        <v>1034</v>
      </c>
      <c r="C719" s="94" t="s">
        <v>1078</v>
      </c>
      <c r="D719" s="94" t="s">
        <v>71</v>
      </c>
      <c r="E719" s="94"/>
      <c r="F719" s="114" t="s">
        <v>1145</v>
      </c>
      <c r="G719" s="114">
        <v>3</v>
      </c>
      <c r="H719" s="94" t="s">
        <v>73</v>
      </c>
      <c r="I719" s="113" t="s">
        <v>1146</v>
      </c>
      <c r="J719" s="102" t="s">
        <v>1147</v>
      </c>
      <c r="K719" s="94"/>
      <c r="L719" s="94"/>
      <c r="M719" s="94"/>
      <c r="N719" s="94" t="s">
        <v>1081</v>
      </c>
      <c r="O719" s="109"/>
    </row>
    <row r="720" spans="1:15" s="62" customFormat="1" ht="409.5" x14ac:dyDescent="0.2">
      <c r="A720" s="93" t="s">
        <v>735</v>
      </c>
      <c r="B720" s="94" t="s">
        <v>1034</v>
      </c>
      <c r="C720" s="94" t="s">
        <v>1078</v>
      </c>
      <c r="D720" s="94" t="s">
        <v>71</v>
      </c>
      <c r="E720" s="94"/>
      <c r="F720" s="114" t="s">
        <v>1148</v>
      </c>
      <c r="G720" s="114">
        <v>2</v>
      </c>
      <c r="H720" s="94" t="s">
        <v>73</v>
      </c>
      <c r="I720" s="113" t="s">
        <v>1149</v>
      </c>
      <c r="J720" s="94" t="s">
        <v>1150</v>
      </c>
      <c r="K720" s="94"/>
      <c r="L720" s="94"/>
      <c r="M720" s="94"/>
      <c r="N720" s="94" t="s">
        <v>1081</v>
      </c>
      <c r="O720" s="94"/>
    </row>
    <row r="721" spans="1:15" s="62" customFormat="1" ht="409.5" x14ac:dyDescent="0.2">
      <c r="A721" s="93" t="s">
        <v>735</v>
      </c>
      <c r="B721" s="94" t="s">
        <v>1034</v>
      </c>
      <c r="C721" s="94" t="s">
        <v>1078</v>
      </c>
      <c r="D721" s="94" t="s">
        <v>71</v>
      </c>
      <c r="E721" s="94"/>
      <c r="F721" s="114" t="s">
        <v>1151</v>
      </c>
      <c r="G721" s="114">
        <v>2</v>
      </c>
      <c r="H721" s="94" t="s">
        <v>73</v>
      </c>
      <c r="I721" s="113" t="s">
        <v>1152</v>
      </c>
      <c r="J721" s="94" t="s">
        <v>1153</v>
      </c>
      <c r="K721" s="94"/>
      <c r="L721" s="94"/>
      <c r="M721" s="94"/>
      <c r="N721" s="94" t="s">
        <v>1081</v>
      </c>
      <c r="O721" s="109"/>
    </row>
    <row r="722" spans="1:15" s="62" customFormat="1" ht="409.5" x14ac:dyDescent="0.2">
      <c r="A722" s="93" t="s">
        <v>735</v>
      </c>
      <c r="B722" s="94" t="s">
        <v>1034</v>
      </c>
      <c r="C722" s="94" t="s">
        <v>1078</v>
      </c>
      <c r="D722" s="94" t="s">
        <v>71</v>
      </c>
      <c r="E722" s="94"/>
      <c r="F722" s="114" t="s">
        <v>1154</v>
      </c>
      <c r="G722" s="114">
        <v>2</v>
      </c>
      <c r="H722" s="94" t="s">
        <v>73</v>
      </c>
      <c r="I722" s="113" t="s">
        <v>1155</v>
      </c>
      <c r="J722" s="94" t="s">
        <v>1156</v>
      </c>
      <c r="K722" s="94"/>
      <c r="L722" s="94"/>
      <c r="M722" s="94"/>
      <c r="N722" s="94" t="s">
        <v>1081</v>
      </c>
      <c r="O722" s="94"/>
    </row>
    <row r="723" spans="1:15" s="62" customFormat="1" ht="409.5" x14ac:dyDescent="0.2">
      <c r="A723" s="93" t="s">
        <v>735</v>
      </c>
      <c r="B723" s="94" t="s">
        <v>1034</v>
      </c>
      <c r="C723" s="94" t="s">
        <v>1078</v>
      </c>
      <c r="D723" s="94" t="s">
        <v>71</v>
      </c>
      <c r="E723" s="94"/>
      <c r="F723" s="114" t="s">
        <v>1157</v>
      </c>
      <c r="G723" s="114">
        <v>2</v>
      </c>
      <c r="H723" s="94" t="s">
        <v>73</v>
      </c>
      <c r="I723" s="113" t="s">
        <v>1158</v>
      </c>
      <c r="J723" s="94" t="s">
        <v>1159</v>
      </c>
      <c r="K723" s="94"/>
      <c r="L723" s="94"/>
      <c r="M723" s="94"/>
      <c r="N723" s="94" t="s">
        <v>1081</v>
      </c>
      <c r="O723" s="94"/>
    </row>
    <row r="724" spans="1:15" s="62" customFormat="1" ht="409.5" x14ac:dyDescent="0.2">
      <c r="A724" s="93" t="s">
        <v>735</v>
      </c>
      <c r="B724" s="94" t="s">
        <v>1034</v>
      </c>
      <c r="C724" s="94" t="s">
        <v>1078</v>
      </c>
      <c r="D724" s="94" t="s">
        <v>71</v>
      </c>
      <c r="E724" s="94"/>
      <c r="F724" s="114" t="s">
        <v>1160</v>
      </c>
      <c r="G724" s="114">
        <v>2</v>
      </c>
      <c r="H724" s="94" t="s">
        <v>73</v>
      </c>
      <c r="I724" s="113" t="s">
        <v>1161</v>
      </c>
      <c r="J724" s="94" t="s">
        <v>1162</v>
      </c>
      <c r="K724" s="94"/>
      <c r="L724" s="94"/>
      <c r="M724" s="94"/>
      <c r="N724" s="94" t="s">
        <v>1081</v>
      </c>
      <c r="O724" s="106"/>
    </row>
    <row r="725" spans="1:15" s="62" customFormat="1" ht="409.5" x14ac:dyDescent="0.2">
      <c r="A725" s="93" t="s">
        <v>735</v>
      </c>
      <c r="B725" s="94" t="s">
        <v>1034</v>
      </c>
      <c r="C725" s="94" t="s">
        <v>1078</v>
      </c>
      <c r="D725" s="94" t="s">
        <v>71</v>
      </c>
      <c r="E725" s="94"/>
      <c r="F725" s="114" t="s">
        <v>1163</v>
      </c>
      <c r="G725" s="114">
        <v>2</v>
      </c>
      <c r="H725" s="94" t="s">
        <v>73</v>
      </c>
      <c r="I725" s="113" t="s">
        <v>1164</v>
      </c>
      <c r="J725" s="94" t="s">
        <v>1165</v>
      </c>
      <c r="K725" s="94"/>
      <c r="L725" s="94"/>
      <c r="M725" s="94"/>
      <c r="N725" s="94" t="s">
        <v>1081</v>
      </c>
      <c r="O725" s="94"/>
    </row>
    <row r="726" spans="1:15" s="62" customFormat="1" ht="409.5" x14ac:dyDescent="0.2">
      <c r="A726" s="93" t="s">
        <v>735</v>
      </c>
      <c r="B726" s="94" t="s">
        <v>1034</v>
      </c>
      <c r="C726" s="94" t="s">
        <v>1078</v>
      </c>
      <c r="D726" s="94" t="s">
        <v>71</v>
      </c>
      <c r="E726" s="94"/>
      <c r="F726" s="114" t="s">
        <v>1166</v>
      </c>
      <c r="G726" s="114">
        <v>2</v>
      </c>
      <c r="H726" s="94" t="s">
        <v>73</v>
      </c>
      <c r="I726" s="113" t="s">
        <v>1167</v>
      </c>
      <c r="J726" s="94" t="s">
        <v>1168</v>
      </c>
      <c r="K726" s="94"/>
      <c r="L726" s="94"/>
      <c r="M726" s="94"/>
      <c r="N726" s="94" t="s">
        <v>1081</v>
      </c>
      <c r="O726" s="106"/>
    </row>
    <row r="727" spans="1:15" s="62" customFormat="1" ht="409.5" x14ac:dyDescent="0.2">
      <c r="A727" s="93" t="s">
        <v>735</v>
      </c>
      <c r="B727" s="94" t="s">
        <v>1034</v>
      </c>
      <c r="C727" s="94" t="s">
        <v>1078</v>
      </c>
      <c r="D727" s="94" t="s">
        <v>71</v>
      </c>
      <c r="E727" s="94"/>
      <c r="F727" s="114" t="s">
        <v>1169</v>
      </c>
      <c r="G727" s="114">
        <v>2</v>
      </c>
      <c r="H727" s="94" t="s">
        <v>73</v>
      </c>
      <c r="I727" s="113" t="s">
        <v>1170</v>
      </c>
      <c r="J727" s="94" t="s">
        <v>1171</v>
      </c>
      <c r="K727" s="94"/>
      <c r="L727" s="94"/>
      <c r="M727" s="94"/>
      <c r="N727" s="94" t="s">
        <v>1081</v>
      </c>
      <c r="O727" s="94"/>
    </row>
    <row r="728" spans="1:15" s="62" customFormat="1" ht="409.5" x14ac:dyDescent="0.2">
      <c r="A728" s="93" t="s">
        <v>735</v>
      </c>
      <c r="B728" s="94" t="s">
        <v>1034</v>
      </c>
      <c r="C728" s="94" t="s">
        <v>1078</v>
      </c>
      <c r="D728" s="94" t="s">
        <v>71</v>
      </c>
      <c r="E728" s="94"/>
      <c r="F728" s="114" t="s">
        <v>1172</v>
      </c>
      <c r="G728" s="114">
        <v>2</v>
      </c>
      <c r="H728" s="94" t="s">
        <v>73</v>
      </c>
      <c r="I728" s="113" t="s">
        <v>1173</v>
      </c>
      <c r="J728" s="94" t="s">
        <v>1174</v>
      </c>
      <c r="K728" s="94"/>
      <c r="L728" s="94"/>
      <c r="M728" s="94"/>
      <c r="N728" s="94" t="s">
        <v>1081</v>
      </c>
      <c r="O728" s="94"/>
    </row>
    <row r="729" spans="1:15" s="62" customFormat="1" ht="409.5" x14ac:dyDescent="0.2">
      <c r="A729" s="93" t="s">
        <v>735</v>
      </c>
      <c r="B729" s="94" t="s">
        <v>1034</v>
      </c>
      <c r="C729" s="94" t="s">
        <v>1078</v>
      </c>
      <c r="D729" s="94" t="s">
        <v>71</v>
      </c>
      <c r="E729" s="94"/>
      <c r="F729" s="114" t="s">
        <v>1175</v>
      </c>
      <c r="G729" s="114">
        <v>2</v>
      </c>
      <c r="H729" s="94" t="s">
        <v>73</v>
      </c>
      <c r="I729" s="113" t="s">
        <v>1176</v>
      </c>
      <c r="J729" s="94" t="s">
        <v>1177</v>
      </c>
      <c r="K729" s="94"/>
      <c r="L729" s="94"/>
      <c r="M729" s="94"/>
      <c r="N729" s="94" t="s">
        <v>1081</v>
      </c>
      <c r="O729" s="109"/>
    </row>
    <row r="730" spans="1:15" s="62" customFormat="1" ht="409.5" x14ac:dyDescent="0.2">
      <c r="A730" s="93" t="s">
        <v>735</v>
      </c>
      <c r="B730" s="94" t="s">
        <v>1034</v>
      </c>
      <c r="C730" s="94" t="s">
        <v>1078</v>
      </c>
      <c r="D730" s="94" t="s">
        <v>71</v>
      </c>
      <c r="E730" s="94"/>
      <c r="F730" s="114" t="s">
        <v>1178</v>
      </c>
      <c r="G730" s="114">
        <v>2</v>
      </c>
      <c r="H730" s="94" t="s">
        <v>73</v>
      </c>
      <c r="I730" s="113" t="s">
        <v>1179</v>
      </c>
      <c r="J730" s="94" t="s">
        <v>1180</v>
      </c>
      <c r="K730" s="94"/>
      <c r="L730" s="94"/>
      <c r="M730" s="94"/>
      <c r="N730" s="94" t="s">
        <v>1081</v>
      </c>
      <c r="O730" s="94"/>
    </row>
    <row r="731" spans="1:15" s="62" customFormat="1" ht="54" x14ac:dyDescent="0.2">
      <c r="A731" s="93" t="s">
        <v>735</v>
      </c>
      <c r="B731" s="94" t="s">
        <v>939</v>
      </c>
      <c r="C731" s="99" t="s">
        <v>1181</v>
      </c>
      <c r="D731" s="115" t="s">
        <v>71</v>
      </c>
      <c r="E731" s="94"/>
      <c r="F731" s="99" t="s">
        <v>1182</v>
      </c>
      <c r="G731" s="99">
        <v>4</v>
      </c>
      <c r="H731" s="99" t="s">
        <v>73</v>
      </c>
      <c r="I731" s="97" t="s">
        <v>1183</v>
      </c>
      <c r="J731" s="94"/>
      <c r="K731" s="94"/>
      <c r="L731" s="94"/>
      <c r="M731" s="94"/>
      <c r="N731" s="99" t="s">
        <v>1184</v>
      </c>
      <c r="O731" s="106"/>
    </row>
    <row r="732" spans="1:15" s="62" customFormat="1" ht="54" x14ac:dyDescent="0.2">
      <c r="A732" s="93" t="s">
        <v>735</v>
      </c>
      <c r="B732" s="94" t="s">
        <v>939</v>
      </c>
      <c r="C732" s="99" t="s">
        <v>1181</v>
      </c>
      <c r="D732" s="115" t="s">
        <v>71</v>
      </c>
      <c r="E732" s="94"/>
      <c r="F732" s="99" t="s">
        <v>1185</v>
      </c>
      <c r="G732" s="99">
        <v>4</v>
      </c>
      <c r="H732" s="99" t="s">
        <v>73</v>
      </c>
      <c r="I732" s="97" t="s">
        <v>1183</v>
      </c>
      <c r="J732" s="94"/>
      <c r="K732" s="107"/>
      <c r="L732" s="94"/>
      <c r="M732" s="94"/>
      <c r="N732" s="99" t="s">
        <v>1184</v>
      </c>
      <c r="O732" s="106"/>
    </row>
    <row r="733" spans="1:15" s="62" customFormat="1" ht="54" x14ac:dyDescent="0.2">
      <c r="A733" s="93" t="s">
        <v>735</v>
      </c>
      <c r="B733" s="94" t="s">
        <v>939</v>
      </c>
      <c r="C733" s="99" t="s">
        <v>1181</v>
      </c>
      <c r="D733" s="115" t="s">
        <v>71</v>
      </c>
      <c r="E733" s="94"/>
      <c r="F733" s="99" t="s">
        <v>1186</v>
      </c>
      <c r="G733" s="99">
        <v>4</v>
      </c>
      <c r="H733" s="99" t="s">
        <v>73</v>
      </c>
      <c r="I733" s="97" t="s">
        <v>1183</v>
      </c>
      <c r="J733" s="94"/>
      <c r="K733" s="107"/>
      <c r="L733" s="94"/>
      <c r="M733" s="94"/>
      <c r="N733" s="99" t="s">
        <v>1184</v>
      </c>
      <c r="O733" s="106"/>
    </row>
    <row r="734" spans="1:15" s="62" customFormat="1" ht="54" x14ac:dyDescent="0.2">
      <c r="A734" s="93" t="s">
        <v>735</v>
      </c>
      <c r="B734" s="94" t="s">
        <v>939</v>
      </c>
      <c r="C734" s="99" t="s">
        <v>1181</v>
      </c>
      <c r="D734" s="115" t="s">
        <v>71</v>
      </c>
      <c r="E734" s="94"/>
      <c r="F734" s="107" t="s">
        <v>1187</v>
      </c>
      <c r="G734" s="99">
        <v>4</v>
      </c>
      <c r="H734" s="99" t="s">
        <v>73</v>
      </c>
      <c r="I734" s="97" t="s">
        <v>1183</v>
      </c>
      <c r="J734" s="94"/>
      <c r="K734" s="107"/>
      <c r="L734" s="94"/>
      <c r="M734" s="94"/>
      <c r="N734" s="99" t="s">
        <v>1184</v>
      </c>
      <c r="O734" s="106"/>
    </row>
    <row r="735" spans="1:15" s="62" customFormat="1" ht="54" x14ac:dyDescent="0.2">
      <c r="A735" s="93" t="s">
        <v>735</v>
      </c>
      <c r="B735" s="94" t="s">
        <v>939</v>
      </c>
      <c r="C735" s="99" t="s">
        <v>1181</v>
      </c>
      <c r="D735" s="115" t="s">
        <v>71</v>
      </c>
      <c r="E735" s="94"/>
      <c r="F735" s="107" t="s">
        <v>1188</v>
      </c>
      <c r="G735" s="99">
        <v>4</v>
      </c>
      <c r="H735" s="99" t="s">
        <v>73</v>
      </c>
      <c r="I735" s="97" t="s">
        <v>1183</v>
      </c>
      <c r="J735" s="94"/>
      <c r="K735" s="94"/>
      <c r="L735" s="94"/>
      <c r="M735" s="94"/>
      <c r="N735" s="99" t="s">
        <v>1184</v>
      </c>
      <c r="O735" s="109"/>
    </row>
    <row r="736" spans="1:15" s="62" customFormat="1" ht="54" x14ac:dyDescent="0.2">
      <c r="A736" s="93" t="s">
        <v>735</v>
      </c>
      <c r="B736" s="94" t="s">
        <v>939</v>
      </c>
      <c r="C736" s="99" t="s">
        <v>1181</v>
      </c>
      <c r="D736" s="115" t="s">
        <v>71</v>
      </c>
      <c r="E736" s="94"/>
      <c r="F736" s="107" t="s">
        <v>1189</v>
      </c>
      <c r="G736" s="99">
        <v>4</v>
      </c>
      <c r="H736" s="99" t="s">
        <v>73</v>
      </c>
      <c r="I736" s="97" t="s">
        <v>1183</v>
      </c>
      <c r="J736" s="94"/>
      <c r="K736" s="94"/>
      <c r="L736" s="94"/>
      <c r="M736" s="94"/>
      <c r="N736" s="99" t="s">
        <v>1184</v>
      </c>
      <c r="O736" s="109"/>
    </row>
    <row r="737" spans="1:15" s="62" customFormat="1" ht="54" x14ac:dyDescent="0.2">
      <c r="A737" s="93" t="s">
        <v>735</v>
      </c>
      <c r="B737" s="94" t="s">
        <v>939</v>
      </c>
      <c r="C737" s="99" t="s">
        <v>1181</v>
      </c>
      <c r="D737" s="115" t="s">
        <v>71</v>
      </c>
      <c r="E737" s="94"/>
      <c r="F737" s="107" t="s">
        <v>1190</v>
      </c>
      <c r="G737" s="99">
        <v>4</v>
      </c>
      <c r="H737" s="99" t="s">
        <v>73</v>
      </c>
      <c r="I737" s="97" t="s">
        <v>1183</v>
      </c>
      <c r="J737" s="94"/>
      <c r="K737" s="94"/>
      <c r="L737" s="94"/>
      <c r="M737" s="94"/>
      <c r="N737" s="99" t="s">
        <v>1184</v>
      </c>
      <c r="O737" s="109"/>
    </row>
    <row r="738" spans="1:15" s="62" customFormat="1" ht="54" x14ac:dyDescent="0.2">
      <c r="A738" s="93" t="s">
        <v>735</v>
      </c>
      <c r="B738" s="94" t="s">
        <v>939</v>
      </c>
      <c r="C738" s="99" t="s">
        <v>1181</v>
      </c>
      <c r="D738" s="115" t="s">
        <v>71</v>
      </c>
      <c r="E738" s="94"/>
      <c r="F738" s="107" t="s">
        <v>1191</v>
      </c>
      <c r="G738" s="99">
        <v>4</v>
      </c>
      <c r="H738" s="99" t="s">
        <v>73</v>
      </c>
      <c r="I738" s="97" t="s">
        <v>1183</v>
      </c>
      <c r="J738" s="94"/>
      <c r="K738" s="94"/>
      <c r="L738" s="94"/>
      <c r="M738" s="94"/>
      <c r="N738" s="99" t="s">
        <v>1184</v>
      </c>
      <c r="O738" s="109"/>
    </row>
    <row r="739" spans="1:15" s="62" customFormat="1" ht="54" x14ac:dyDescent="0.2">
      <c r="A739" s="93" t="s">
        <v>735</v>
      </c>
      <c r="B739" s="94" t="s">
        <v>939</v>
      </c>
      <c r="C739" s="99" t="s">
        <v>1181</v>
      </c>
      <c r="D739" s="115" t="s">
        <v>71</v>
      </c>
      <c r="E739" s="94"/>
      <c r="F739" s="107" t="s">
        <v>1192</v>
      </c>
      <c r="G739" s="99">
        <v>4</v>
      </c>
      <c r="H739" s="99" t="s">
        <v>73</v>
      </c>
      <c r="I739" s="97" t="s">
        <v>1183</v>
      </c>
      <c r="J739" s="94"/>
      <c r="K739" s="94"/>
      <c r="L739" s="94"/>
      <c r="M739" s="94"/>
      <c r="N739" s="99" t="s">
        <v>1184</v>
      </c>
      <c r="O739" s="109"/>
    </row>
    <row r="740" spans="1:15" s="62" customFormat="1" ht="54" x14ac:dyDescent="0.2">
      <c r="A740" s="93" t="s">
        <v>735</v>
      </c>
      <c r="B740" s="94" t="s">
        <v>939</v>
      </c>
      <c r="C740" s="99" t="s">
        <v>1181</v>
      </c>
      <c r="D740" s="115" t="s">
        <v>71</v>
      </c>
      <c r="E740" s="94"/>
      <c r="F740" s="107" t="s">
        <v>1193</v>
      </c>
      <c r="G740" s="99">
        <v>4</v>
      </c>
      <c r="H740" s="99" t="s">
        <v>73</v>
      </c>
      <c r="I740" s="97" t="s">
        <v>1183</v>
      </c>
      <c r="J740" s="94"/>
      <c r="K740" s="94"/>
      <c r="L740" s="94"/>
      <c r="M740" s="94"/>
      <c r="N740" s="99" t="s">
        <v>1184</v>
      </c>
      <c r="O740" s="109"/>
    </row>
    <row r="741" spans="1:15" s="62" customFormat="1" ht="54" x14ac:dyDescent="0.2">
      <c r="A741" s="93" t="s">
        <v>735</v>
      </c>
      <c r="B741" s="94" t="s">
        <v>939</v>
      </c>
      <c r="C741" s="99" t="s">
        <v>1181</v>
      </c>
      <c r="D741" s="115" t="s">
        <v>71</v>
      </c>
      <c r="E741" s="94"/>
      <c r="F741" s="107" t="s">
        <v>1194</v>
      </c>
      <c r="G741" s="99">
        <v>4</v>
      </c>
      <c r="H741" s="99" t="s">
        <v>73</v>
      </c>
      <c r="I741" s="97" t="s">
        <v>1183</v>
      </c>
      <c r="J741" s="94"/>
      <c r="K741" s="94"/>
      <c r="L741" s="94"/>
      <c r="M741" s="94"/>
      <c r="N741" s="99" t="s">
        <v>1184</v>
      </c>
      <c r="O741" s="109"/>
    </row>
    <row r="742" spans="1:15" s="62" customFormat="1" ht="54" x14ac:dyDescent="0.2">
      <c r="A742" s="93" t="s">
        <v>735</v>
      </c>
      <c r="B742" s="94" t="s">
        <v>939</v>
      </c>
      <c r="C742" s="99" t="s">
        <v>1181</v>
      </c>
      <c r="D742" s="115" t="s">
        <v>71</v>
      </c>
      <c r="E742" s="94"/>
      <c r="F742" s="107" t="s">
        <v>1195</v>
      </c>
      <c r="G742" s="99">
        <v>4</v>
      </c>
      <c r="H742" s="99" t="s">
        <v>73</v>
      </c>
      <c r="I742" s="97" t="s">
        <v>1183</v>
      </c>
      <c r="J742" s="94"/>
      <c r="K742" s="94"/>
      <c r="L742" s="94"/>
      <c r="M742" s="94"/>
      <c r="N742" s="99" t="s">
        <v>1184</v>
      </c>
      <c r="O742" s="94"/>
    </row>
    <row r="743" spans="1:15" s="62" customFormat="1" ht="54" x14ac:dyDescent="0.2">
      <c r="A743" s="93" t="s">
        <v>735</v>
      </c>
      <c r="B743" s="94" t="s">
        <v>939</v>
      </c>
      <c r="C743" s="99" t="s">
        <v>1181</v>
      </c>
      <c r="D743" s="115" t="s">
        <v>71</v>
      </c>
      <c r="E743" s="94"/>
      <c r="F743" s="107" t="s">
        <v>1196</v>
      </c>
      <c r="G743" s="99">
        <v>4</v>
      </c>
      <c r="H743" s="99" t="s">
        <v>73</v>
      </c>
      <c r="I743" s="97" t="s">
        <v>1183</v>
      </c>
      <c r="J743" s="94"/>
      <c r="K743" s="94"/>
      <c r="L743" s="94"/>
      <c r="M743" s="94"/>
      <c r="N743" s="99" t="s">
        <v>1184</v>
      </c>
      <c r="O743" s="109"/>
    </row>
    <row r="744" spans="1:15" s="62" customFormat="1" ht="54" x14ac:dyDescent="0.2">
      <c r="A744" s="93" t="s">
        <v>735</v>
      </c>
      <c r="B744" s="94" t="s">
        <v>939</v>
      </c>
      <c r="C744" s="99" t="s">
        <v>1181</v>
      </c>
      <c r="D744" s="115" t="s">
        <v>71</v>
      </c>
      <c r="E744" s="94"/>
      <c r="F744" s="107" t="s">
        <v>1197</v>
      </c>
      <c r="G744" s="99">
        <v>4</v>
      </c>
      <c r="H744" s="99" t="s">
        <v>73</v>
      </c>
      <c r="I744" s="97" t="s">
        <v>1183</v>
      </c>
      <c r="J744" s="94"/>
      <c r="K744" s="94"/>
      <c r="L744" s="94"/>
      <c r="M744" s="94"/>
      <c r="N744" s="99" t="s">
        <v>1184</v>
      </c>
      <c r="O744" s="94"/>
    </row>
    <row r="745" spans="1:15" s="62" customFormat="1" ht="54" x14ac:dyDescent="0.2">
      <c r="A745" s="93" t="s">
        <v>735</v>
      </c>
      <c r="B745" s="94" t="s">
        <v>939</v>
      </c>
      <c r="C745" s="99" t="s">
        <v>1181</v>
      </c>
      <c r="D745" s="115" t="s">
        <v>71</v>
      </c>
      <c r="E745" s="94"/>
      <c r="F745" s="107" t="s">
        <v>1198</v>
      </c>
      <c r="G745" s="99">
        <v>4</v>
      </c>
      <c r="H745" s="99" t="s">
        <v>73</v>
      </c>
      <c r="I745" s="97" t="s">
        <v>1183</v>
      </c>
      <c r="J745" s="94"/>
      <c r="K745" s="94"/>
      <c r="L745" s="94"/>
      <c r="M745" s="94"/>
      <c r="N745" s="99" t="s">
        <v>1184</v>
      </c>
      <c r="O745" s="109"/>
    </row>
    <row r="746" spans="1:15" s="62" customFormat="1" ht="54" x14ac:dyDescent="0.2">
      <c r="A746" s="93" t="s">
        <v>735</v>
      </c>
      <c r="B746" s="94" t="s">
        <v>939</v>
      </c>
      <c r="C746" s="99" t="s">
        <v>1181</v>
      </c>
      <c r="D746" s="115" t="s">
        <v>71</v>
      </c>
      <c r="E746" s="94"/>
      <c r="F746" s="107" t="s">
        <v>1199</v>
      </c>
      <c r="G746" s="99">
        <v>4</v>
      </c>
      <c r="H746" s="99" t="s">
        <v>73</v>
      </c>
      <c r="I746" s="97" t="s">
        <v>1183</v>
      </c>
      <c r="J746" s="94"/>
      <c r="K746" s="94"/>
      <c r="L746" s="94"/>
      <c r="M746" s="94"/>
      <c r="N746" s="99" t="s">
        <v>1184</v>
      </c>
      <c r="O746" s="109"/>
    </row>
    <row r="747" spans="1:15" s="62" customFormat="1" ht="54" x14ac:dyDescent="0.2">
      <c r="A747" s="93" t="s">
        <v>735</v>
      </c>
      <c r="B747" s="94" t="s">
        <v>939</v>
      </c>
      <c r="C747" s="99" t="s">
        <v>1181</v>
      </c>
      <c r="D747" s="115" t="s">
        <v>71</v>
      </c>
      <c r="E747" s="94"/>
      <c r="F747" s="107" t="s">
        <v>1200</v>
      </c>
      <c r="G747" s="99">
        <v>4</v>
      </c>
      <c r="H747" s="99" t="s">
        <v>73</v>
      </c>
      <c r="I747" s="97" t="s">
        <v>1183</v>
      </c>
      <c r="J747" s="94"/>
      <c r="K747" s="94"/>
      <c r="L747" s="94"/>
      <c r="M747" s="94"/>
      <c r="N747" s="99" t="s">
        <v>1184</v>
      </c>
      <c r="O747" s="109"/>
    </row>
    <row r="748" spans="1:15" s="62" customFormat="1" ht="54" x14ac:dyDescent="0.2">
      <c r="A748" s="93" t="s">
        <v>735</v>
      </c>
      <c r="B748" s="94" t="s">
        <v>939</v>
      </c>
      <c r="C748" s="99" t="s">
        <v>1181</v>
      </c>
      <c r="D748" s="115" t="s">
        <v>71</v>
      </c>
      <c r="E748" s="94"/>
      <c r="F748" s="107" t="s">
        <v>1201</v>
      </c>
      <c r="G748" s="99">
        <v>4</v>
      </c>
      <c r="H748" s="99" t="s">
        <v>73</v>
      </c>
      <c r="I748" s="97" t="s">
        <v>1183</v>
      </c>
      <c r="J748" s="94"/>
      <c r="K748" s="94"/>
      <c r="L748" s="94"/>
      <c r="M748" s="94"/>
      <c r="N748" s="99" t="s">
        <v>1184</v>
      </c>
      <c r="O748" s="109"/>
    </row>
    <row r="749" spans="1:15" s="62" customFormat="1" ht="54" x14ac:dyDescent="0.2">
      <c r="A749" s="93" t="s">
        <v>735</v>
      </c>
      <c r="B749" s="94" t="s">
        <v>939</v>
      </c>
      <c r="C749" s="99" t="s">
        <v>1181</v>
      </c>
      <c r="D749" s="115" t="s">
        <v>71</v>
      </c>
      <c r="E749" s="94"/>
      <c r="F749" s="107" t="s">
        <v>1202</v>
      </c>
      <c r="G749" s="99">
        <v>4</v>
      </c>
      <c r="H749" s="99" t="s">
        <v>73</v>
      </c>
      <c r="I749" s="97" t="s">
        <v>1183</v>
      </c>
      <c r="J749" s="94"/>
      <c r="K749" s="94"/>
      <c r="L749" s="94"/>
      <c r="M749" s="94"/>
      <c r="N749" s="99" t="s">
        <v>1184</v>
      </c>
      <c r="O749" s="109"/>
    </row>
    <row r="750" spans="1:15" s="62" customFormat="1" ht="54" x14ac:dyDescent="0.2">
      <c r="A750" s="93" t="s">
        <v>735</v>
      </c>
      <c r="B750" s="94" t="s">
        <v>939</v>
      </c>
      <c r="C750" s="99" t="s">
        <v>1181</v>
      </c>
      <c r="D750" s="115" t="s">
        <v>71</v>
      </c>
      <c r="E750" s="94"/>
      <c r="F750" s="107" t="s">
        <v>1203</v>
      </c>
      <c r="G750" s="99">
        <v>4</v>
      </c>
      <c r="H750" s="99" t="s">
        <v>73</v>
      </c>
      <c r="I750" s="97" t="s">
        <v>1183</v>
      </c>
      <c r="J750" s="94"/>
      <c r="K750" s="94"/>
      <c r="L750" s="94"/>
      <c r="M750" s="94"/>
      <c r="N750" s="99" t="s">
        <v>1184</v>
      </c>
      <c r="O750" s="94"/>
    </row>
    <row r="751" spans="1:15" s="62" customFormat="1" ht="54" x14ac:dyDescent="0.2">
      <c r="A751" s="93" t="s">
        <v>735</v>
      </c>
      <c r="B751" s="94" t="s">
        <v>939</v>
      </c>
      <c r="C751" s="99" t="s">
        <v>1181</v>
      </c>
      <c r="D751" s="115" t="s">
        <v>71</v>
      </c>
      <c r="E751" s="94"/>
      <c r="F751" s="107" t="s">
        <v>1204</v>
      </c>
      <c r="G751" s="99">
        <v>4</v>
      </c>
      <c r="H751" s="99" t="s">
        <v>73</v>
      </c>
      <c r="I751" s="97" t="s">
        <v>1183</v>
      </c>
      <c r="J751" s="94"/>
      <c r="K751" s="94"/>
      <c r="L751" s="94"/>
      <c r="M751" s="94"/>
      <c r="N751" s="99" t="s">
        <v>1184</v>
      </c>
      <c r="O751" s="109"/>
    </row>
    <row r="752" spans="1:15" s="62" customFormat="1" ht="54" x14ac:dyDescent="0.2">
      <c r="A752" s="93" t="s">
        <v>735</v>
      </c>
      <c r="B752" s="94" t="s">
        <v>939</v>
      </c>
      <c r="C752" s="99" t="s">
        <v>1181</v>
      </c>
      <c r="D752" s="115" t="s">
        <v>71</v>
      </c>
      <c r="E752" s="94"/>
      <c r="F752" s="107" t="s">
        <v>1205</v>
      </c>
      <c r="G752" s="99">
        <v>4</v>
      </c>
      <c r="H752" s="99" t="s">
        <v>73</v>
      </c>
      <c r="I752" s="97" t="s">
        <v>1183</v>
      </c>
      <c r="J752" s="94"/>
      <c r="K752" s="94"/>
      <c r="L752" s="94"/>
      <c r="M752" s="94"/>
      <c r="N752" s="99" t="s">
        <v>1184</v>
      </c>
      <c r="O752" s="94"/>
    </row>
    <row r="753" spans="1:15" s="62" customFormat="1" ht="54" x14ac:dyDescent="0.2">
      <c r="A753" s="93" t="s">
        <v>735</v>
      </c>
      <c r="B753" s="94" t="s">
        <v>939</v>
      </c>
      <c r="C753" s="99" t="s">
        <v>1181</v>
      </c>
      <c r="D753" s="115" t="s">
        <v>71</v>
      </c>
      <c r="E753" s="94"/>
      <c r="F753" s="107" t="s">
        <v>1206</v>
      </c>
      <c r="G753" s="99">
        <v>3</v>
      </c>
      <c r="H753" s="99" t="s">
        <v>73</v>
      </c>
      <c r="I753" s="97" t="s">
        <v>1183</v>
      </c>
      <c r="J753" s="94"/>
      <c r="K753" s="94"/>
      <c r="L753" s="94"/>
      <c r="M753" s="94"/>
      <c r="N753" s="99" t="s">
        <v>1184</v>
      </c>
      <c r="O753" s="109"/>
    </row>
    <row r="754" spans="1:15" s="62" customFormat="1" ht="54" x14ac:dyDescent="0.2">
      <c r="A754" s="93" t="s">
        <v>735</v>
      </c>
      <c r="B754" s="94" t="s">
        <v>939</v>
      </c>
      <c r="C754" s="99" t="s">
        <v>1181</v>
      </c>
      <c r="D754" s="115" t="s">
        <v>71</v>
      </c>
      <c r="E754" s="94"/>
      <c r="F754" s="107" t="s">
        <v>1207</v>
      </c>
      <c r="G754" s="99">
        <v>4</v>
      </c>
      <c r="H754" s="99" t="s">
        <v>73</v>
      </c>
      <c r="I754" s="97" t="s">
        <v>1183</v>
      </c>
      <c r="J754" s="94"/>
      <c r="K754" s="94"/>
      <c r="L754" s="94"/>
      <c r="M754" s="94"/>
      <c r="N754" s="99" t="s">
        <v>1184</v>
      </c>
      <c r="O754" s="94"/>
    </row>
    <row r="755" spans="1:15" s="62" customFormat="1" ht="40.5" x14ac:dyDescent="0.2">
      <c r="A755" s="93" t="s">
        <v>735</v>
      </c>
      <c r="B755" s="94" t="s">
        <v>854</v>
      </c>
      <c r="C755" s="94" t="s">
        <v>1208</v>
      </c>
      <c r="D755" s="94" t="s">
        <v>431</v>
      </c>
      <c r="E755" s="94"/>
      <c r="F755" s="96" t="s">
        <v>1209</v>
      </c>
      <c r="G755" s="96">
        <v>1</v>
      </c>
      <c r="H755" s="94" t="s">
        <v>73</v>
      </c>
      <c r="I755" s="97" t="s">
        <v>1210</v>
      </c>
      <c r="J755" s="94"/>
      <c r="K755" s="94" t="s">
        <v>1211</v>
      </c>
      <c r="L755" s="94"/>
      <c r="M755" s="94"/>
      <c r="N755" s="94" t="s">
        <v>1212</v>
      </c>
      <c r="O755" s="109"/>
    </row>
    <row r="756" spans="1:15" s="62" customFormat="1" ht="40.5" x14ac:dyDescent="0.2">
      <c r="A756" s="93" t="s">
        <v>735</v>
      </c>
      <c r="B756" s="94" t="s">
        <v>854</v>
      </c>
      <c r="C756" s="94" t="s">
        <v>1208</v>
      </c>
      <c r="D756" s="94" t="s">
        <v>431</v>
      </c>
      <c r="E756" s="94"/>
      <c r="F756" s="96" t="s">
        <v>741</v>
      </c>
      <c r="G756" s="96">
        <v>2</v>
      </c>
      <c r="H756" s="94" t="s">
        <v>73</v>
      </c>
      <c r="I756" s="97" t="s">
        <v>1210</v>
      </c>
      <c r="J756" s="94"/>
      <c r="K756" s="94" t="s">
        <v>1211</v>
      </c>
      <c r="L756" s="94"/>
      <c r="M756" s="94"/>
      <c r="N756" s="94" t="s">
        <v>1212</v>
      </c>
      <c r="O756" s="109"/>
    </row>
    <row r="757" spans="1:15" s="62" customFormat="1" ht="40.5" x14ac:dyDescent="0.2">
      <c r="A757" s="93" t="s">
        <v>735</v>
      </c>
      <c r="B757" s="94" t="s">
        <v>854</v>
      </c>
      <c r="C757" s="94" t="s">
        <v>1208</v>
      </c>
      <c r="D757" s="94" t="s">
        <v>431</v>
      </c>
      <c r="E757" s="94"/>
      <c r="F757" s="96" t="s">
        <v>1213</v>
      </c>
      <c r="G757" s="96">
        <v>3</v>
      </c>
      <c r="H757" s="94" t="s">
        <v>73</v>
      </c>
      <c r="I757" s="97" t="s">
        <v>1210</v>
      </c>
      <c r="J757" s="94"/>
      <c r="K757" s="94" t="s">
        <v>1211</v>
      </c>
      <c r="L757" s="94"/>
      <c r="M757" s="94"/>
      <c r="N757" s="94" t="s">
        <v>1212</v>
      </c>
      <c r="O757" s="109"/>
    </row>
    <row r="758" spans="1:15" s="62" customFormat="1" ht="40.5" x14ac:dyDescent="0.2">
      <c r="A758" s="93" t="s">
        <v>735</v>
      </c>
      <c r="B758" s="94" t="s">
        <v>854</v>
      </c>
      <c r="C758" s="94" t="s">
        <v>1208</v>
      </c>
      <c r="D758" s="94" t="s">
        <v>431</v>
      </c>
      <c r="E758" s="94"/>
      <c r="F758" s="96" t="s">
        <v>1214</v>
      </c>
      <c r="G758" s="96">
        <v>2</v>
      </c>
      <c r="H758" s="94" t="s">
        <v>73</v>
      </c>
      <c r="I758" s="97" t="s">
        <v>1210</v>
      </c>
      <c r="J758" s="94"/>
      <c r="K758" s="94" t="s">
        <v>1211</v>
      </c>
      <c r="L758" s="94"/>
      <c r="M758" s="94"/>
      <c r="N758" s="94" t="s">
        <v>1212</v>
      </c>
      <c r="O758" s="109"/>
    </row>
    <row r="759" spans="1:15" s="62" customFormat="1" ht="40.5" x14ac:dyDescent="0.2">
      <c r="A759" s="93" t="s">
        <v>735</v>
      </c>
      <c r="B759" s="94" t="s">
        <v>854</v>
      </c>
      <c r="C759" s="94" t="s">
        <v>1208</v>
      </c>
      <c r="D759" s="94" t="s">
        <v>431</v>
      </c>
      <c r="E759" s="94"/>
      <c r="F759" s="96" t="s">
        <v>1215</v>
      </c>
      <c r="G759" s="96">
        <v>2</v>
      </c>
      <c r="H759" s="94" t="s">
        <v>73</v>
      </c>
      <c r="I759" s="97" t="s">
        <v>1210</v>
      </c>
      <c r="J759" s="94"/>
      <c r="K759" s="94" t="s">
        <v>1211</v>
      </c>
      <c r="L759" s="94"/>
      <c r="M759" s="94"/>
      <c r="N759" s="94" t="s">
        <v>1212</v>
      </c>
      <c r="O759" s="109"/>
    </row>
    <row r="760" spans="1:15" s="62" customFormat="1" ht="40.5" x14ac:dyDescent="0.2">
      <c r="A760" s="93" t="s">
        <v>735</v>
      </c>
      <c r="B760" s="94" t="s">
        <v>854</v>
      </c>
      <c r="C760" s="94" t="s">
        <v>1208</v>
      </c>
      <c r="D760" s="94" t="s">
        <v>431</v>
      </c>
      <c r="E760" s="94"/>
      <c r="F760" s="96" t="s">
        <v>1216</v>
      </c>
      <c r="G760" s="96">
        <v>2</v>
      </c>
      <c r="H760" s="94" t="s">
        <v>73</v>
      </c>
      <c r="I760" s="97" t="s">
        <v>1210</v>
      </c>
      <c r="J760" s="94"/>
      <c r="K760" s="94" t="s">
        <v>1211</v>
      </c>
      <c r="L760" s="94"/>
      <c r="M760" s="94"/>
      <c r="N760" s="94" t="s">
        <v>1212</v>
      </c>
      <c r="O760" s="109"/>
    </row>
    <row r="761" spans="1:15" s="62" customFormat="1" ht="40.5" x14ac:dyDescent="0.2">
      <c r="A761" s="93" t="s">
        <v>735</v>
      </c>
      <c r="B761" s="94" t="s">
        <v>854</v>
      </c>
      <c r="C761" s="94" t="s">
        <v>1208</v>
      </c>
      <c r="D761" s="94" t="s">
        <v>431</v>
      </c>
      <c r="E761" s="94"/>
      <c r="F761" s="96" t="s">
        <v>1217</v>
      </c>
      <c r="G761" s="96">
        <v>2</v>
      </c>
      <c r="H761" s="94" t="s">
        <v>73</v>
      </c>
      <c r="I761" s="97" t="s">
        <v>1210</v>
      </c>
      <c r="J761" s="94"/>
      <c r="K761" s="94" t="s">
        <v>1211</v>
      </c>
      <c r="L761" s="94"/>
      <c r="M761" s="94"/>
      <c r="N761" s="94" t="s">
        <v>1212</v>
      </c>
      <c r="O761" s="109"/>
    </row>
    <row r="762" spans="1:15" s="62" customFormat="1" ht="40.5" x14ac:dyDescent="0.2">
      <c r="A762" s="93" t="s">
        <v>735</v>
      </c>
      <c r="B762" s="94" t="s">
        <v>854</v>
      </c>
      <c r="C762" s="94" t="s">
        <v>1208</v>
      </c>
      <c r="D762" s="94" t="s">
        <v>431</v>
      </c>
      <c r="E762" s="94"/>
      <c r="F762" s="96" t="s">
        <v>1218</v>
      </c>
      <c r="G762" s="96">
        <v>3</v>
      </c>
      <c r="H762" s="94" t="s">
        <v>73</v>
      </c>
      <c r="I762" s="97" t="s">
        <v>1210</v>
      </c>
      <c r="J762" s="94"/>
      <c r="K762" s="94" t="s">
        <v>1211</v>
      </c>
      <c r="L762" s="94"/>
      <c r="M762" s="94"/>
      <c r="N762" s="94" t="s">
        <v>1212</v>
      </c>
      <c r="O762" s="109"/>
    </row>
    <row r="763" spans="1:15" s="62" customFormat="1" ht="40.5" x14ac:dyDescent="0.2">
      <c r="A763" s="93" t="s">
        <v>735</v>
      </c>
      <c r="B763" s="94" t="s">
        <v>854</v>
      </c>
      <c r="C763" s="94" t="s">
        <v>1208</v>
      </c>
      <c r="D763" s="94" t="s">
        <v>431</v>
      </c>
      <c r="E763" s="94"/>
      <c r="F763" s="96" t="s">
        <v>1219</v>
      </c>
      <c r="G763" s="96">
        <v>2</v>
      </c>
      <c r="H763" s="94" t="s">
        <v>73</v>
      </c>
      <c r="I763" s="97" t="s">
        <v>1210</v>
      </c>
      <c r="J763" s="94"/>
      <c r="K763" s="94" t="s">
        <v>1211</v>
      </c>
      <c r="L763" s="94"/>
      <c r="M763" s="94"/>
      <c r="N763" s="94" t="s">
        <v>1212</v>
      </c>
      <c r="O763" s="109"/>
    </row>
    <row r="764" spans="1:15" s="62" customFormat="1" ht="40.5" x14ac:dyDescent="0.2">
      <c r="A764" s="93" t="s">
        <v>735</v>
      </c>
      <c r="B764" s="94" t="s">
        <v>854</v>
      </c>
      <c r="C764" s="94" t="s">
        <v>1208</v>
      </c>
      <c r="D764" s="94" t="s">
        <v>431</v>
      </c>
      <c r="E764" s="94"/>
      <c r="F764" s="96" t="s">
        <v>1220</v>
      </c>
      <c r="G764" s="96">
        <v>2</v>
      </c>
      <c r="H764" s="94" t="s">
        <v>73</v>
      </c>
      <c r="I764" s="97" t="s">
        <v>1210</v>
      </c>
      <c r="J764" s="94"/>
      <c r="K764" s="94" t="s">
        <v>1211</v>
      </c>
      <c r="L764" s="94"/>
      <c r="M764" s="94"/>
      <c r="N764" s="94" t="s">
        <v>1212</v>
      </c>
      <c r="O764" s="109"/>
    </row>
    <row r="765" spans="1:15" s="62" customFormat="1" ht="40.5" x14ac:dyDescent="0.2">
      <c r="A765" s="93" t="s">
        <v>735</v>
      </c>
      <c r="B765" s="94" t="s">
        <v>854</v>
      </c>
      <c r="C765" s="94" t="s">
        <v>1208</v>
      </c>
      <c r="D765" s="94" t="s">
        <v>431</v>
      </c>
      <c r="E765" s="94"/>
      <c r="F765" s="96" t="s">
        <v>1221</v>
      </c>
      <c r="G765" s="96">
        <v>2</v>
      </c>
      <c r="H765" s="94" t="s">
        <v>73</v>
      </c>
      <c r="I765" s="97" t="s">
        <v>1210</v>
      </c>
      <c r="J765" s="94"/>
      <c r="K765" s="94" t="s">
        <v>1211</v>
      </c>
      <c r="L765" s="94"/>
      <c r="M765" s="94"/>
      <c r="N765" s="94" t="s">
        <v>1212</v>
      </c>
      <c r="O765" s="109"/>
    </row>
    <row r="766" spans="1:15" s="62" customFormat="1" ht="40.5" x14ac:dyDescent="0.2">
      <c r="A766" s="93" t="s">
        <v>735</v>
      </c>
      <c r="B766" s="94" t="s">
        <v>854</v>
      </c>
      <c r="C766" s="94" t="s">
        <v>1208</v>
      </c>
      <c r="D766" s="94" t="s">
        <v>431</v>
      </c>
      <c r="E766" s="94"/>
      <c r="F766" s="96" t="s">
        <v>1222</v>
      </c>
      <c r="G766" s="96">
        <v>2</v>
      </c>
      <c r="H766" s="94" t="s">
        <v>73</v>
      </c>
      <c r="I766" s="97" t="s">
        <v>1210</v>
      </c>
      <c r="J766" s="94"/>
      <c r="K766" s="94" t="s">
        <v>1211</v>
      </c>
      <c r="L766" s="94"/>
      <c r="M766" s="94"/>
      <c r="N766" s="94" t="s">
        <v>1212</v>
      </c>
      <c r="O766" s="109"/>
    </row>
    <row r="767" spans="1:15" s="62" customFormat="1" ht="40.5" x14ac:dyDescent="0.2">
      <c r="A767" s="93" t="s">
        <v>735</v>
      </c>
      <c r="B767" s="94" t="s">
        <v>854</v>
      </c>
      <c r="C767" s="94" t="s">
        <v>1208</v>
      </c>
      <c r="D767" s="94" t="s">
        <v>431</v>
      </c>
      <c r="E767" s="94"/>
      <c r="F767" s="96" t="s">
        <v>1223</v>
      </c>
      <c r="G767" s="96">
        <v>3</v>
      </c>
      <c r="H767" s="94" t="s">
        <v>73</v>
      </c>
      <c r="I767" s="97" t="s">
        <v>1210</v>
      </c>
      <c r="J767" s="94"/>
      <c r="K767" s="94" t="s">
        <v>1211</v>
      </c>
      <c r="L767" s="94"/>
      <c r="M767" s="94"/>
      <c r="N767" s="94" t="s">
        <v>1212</v>
      </c>
      <c r="O767" s="109"/>
    </row>
    <row r="768" spans="1:15" s="62" customFormat="1" ht="40.5" x14ac:dyDescent="0.2">
      <c r="A768" s="93" t="s">
        <v>735</v>
      </c>
      <c r="B768" s="94" t="s">
        <v>854</v>
      </c>
      <c r="C768" s="94" t="s">
        <v>1208</v>
      </c>
      <c r="D768" s="94" t="s">
        <v>431</v>
      </c>
      <c r="E768" s="94"/>
      <c r="F768" s="96" t="s">
        <v>1224</v>
      </c>
      <c r="G768" s="96">
        <v>3</v>
      </c>
      <c r="H768" s="94" t="s">
        <v>73</v>
      </c>
      <c r="I768" s="97" t="s">
        <v>1210</v>
      </c>
      <c r="J768" s="94"/>
      <c r="K768" s="94" t="s">
        <v>1211</v>
      </c>
      <c r="L768" s="94"/>
      <c r="M768" s="94"/>
      <c r="N768" s="94" t="s">
        <v>1212</v>
      </c>
      <c r="O768" s="109"/>
    </row>
    <row r="769" spans="1:15" s="62" customFormat="1" ht="40.5" x14ac:dyDescent="0.2">
      <c r="A769" s="93" t="s">
        <v>735</v>
      </c>
      <c r="B769" s="94" t="s">
        <v>854</v>
      </c>
      <c r="C769" s="94" t="s">
        <v>1208</v>
      </c>
      <c r="D769" s="94" t="s">
        <v>431</v>
      </c>
      <c r="E769" s="94"/>
      <c r="F769" s="96" t="s">
        <v>1225</v>
      </c>
      <c r="G769" s="96">
        <v>3</v>
      </c>
      <c r="H769" s="94" t="s">
        <v>73</v>
      </c>
      <c r="I769" s="97" t="s">
        <v>1210</v>
      </c>
      <c r="J769" s="94"/>
      <c r="K769" s="94" t="s">
        <v>1211</v>
      </c>
      <c r="L769" s="94"/>
      <c r="M769" s="94"/>
      <c r="N769" s="94" t="s">
        <v>1212</v>
      </c>
      <c r="O769" s="109"/>
    </row>
    <row r="770" spans="1:15" s="62" customFormat="1" ht="40.5" x14ac:dyDescent="0.2">
      <c r="A770" s="93" t="s">
        <v>735</v>
      </c>
      <c r="B770" s="94" t="s">
        <v>854</v>
      </c>
      <c r="C770" s="94" t="s">
        <v>1208</v>
      </c>
      <c r="D770" s="94" t="s">
        <v>431</v>
      </c>
      <c r="E770" s="94"/>
      <c r="F770" s="96" t="s">
        <v>1226</v>
      </c>
      <c r="G770" s="96">
        <v>2</v>
      </c>
      <c r="H770" s="94" t="s">
        <v>73</v>
      </c>
      <c r="I770" s="97" t="s">
        <v>1210</v>
      </c>
      <c r="J770" s="94"/>
      <c r="K770" s="94" t="s">
        <v>1211</v>
      </c>
      <c r="L770" s="94"/>
      <c r="M770" s="94"/>
      <c r="N770" s="94" t="s">
        <v>1212</v>
      </c>
      <c r="O770" s="109"/>
    </row>
    <row r="771" spans="1:15" s="62" customFormat="1" ht="40.5" x14ac:dyDescent="0.2">
      <c r="A771" s="93" t="s">
        <v>735</v>
      </c>
      <c r="B771" s="94" t="s">
        <v>854</v>
      </c>
      <c r="C771" s="94" t="s">
        <v>1208</v>
      </c>
      <c r="D771" s="94" t="s">
        <v>431</v>
      </c>
      <c r="E771" s="94"/>
      <c r="F771" s="96" t="s">
        <v>1227</v>
      </c>
      <c r="G771" s="96">
        <v>2</v>
      </c>
      <c r="H771" s="94" t="s">
        <v>73</v>
      </c>
      <c r="I771" s="97" t="s">
        <v>1210</v>
      </c>
      <c r="J771" s="94"/>
      <c r="K771" s="94" t="s">
        <v>1211</v>
      </c>
      <c r="L771" s="94"/>
      <c r="M771" s="94"/>
      <c r="N771" s="94" t="s">
        <v>1212</v>
      </c>
      <c r="O771" s="109"/>
    </row>
    <row r="772" spans="1:15" s="62" customFormat="1" ht="40.5" x14ac:dyDescent="0.2">
      <c r="A772" s="93" t="s">
        <v>735</v>
      </c>
      <c r="B772" s="94" t="s">
        <v>854</v>
      </c>
      <c r="C772" s="94" t="s">
        <v>1208</v>
      </c>
      <c r="D772" s="94" t="s">
        <v>431</v>
      </c>
      <c r="E772" s="94"/>
      <c r="F772" s="96" t="s">
        <v>1228</v>
      </c>
      <c r="G772" s="96">
        <v>3</v>
      </c>
      <c r="H772" s="94" t="s">
        <v>73</v>
      </c>
      <c r="I772" s="97" t="s">
        <v>1210</v>
      </c>
      <c r="J772" s="94"/>
      <c r="K772" s="94" t="s">
        <v>1211</v>
      </c>
      <c r="L772" s="94"/>
      <c r="M772" s="94"/>
      <c r="N772" s="94" t="s">
        <v>1212</v>
      </c>
      <c r="O772" s="109"/>
    </row>
    <row r="773" spans="1:15" s="62" customFormat="1" ht="40.5" x14ac:dyDescent="0.2">
      <c r="A773" s="93" t="s">
        <v>735</v>
      </c>
      <c r="B773" s="94" t="s">
        <v>854</v>
      </c>
      <c r="C773" s="94" t="s">
        <v>1208</v>
      </c>
      <c r="D773" s="94" t="s">
        <v>431</v>
      </c>
      <c r="E773" s="94"/>
      <c r="F773" s="96" t="s">
        <v>1229</v>
      </c>
      <c r="G773" s="96">
        <v>3</v>
      </c>
      <c r="H773" s="94" t="s">
        <v>73</v>
      </c>
      <c r="I773" s="97" t="s">
        <v>1210</v>
      </c>
      <c r="J773" s="94"/>
      <c r="K773" s="94" t="s">
        <v>1211</v>
      </c>
      <c r="L773" s="94"/>
      <c r="M773" s="94"/>
      <c r="N773" s="94" t="s">
        <v>1212</v>
      </c>
      <c r="O773" s="109"/>
    </row>
    <row r="774" spans="1:15" s="62" customFormat="1" ht="40.5" x14ac:dyDescent="0.2">
      <c r="A774" s="93" t="s">
        <v>735</v>
      </c>
      <c r="B774" s="94" t="s">
        <v>854</v>
      </c>
      <c r="C774" s="94" t="s">
        <v>1208</v>
      </c>
      <c r="D774" s="94" t="s">
        <v>431</v>
      </c>
      <c r="E774" s="94"/>
      <c r="F774" s="96" t="s">
        <v>1230</v>
      </c>
      <c r="G774" s="96">
        <v>3</v>
      </c>
      <c r="H774" s="94" t="s">
        <v>73</v>
      </c>
      <c r="I774" s="97" t="s">
        <v>1210</v>
      </c>
      <c r="J774" s="94"/>
      <c r="K774" s="94" t="s">
        <v>1211</v>
      </c>
      <c r="L774" s="94"/>
      <c r="M774" s="94"/>
      <c r="N774" s="94" t="s">
        <v>1212</v>
      </c>
      <c r="O774" s="109"/>
    </row>
    <row r="775" spans="1:15" s="62" customFormat="1" ht="40.5" x14ac:dyDescent="0.2">
      <c r="A775" s="93" t="s">
        <v>735</v>
      </c>
      <c r="B775" s="94" t="s">
        <v>854</v>
      </c>
      <c r="C775" s="94" t="s">
        <v>1208</v>
      </c>
      <c r="D775" s="94" t="s">
        <v>431</v>
      </c>
      <c r="E775" s="94"/>
      <c r="F775" s="96" t="s">
        <v>1231</v>
      </c>
      <c r="G775" s="96">
        <v>3</v>
      </c>
      <c r="H775" s="94" t="s">
        <v>73</v>
      </c>
      <c r="I775" s="97" t="s">
        <v>1210</v>
      </c>
      <c r="J775" s="94"/>
      <c r="K775" s="94" t="s">
        <v>1211</v>
      </c>
      <c r="L775" s="94"/>
      <c r="M775" s="94"/>
      <c r="N775" s="94" t="s">
        <v>1212</v>
      </c>
      <c r="O775" s="109"/>
    </row>
    <row r="776" spans="1:15" s="62" customFormat="1" ht="40.5" x14ac:dyDescent="0.2">
      <c r="A776" s="93" t="s">
        <v>735</v>
      </c>
      <c r="B776" s="94" t="s">
        <v>854</v>
      </c>
      <c r="C776" s="94" t="s">
        <v>1208</v>
      </c>
      <c r="D776" s="94" t="s">
        <v>431</v>
      </c>
      <c r="E776" s="94"/>
      <c r="F776" s="96" t="s">
        <v>1232</v>
      </c>
      <c r="G776" s="96">
        <v>3</v>
      </c>
      <c r="H776" s="94" t="s">
        <v>73</v>
      </c>
      <c r="I776" s="97" t="s">
        <v>1210</v>
      </c>
      <c r="J776" s="94"/>
      <c r="K776" s="94" t="s">
        <v>1211</v>
      </c>
      <c r="L776" s="94"/>
      <c r="M776" s="94"/>
      <c r="N776" s="94" t="s">
        <v>1212</v>
      </c>
      <c r="O776" s="109"/>
    </row>
    <row r="777" spans="1:15" s="62" customFormat="1" ht="40.5" x14ac:dyDescent="0.2">
      <c r="A777" s="93" t="s">
        <v>735</v>
      </c>
      <c r="B777" s="94" t="s">
        <v>854</v>
      </c>
      <c r="C777" s="94" t="s">
        <v>1208</v>
      </c>
      <c r="D777" s="94" t="s">
        <v>431</v>
      </c>
      <c r="E777" s="94"/>
      <c r="F777" s="96" t="s">
        <v>1233</v>
      </c>
      <c r="G777" s="96">
        <v>3</v>
      </c>
      <c r="H777" s="94" t="s">
        <v>73</v>
      </c>
      <c r="I777" s="97" t="s">
        <v>1210</v>
      </c>
      <c r="J777" s="94"/>
      <c r="K777" s="94" t="s">
        <v>1211</v>
      </c>
      <c r="L777" s="94"/>
      <c r="M777" s="94"/>
      <c r="N777" s="94" t="s">
        <v>1212</v>
      </c>
      <c r="O777" s="109"/>
    </row>
    <row r="778" spans="1:15" s="62" customFormat="1" ht="40.5" x14ac:dyDescent="0.2">
      <c r="A778" s="93" t="s">
        <v>735</v>
      </c>
      <c r="B778" s="94" t="s">
        <v>854</v>
      </c>
      <c r="C778" s="94" t="s">
        <v>1208</v>
      </c>
      <c r="D778" s="94" t="s">
        <v>431</v>
      </c>
      <c r="E778" s="94"/>
      <c r="F778" s="96" t="s">
        <v>1234</v>
      </c>
      <c r="G778" s="96">
        <v>3</v>
      </c>
      <c r="H778" s="94" t="s">
        <v>73</v>
      </c>
      <c r="I778" s="97" t="s">
        <v>1210</v>
      </c>
      <c r="J778" s="94"/>
      <c r="K778" s="94" t="s">
        <v>1211</v>
      </c>
      <c r="L778" s="94"/>
      <c r="M778" s="94"/>
      <c r="N778" s="94" t="s">
        <v>1212</v>
      </c>
      <c r="O778" s="109"/>
    </row>
    <row r="779" spans="1:15" s="62" customFormat="1" ht="40.5" x14ac:dyDescent="0.2">
      <c r="A779" s="93" t="s">
        <v>735</v>
      </c>
      <c r="B779" s="94" t="s">
        <v>854</v>
      </c>
      <c r="C779" s="94" t="s">
        <v>1208</v>
      </c>
      <c r="D779" s="94" t="s">
        <v>431</v>
      </c>
      <c r="E779" s="94"/>
      <c r="F779" s="96" t="s">
        <v>1235</v>
      </c>
      <c r="G779" s="96">
        <v>3</v>
      </c>
      <c r="H779" s="94" t="s">
        <v>73</v>
      </c>
      <c r="I779" s="97" t="s">
        <v>1210</v>
      </c>
      <c r="J779" s="94"/>
      <c r="K779" s="94" t="s">
        <v>1211</v>
      </c>
      <c r="L779" s="94"/>
      <c r="M779" s="94"/>
      <c r="N779" s="94" t="s">
        <v>1212</v>
      </c>
      <c r="O779" s="94"/>
    </row>
    <row r="780" spans="1:15" s="62" customFormat="1" ht="40.5" x14ac:dyDescent="0.2">
      <c r="A780" s="93" t="s">
        <v>735</v>
      </c>
      <c r="B780" s="94" t="s">
        <v>854</v>
      </c>
      <c r="C780" s="94" t="s">
        <v>1208</v>
      </c>
      <c r="D780" s="94" t="s">
        <v>431</v>
      </c>
      <c r="E780" s="94"/>
      <c r="F780" s="96" t="s">
        <v>1236</v>
      </c>
      <c r="G780" s="96">
        <v>3</v>
      </c>
      <c r="H780" s="94" t="s">
        <v>73</v>
      </c>
      <c r="I780" s="97" t="s">
        <v>1210</v>
      </c>
      <c r="J780" s="94"/>
      <c r="K780" s="94" t="s">
        <v>1211</v>
      </c>
      <c r="L780" s="94"/>
      <c r="M780" s="94"/>
      <c r="N780" s="94" t="s">
        <v>1212</v>
      </c>
      <c r="O780" s="94"/>
    </row>
    <row r="781" spans="1:15" s="62" customFormat="1" ht="40.5" x14ac:dyDescent="0.2">
      <c r="A781" s="93" t="s">
        <v>735</v>
      </c>
      <c r="B781" s="94" t="s">
        <v>854</v>
      </c>
      <c r="C781" s="94" t="s">
        <v>1208</v>
      </c>
      <c r="D781" s="94" t="s">
        <v>431</v>
      </c>
      <c r="E781" s="94"/>
      <c r="F781" s="96" t="s">
        <v>1237</v>
      </c>
      <c r="G781" s="96">
        <v>2</v>
      </c>
      <c r="H781" s="94" t="s">
        <v>73</v>
      </c>
      <c r="I781" s="97" t="s">
        <v>1210</v>
      </c>
      <c r="J781" s="94"/>
      <c r="K781" s="94" t="s">
        <v>1211</v>
      </c>
      <c r="L781" s="94"/>
      <c r="M781" s="94"/>
      <c r="N781" s="94" t="s">
        <v>1212</v>
      </c>
      <c r="O781" s="94"/>
    </row>
    <row r="782" spans="1:15" s="62" customFormat="1" ht="40.5" x14ac:dyDescent="0.2">
      <c r="A782" s="93" t="s">
        <v>735</v>
      </c>
      <c r="B782" s="94" t="s">
        <v>854</v>
      </c>
      <c r="C782" s="94" t="s">
        <v>1208</v>
      </c>
      <c r="D782" s="94" t="s">
        <v>431</v>
      </c>
      <c r="E782" s="94"/>
      <c r="F782" s="96" t="s">
        <v>1238</v>
      </c>
      <c r="G782" s="96">
        <v>2</v>
      </c>
      <c r="H782" s="94" t="s">
        <v>73</v>
      </c>
      <c r="I782" s="97" t="s">
        <v>1210</v>
      </c>
      <c r="J782" s="94"/>
      <c r="K782" s="94" t="s">
        <v>1211</v>
      </c>
      <c r="L782" s="94"/>
      <c r="M782" s="94"/>
      <c r="N782" s="94" t="s">
        <v>1212</v>
      </c>
      <c r="O782" s="94"/>
    </row>
    <row r="783" spans="1:15" s="62" customFormat="1" ht="40.5" x14ac:dyDescent="0.2">
      <c r="A783" s="93" t="s">
        <v>735</v>
      </c>
      <c r="B783" s="94" t="s">
        <v>854</v>
      </c>
      <c r="C783" s="94" t="s">
        <v>1208</v>
      </c>
      <c r="D783" s="94" t="s">
        <v>431</v>
      </c>
      <c r="E783" s="94"/>
      <c r="F783" s="96" t="s">
        <v>1239</v>
      </c>
      <c r="G783" s="96">
        <v>3</v>
      </c>
      <c r="H783" s="94" t="s">
        <v>73</v>
      </c>
      <c r="I783" s="97" t="s">
        <v>1210</v>
      </c>
      <c r="J783" s="94"/>
      <c r="K783" s="94" t="s">
        <v>1211</v>
      </c>
      <c r="L783" s="94"/>
      <c r="M783" s="94"/>
      <c r="N783" s="94" t="s">
        <v>1212</v>
      </c>
      <c r="O783" s="94"/>
    </row>
    <row r="784" spans="1:15" s="62" customFormat="1" ht="40.5" x14ac:dyDescent="0.2">
      <c r="A784" s="93" t="s">
        <v>735</v>
      </c>
      <c r="B784" s="94" t="s">
        <v>854</v>
      </c>
      <c r="C784" s="94" t="s">
        <v>1208</v>
      </c>
      <c r="D784" s="94" t="s">
        <v>431</v>
      </c>
      <c r="E784" s="94"/>
      <c r="F784" s="96" t="s">
        <v>1240</v>
      </c>
      <c r="G784" s="96">
        <v>3</v>
      </c>
      <c r="H784" s="94" t="s">
        <v>73</v>
      </c>
      <c r="I784" s="97" t="s">
        <v>1210</v>
      </c>
      <c r="J784" s="94"/>
      <c r="K784" s="94" t="s">
        <v>1211</v>
      </c>
      <c r="L784" s="94"/>
      <c r="M784" s="94"/>
      <c r="N784" s="94" t="s">
        <v>1212</v>
      </c>
      <c r="O784" s="94"/>
    </row>
    <row r="785" spans="1:15" s="62" customFormat="1" ht="40.5" x14ac:dyDescent="0.2">
      <c r="A785" s="93" t="s">
        <v>735</v>
      </c>
      <c r="B785" s="94" t="s">
        <v>854</v>
      </c>
      <c r="C785" s="94" t="s">
        <v>1208</v>
      </c>
      <c r="D785" s="94" t="s">
        <v>431</v>
      </c>
      <c r="E785" s="94"/>
      <c r="F785" s="96" t="s">
        <v>1241</v>
      </c>
      <c r="G785" s="96">
        <v>3</v>
      </c>
      <c r="H785" s="94" t="s">
        <v>73</v>
      </c>
      <c r="I785" s="97" t="s">
        <v>1210</v>
      </c>
      <c r="J785" s="94"/>
      <c r="K785" s="94" t="s">
        <v>1211</v>
      </c>
      <c r="L785" s="94"/>
      <c r="M785" s="94"/>
      <c r="N785" s="94" t="s">
        <v>1212</v>
      </c>
      <c r="O785" s="94"/>
    </row>
    <row r="786" spans="1:15" s="62" customFormat="1" ht="40.5" x14ac:dyDescent="0.2">
      <c r="A786" s="93" t="s">
        <v>735</v>
      </c>
      <c r="B786" s="94" t="s">
        <v>854</v>
      </c>
      <c r="C786" s="94" t="s">
        <v>1208</v>
      </c>
      <c r="D786" s="94" t="s">
        <v>431</v>
      </c>
      <c r="E786" s="94"/>
      <c r="F786" s="96" t="s">
        <v>1242</v>
      </c>
      <c r="G786" s="96">
        <v>3</v>
      </c>
      <c r="H786" s="94" t="s">
        <v>73</v>
      </c>
      <c r="I786" s="97" t="s">
        <v>1210</v>
      </c>
      <c r="J786" s="94"/>
      <c r="K786" s="94" t="s">
        <v>1211</v>
      </c>
      <c r="L786" s="94"/>
      <c r="M786" s="94"/>
      <c r="N786" s="94" t="s">
        <v>1212</v>
      </c>
      <c r="O786" s="94"/>
    </row>
    <row r="787" spans="1:15" s="62" customFormat="1" ht="40.5" x14ac:dyDescent="0.2">
      <c r="A787" s="93" t="s">
        <v>735</v>
      </c>
      <c r="B787" s="94" t="s">
        <v>854</v>
      </c>
      <c r="C787" s="94" t="s">
        <v>1208</v>
      </c>
      <c r="D787" s="94" t="s">
        <v>431</v>
      </c>
      <c r="E787" s="94"/>
      <c r="F787" s="96" t="s">
        <v>1243</v>
      </c>
      <c r="G787" s="96">
        <v>3</v>
      </c>
      <c r="H787" s="94" t="s">
        <v>73</v>
      </c>
      <c r="I787" s="97" t="s">
        <v>1210</v>
      </c>
      <c r="J787" s="94"/>
      <c r="K787" s="94" t="s">
        <v>1211</v>
      </c>
      <c r="L787" s="94"/>
      <c r="M787" s="94"/>
      <c r="N787" s="94" t="s">
        <v>1212</v>
      </c>
      <c r="O787" s="94"/>
    </row>
    <row r="788" spans="1:15" s="62" customFormat="1" ht="40.5" x14ac:dyDescent="0.2">
      <c r="A788" s="93" t="s">
        <v>735</v>
      </c>
      <c r="B788" s="94" t="s">
        <v>854</v>
      </c>
      <c r="C788" s="94" t="s">
        <v>1208</v>
      </c>
      <c r="D788" s="94" t="s">
        <v>431</v>
      </c>
      <c r="E788" s="94"/>
      <c r="F788" s="96" t="s">
        <v>1244</v>
      </c>
      <c r="G788" s="96">
        <v>3</v>
      </c>
      <c r="H788" s="94" t="s">
        <v>73</v>
      </c>
      <c r="I788" s="97" t="s">
        <v>1210</v>
      </c>
      <c r="J788" s="94"/>
      <c r="K788" s="94" t="s">
        <v>1211</v>
      </c>
      <c r="L788" s="94"/>
      <c r="M788" s="94"/>
      <c r="N788" s="94" t="s">
        <v>1212</v>
      </c>
      <c r="O788" s="94"/>
    </row>
    <row r="789" spans="1:15" s="62" customFormat="1" ht="40.5" x14ac:dyDescent="0.2">
      <c r="A789" s="93" t="s">
        <v>735</v>
      </c>
      <c r="B789" s="94" t="s">
        <v>854</v>
      </c>
      <c r="C789" s="94" t="s">
        <v>1208</v>
      </c>
      <c r="D789" s="94" t="s">
        <v>431</v>
      </c>
      <c r="E789" s="94"/>
      <c r="F789" s="96" t="s">
        <v>1245</v>
      </c>
      <c r="G789" s="96">
        <v>3</v>
      </c>
      <c r="H789" s="94" t="s">
        <v>73</v>
      </c>
      <c r="I789" s="97" t="s">
        <v>1210</v>
      </c>
      <c r="J789" s="94"/>
      <c r="K789" s="94" t="s">
        <v>1211</v>
      </c>
      <c r="L789" s="94"/>
      <c r="M789" s="94"/>
      <c r="N789" s="94" t="s">
        <v>1212</v>
      </c>
      <c r="O789" s="94"/>
    </row>
    <row r="790" spans="1:15" s="62" customFormat="1" ht="40.5" x14ac:dyDescent="0.2">
      <c r="A790" s="93" t="s">
        <v>735</v>
      </c>
      <c r="B790" s="94" t="s">
        <v>854</v>
      </c>
      <c r="C790" s="94" t="s">
        <v>1208</v>
      </c>
      <c r="D790" s="94" t="s">
        <v>431</v>
      </c>
      <c r="E790" s="94"/>
      <c r="F790" s="96" t="s">
        <v>1246</v>
      </c>
      <c r="G790" s="96">
        <v>3</v>
      </c>
      <c r="H790" s="94" t="s">
        <v>73</v>
      </c>
      <c r="I790" s="97" t="s">
        <v>1210</v>
      </c>
      <c r="J790" s="94"/>
      <c r="K790" s="94" t="s">
        <v>1211</v>
      </c>
      <c r="L790" s="94"/>
      <c r="M790" s="94"/>
      <c r="N790" s="94" t="s">
        <v>1212</v>
      </c>
      <c r="O790" s="94"/>
    </row>
    <row r="791" spans="1:15" s="62" customFormat="1" ht="40.5" x14ac:dyDescent="0.2">
      <c r="A791" s="93" t="s">
        <v>735</v>
      </c>
      <c r="B791" s="94" t="s">
        <v>854</v>
      </c>
      <c r="C791" s="94" t="s">
        <v>1208</v>
      </c>
      <c r="D791" s="94" t="s">
        <v>431</v>
      </c>
      <c r="E791" s="94"/>
      <c r="F791" s="96" t="s">
        <v>1247</v>
      </c>
      <c r="G791" s="96">
        <v>3</v>
      </c>
      <c r="H791" s="94" t="s">
        <v>73</v>
      </c>
      <c r="I791" s="97" t="s">
        <v>1210</v>
      </c>
      <c r="J791" s="94"/>
      <c r="K791" s="94" t="s">
        <v>1211</v>
      </c>
      <c r="L791" s="94"/>
      <c r="M791" s="94"/>
      <c r="N791" s="94" t="s">
        <v>1212</v>
      </c>
      <c r="O791" s="94"/>
    </row>
    <row r="792" spans="1:15" s="62" customFormat="1" ht="40.5" x14ac:dyDescent="0.2">
      <c r="A792" s="93" t="s">
        <v>735</v>
      </c>
      <c r="B792" s="94" t="s">
        <v>854</v>
      </c>
      <c r="C792" s="94" t="s">
        <v>1208</v>
      </c>
      <c r="D792" s="94" t="s">
        <v>431</v>
      </c>
      <c r="E792" s="94"/>
      <c r="F792" s="96" t="s">
        <v>1248</v>
      </c>
      <c r="G792" s="96">
        <v>2</v>
      </c>
      <c r="H792" s="94" t="s">
        <v>73</v>
      </c>
      <c r="I792" s="97" t="s">
        <v>1210</v>
      </c>
      <c r="J792" s="94"/>
      <c r="K792" s="94" t="s">
        <v>1211</v>
      </c>
      <c r="L792" s="94"/>
      <c r="M792" s="94"/>
      <c r="N792" s="94" t="s">
        <v>1212</v>
      </c>
      <c r="O792" s="94"/>
    </row>
    <row r="793" spans="1:15" s="62" customFormat="1" ht="40.5" x14ac:dyDescent="0.2">
      <c r="A793" s="93" t="s">
        <v>735</v>
      </c>
      <c r="B793" s="94" t="s">
        <v>854</v>
      </c>
      <c r="C793" s="94" t="s">
        <v>1208</v>
      </c>
      <c r="D793" s="94" t="s">
        <v>431</v>
      </c>
      <c r="E793" s="94"/>
      <c r="F793" s="96" t="s">
        <v>1249</v>
      </c>
      <c r="G793" s="96">
        <v>2</v>
      </c>
      <c r="H793" s="94" t="s">
        <v>73</v>
      </c>
      <c r="I793" s="97" t="s">
        <v>1210</v>
      </c>
      <c r="J793" s="94"/>
      <c r="K793" s="94" t="s">
        <v>1211</v>
      </c>
      <c r="L793" s="94"/>
      <c r="M793" s="94"/>
      <c r="N793" s="94" t="s">
        <v>1212</v>
      </c>
      <c r="O793" s="94"/>
    </row>
    <row r="794" spans="1:15" s="62" customFormat="1" ht="40.5" x14ac:dyDescent="0.2">
      <c r="A794" s="93" t="s">
        <v>735</v>
      </c>
      <c r="B794" s="94" t="s">
        <v>854</v>
      </c>
      <c r="C794" s="94" t="s">
        <v>1208</v>
      </c>
      <c r="D794" s="94" t="s">
        <v>431</v>
      </c>
      <c r="E794" s="94"/>
      <c r="F794" s="96" t="s">
        <v>1250</v>
      </c>
      <c r="G794" s="96">
        <v>3</v>
      </c>
      <c r="H794" s="94" t="s">
        <v>73</v>
      </c>
      <c r="I794" s="97" t="s">
        <v>1210</v>
      </c>
      <c r="J794" s="94"/>
      <c r="K794" s="94" t="s">
        <v>1211</v>
      </c>
      <c r="L794" s="94"/>
      <c r="M794" s="94"/>
      <c r="N794" s="94" t="s">
        <v>1212</v>
      </c>
      <c r="O794" s="94"/>
    </row>
    <row r="795" spans="1:15" s="62" customFormat="1" ht="40.5" x14ac:dyDescent="0.2">
      <c r="A795" s="93" t="s">
        <v>735</v>
      </c>
      <c r="B795" s="94" t="s">
        <v>854</v>
      </c>
      <c r="C795" s="94" t="s">
        <v>1208</v>
      </c>
      <c r="D795" s="94" t="s">
        <v>431</v>
      </c>
      <c r="E795" s="94"/>
      <c r="F795" s="96" t="s">
        <v>1251</v>
      </c>
      <c r="G795" s="96">
        <v>3</v>
      </c>
      <c r="H795" s="94" t="s">
        <v>73</v>
      </c>
      <c r="I795" s="97" t="s">
        <v>1210</v>
      </c>
      <c r="J795" s="94"/>
      <c r="K795" s="94" t="s">
        <v>1211</v>
      </c>
      <c r="L795" s="94"/>
      <c r="M795" s="94"/>
      <c r="N795" s="94" t="s">
        <v>1212</v>
      </c>
      <c r="O795" s="94"/>
    </row>
    <row r="796" spans="1:15" s="62" customFormat="1" ht="40.5" x14ac:dyDescent="0.2">
      <c r="A796" s="93" t="s">
        <v>735</v>
      </c>
      <c r="B796" s="94" t="s">
        <v>854</v>
      </c>
      <c r="C796" s="94" t="s">
        <v>1208</v>
      </c>
      <c r="D796" s="94" t="s">
        <v>431</v>
      </c>
      <c r="E796" s="94"/>
      <c r="F796" s="96" t="s">
        <v>1252</v>
      </c>
      <c r="G796" s="96">
        <v>3</v>
      </c>
      <c r="H796" s="94" t="s">
        <v>73</v>
      </c>
      <c r="I796" s="97" t="s">
        <v>1210</v>
      </c>
      <c r="J796" s="94"/>
      <c r="K796" s="94" t="s">
        <v>1211</v>
      </c>
      <c r="L796" s="94"/>
      <c r="M796" s="94"/>
      <c r="N796" s="94" t="s">
        <v>1212</v>
      </c>
      <c r="O796" s="94"/>
    </row>
    <row r="797" spans="1:15" s="62" customFormat="1" ht="40.5" x14ac:dyDescent="0.2">
      <c r="A797" s="93" t="s">
        <v>735</v>
      </c>
      <c r="B797" s="94" t="s">
        <v>854</v>
      </c>
      <c r="C797" s="94" t="s">
        <v>1208</v>
      </c>
      <c r="D797" s="94" t="s">
        <v>431</v>
      </c>
      <c r="E797" s="94"/>
      <c r="F797" s="96" t="s">
        <v>1253</v>
      </c>
      <c r="G797" s="96">
        <v>3</v>
      </c>
      <c r="H797" s="94" t="s">
        <v>73</v>
      </c>
      <c r="I797" s="97" t="s">
        <v>1210</v>
      </c>
      <c r="J797" s="94"/>
      <c r="K797" s="94" t="s">
        <v>1211</v>
      </c>
      <c r="L797" s="94"/>
      <c r="M797" s="94"/>
      <c r="N797" s="94" t="s">
        <v>1212</v>
      </c>
      <c r="O797" s="94"/>
    </row>
    <row r="798" spans="1:15" s="62" customFormat="1" ht="40.5" x14ac:dyDescent="0.2">
      <c r="A798" s="93" t="s">
        <v>735</v>
      </c>
      <c r="B798" s="94" t="s">
        <v>854</v>
      </c>
      <c r="C798" s="94" t="s">
        <v>1208</v>
      </c>
      <c r="D798" s="94" t="s">
        <v>431</v>
      </c>
      <c r="E798" s="94"/>
      <c r="F798" s="96" t="s">
        <v>1254</v>
      </c>
      <c r="G798" s="96">
        <v>3</v>
      </c>
      <c r="H798" s="94" t="s">
        <v>73</v>
      </c>
      <c r="I798" s="97" t="s">
        <v>1210</v>
      </c>
      <c r="J798" s="94"/>
      <c r="K798" s="94" t="s">
        <v>1211</v>
      </c>
      <c r="L798" s="94"/>
      <c r="M798" s="94"/>
      <c r="N798" s="94" t="s">
        <v>1212</v>
      </c>
      <c r="O798" s="94"/>
    </row>
    <row r="799" spans="1:15" s="62" customFormat="1" ht="40.5" x14ac:dyDescent="0.2">
      <c r="A799" s="93" t="s">
        <v>735</v>
      </c>
      <c r="B799" s="94" t="s">
        <v>854</v>
      </c>
      <c r="C799" s="94" t="s">
        <v>1208</v>
      </c>
      <c r="D799" s="94" t="s">
        <v>431</v>
      </c>
      <c r="E799" s="94"/>
      <c r="F799" s="96" t="s">
        <v>1255</v>
      </c>
      <c r="G799" s="96">
        <v>3</v>
      </c>
      <c r="H799" s="94" t="s">
        <v>73</v>
      </c>
      <c r="I799" s="97" t="s">
        <v>1210</v>
      </c>
      <c r="J799" s="94"/>
      <c r="K799" s="94" t="s">
        <v>1211</v>
      </c>
      <c r="L799" s="94"/>
      <c r="M799" s="94"/>
      <c r="N799" s="94" t="s">
        <v>1212</v>
      </c>
      <c r="O799" s="94"/>
    </row>
    <row r="800" spans="1:15" s="62" customFormat="1" ht="40.5" x14ac:dyDescent="0.2">
      <c r="A800" s="93" t="s">
        <v>735</v>
      </c>
      <c r="B800" s="94" t="s">
        <v>854</v>
      </c>
      <c r="C800" s="94" t="s">
        <v>1208</v>
      </c>
      <c r="D800" s="94" t="s">
        <v>431</v>
      </c>
      <c r="E800" s="94"/>
      <c r="F800" s="96" t="s">
        <v>1256</v>
      </c>
      <c r="G800" s="96">
        <v>3</v>
      </c>
      <c r="H800" s="94" t="s">
        <v>73</v>
      </c>
      <c r="I800" s="97" t="s">
        <v>1210</v>
      </c>
      <c r="J800" s="94"/>
      <c r="K800" s="94" t="s">
        <v>1211</v>
      </c>
      <c r="L800" s="94"/>
      <c r="M800" s="94"/>
      <c r="N800" s="94" t="s">
        <v>1212</v>
      </c>
      <c r="O800" s="94"/>
    </row>
    <row r="801" spans="1:15" s="62" customFormat="1" ht="40.5" x14ac:dyDescent="0.2">
      <c r="A801" s="93" t="s">
        <v>735</v>
      </c>
      <c r="B801" s="94" t="s">
        <v>854</v>
      </c>
      <c r="C801" s="94" t="s">
        <v>1208</v>
      </c>
      <c r="D801" s="94" t="s">
        <v>431</v>
      </c>
      <c r="E801" s="94"/>
      <c r="F801" s="96" t="s">
        <v>1257</v>
      </c>
      <c r="G801" s="96">
        <v>3</v>
      </c>
      <c r="H801" s="94" t="s">
        <v>73</v>
      </c>
      <c r="I801" s="97" t="s">
        <v>1210</v>
      </c>
      <c r="J801" s="94"/>
      <c r="K801" s="94" t="s">
        <v>1211</v>
      </c>
      <c r="L801" s="94"/>
      <c r="M801" s="94"/>
      <c r="N801" s="94" t="s">
        <v>1212</v>
      </c>
      <c r="O801" s="94"/>
    </row>
    <row r="802" spans="1:15" s="62" customFormat="1" ht="40.5" x14ac:dyDescent="0.2">
      <c r="A802" s="93" t="s">
        <v>735</v>
      </c>
      <c r="B802" s="94" t="s">
        <v>854</v>
      </c>
      <c r="C802" s="94" t="s">
        <v>1208</v>
      </c>
      <c r="D802" s="94" t="s">
        <v>431</v>
      </c>
      <c r="E802" s="94"/>
      <c r="F802" s="96" t="s">
        <v>1258</v>
      </c>
      <c r="G802" s="96">
        <v>3</v>
      </c>
      <c r="H802" s="94" t="s">
        <v>73</v>
      </c>
      <c r="I802" s="97" t="s">
        <v>1210</v>
      </c>
      <c r="J802" s="94"/>
      <c r="K802" s="94" t="s">
        <v>1211</v>
      </c>
      <c r="L802" s="94"/>
      <c r="M802" s="94"/>
      <c r="N802" s="94" t="s">
        <v>1212</v>
      </c>
      <c r="O802" s="94"/>
    </row>
    <row r="803" spans="1:15" s="62" customFormat="1" ht="40.5" x14ac:dyDescent="0.2">
      <c r="A803" s="93" t="s">
        <v>735</v>
      </c>
      <c r="B803" s="94" t="s">
        <v>854</v>
      </c>
      <c r="C803" s="94" t="s">
        <v>1208</v>
      </c>
      <c r="D803" s="94" t="s">
        <v>431</v>
      </c>
      <c r="E803" s="94"/>
      <c r="F803" s="96" t="s">
        <v>1259</v>
      </c>
      <c r="G803" s="96">
        <v>2</v>
      </c>
      <c r="H803" s="94" t="s">
        <v>73</v>
      </c>
      <c r="I803" s="97" t="s">
        <v>1210</v>
      </c>
      <c r="J803" s="94"/>
      <c r="K803" s="94" t="s">
        <v>1211</v>
      </c>
      <c r="L803" s="94"/>
      <c r="M803" s="94"/>
      <c r="N803" s="94" t="s">
        <v>1212</v>
      </c>
      <c r="O803" s="94"/>
    </row>
    <row r="804" spans="1:15" s="62" customFormat="1" ht="40.5" x14ac:dyDescent="0.2">
      <c r="A804" s="93" t="s">
        <v>735</v>
      </c>
      <c r="B804" s="94" t="s">
        <v>854</v>
      </c>
      <c r="C804" s="94" t="s">
        <v>1208</v>
      </c>
      <c r="D804" s="94" t="s">
        <v>431</v>
      </c>
      <c r="E804" s="94"/>
      <c r="F804" s="96" t="s">
        <v>1260</v>
      </c>
      <c r="G804" s="96">
        <v>2</v>
      </c>
      <c r="H804" s="94" t="s">
        <v>73</v>
      </c>
      <c r="I804" s="97" t="s">
        <v>1210</v>
      </c>
      <c r="J804" s="94"/>
      <c r="K804" s="94" t="s">
        <v>1211</v>
      </c>
      <c r="L804" s="94"/>
      <c r="M804" s="94"/>
      <c r="N804" s="94" t="s">
        <v>1212</v>
      </c>
      <c r="O804" s="94"/>
    </row>
    <row r="805" spans="1:15" s="62" customFormat="1" ht="40.5" x14ac:dyDescent="0.2">
      <c r="A805" s="93" t="s">
        <v>735</v>
      </c>
      <c r="B805" s="94" t="s">
        <v>854</v>
      </c>
      <c r="C805" s="94" t="s">
        <v>1208</v>
      </c>
      <c r="D805" s="94" t="s">
        <v>431</v>
      </c>
      <c r="E805" s="94"/>
      <c r="F805" s="96" t="s">
        <v>1261</v>
      </c>
      <c r="G805" s="96">
        <v>2</v>
      </c>
      <c r="H805" s="94" t="s">
        <v>73</v>
      </c>
      <c r="I805" s="97" t="s">
        <v>1210</v>
      </c>
      <c r="J805" s="94"/>
      <c r="K805" s="94" t="s">
        <v>1211</v>
      </c>
      <c r="L805" s="94"/>
      <c r="M805" s="94"/>
      <c r="N805" s="94" t="s">
        <v>1212</v>
      </c>
      <c r="O805" s="94"/>
    </row>
    <row r="806" spans="1:15" s="62" customFormat="1" ht="40.5" x14ac:dyDescent="0.2">
      <c r="A806" s="93" t="s">
        <v>735</v>
      </c>
      <c r="B806" s="94" t="s">
        <v>854</v>
      </c>
      <c r="C806" s="94" t="s">
        <v>1208</v>
      </c>
      <c r="D806" s="94" t="s">
        <v>431</v>
      </c>
      <c r="E806" s="94"/>
      <c r="F806" s="96" t="s">
        <v>1262</v>
      </c>
      <c r="G806" s="96">
        <v>3</v>
      </c>
      <c r="H806" s="94" t="s">
        <v>73</v>
      </c>
      <c r="I806" s="97" t="s">
        <v>1210</v>
      </c>
      <c r="J806" s="94"/>
      <c r="K806" s="94" t="s">
        <v>1211</v>
      </c>
      <c r="L806" s="94"/>
      <c r="M806" s="94"/>
      <c r="N806" s="94" t="s">
        <v>1212</v>
      </c>
      <c r="O806" s="94"/>
    </row>
    <row r="807" spans="1:15" s="62" customFormat="1" ht="40.5" x14ac:dyDescent="0.2">
      <c r="A807" s="93" t="s">
        <v>735</v>
      </c>
      <c r="B807" s="94" t="s">
        <v>854</v>
      </c>
      <c r="C807" s="94" t="s">
        <v>1208</v>
      </c>
      <c r="D807" s="94" t="s">
        <v>431</v>
      </c>
      <c r="E807" s="94"/>
      <c r="F807" s="96" t="s">
        <v>1263</v>
      </c>
      <c r="G807" s="96">
        <v>3</v>
      </c>
      <c r="H807" s="94" t="s">
        <v>73</v>
      </c>
      <c r="I807" s="97" t="s">
        <v>1210</v>
      </c>
      <c r="J807" s="94"/>
      <c r="K807" s="94" t="s">
        <v>1211</v>
      </c>
      <c r="L807" s="94"/>
      <c r="M807" s="94"/>
      <c r="N807" s="94" t="s">
        <v>1212</v>
      </c>
      <c r="O807" s="94"/>
    </row>
    <row r="808" spans="1:15" s="62" customFormat="1" ht="40.5" x14ac:dyDescent="0.2">
      <c r="A808" s="93" t="s">
        <v>735</v>
      </c>
      <c r="B808" s="94" t="s">
        <v>854</v>
      </c>
      <c r="C808" s="94" t="s">
        <v>1208</v>
      </c>
      <c r="D808" s="94" t="s">
        <v>431</v>
      </c>
      <c r="E808" s="94"/>
      <c r="F808" s="96" t="s">
        <v>1264</v>
      </c>
      <c r="G808" s="96">
        <v>3</v>
      </c>
      <c r="H808" s="94" t="s">
        <v>73</v>
      </c>
      <c r="I808" s="97" t="s">
        <v>1210</v>
      </c>
      <c r="J808" s="94"/>
      <c r="K808" s="94" t="s">
        <v>1211</v>
      </c>
      <c r="L808" s="94"/>
      <c r="M808" s="94"/>
      <c r="N808" s="94" t="s">
        <v>1212</v>
      </c>
      <c r="O808" s="94"/>
    </row>
    <row r="809" spans="1:15" s="62" customFormat="1" ht="40.5" x14ac:dyDescent="0.2">
      <c r="A809" s="93" t="s">
        <v>735</v>
      </c>
      <c r="B809" s="94" t="s">
        <v>854</v>
      </c>
      <c r="C809" s="94" t="s">
        <v>1208</v>
      </c>
      <c r="D809" s="94" t="s">
        <v>431</v>
      </c>
      <c r="E809" s="94"/>
      <c r="F809" s="96" t="s">
        <v>1265</v>
      </c>
      <c r="G809" s="96">
        <v>3</v>
      </c>
      <c r="H809" s="94" t="s">
        <v>73</v>
      </c>
      <c r="I809" s="97" t="s">
        <v>1210</v>
      </c>
      <c r="J809" s="94"/>
      <c r="K809" s="94" t="s">
        <v>1211</v>
      </c>
      <c r="L809" s="94"/>
      <c r="M809" s="94"/>
      <c r="N809" s="94" t="s">
        <v>1212</v>
      </c>
      <c r="O809" s="94"/>
    </row>
    <row r="810" spans="1:15" s="62" customFormat="1" ht="40.5" x14ac:dyDescent="0.2">
      <c r="A810" s="93" t="s">
        <v>735</v>
      </c>
      <c r="B810" s="94" t="s">
        <v>854</v>
      </c>
      <c r="C810" s="94" t="s">
        <v>1208</v>
      </c>
      <c r="D810" s="94" t="s">
        <v>431</v>
      </c>
      <c r="E810" s="94"/>
      <c r="F810" s="96" t="s">
        <v>1266</v>
      </c>
      <c r="G810" s="96">
        <v>3</v>
      </c>
      <c r="H810" s="94" t="s">
        <v>73</v>
      </c>
      <c r="I810" s="97" t="s">
        <v>1210</v>
      </c>
      <c r="J810" s="94"/>
      <c r="K810" s="94" t="s">
        <v>1211</v>
      </c>
      <c r="L810" s="94"/>
      <c r="M810" s="94"/>
      <c r="N810" s="94" t="s">
        <v>1212</v>
      </c>
      <c r="O810" s="94"/>
    </row>
    <row r="811" spans="1:15" s="62" customFormat="1" ht="40.5" x14ac:dyDescent="0.2">
      <c r="A811" s="93" t="s">
        <v>735</v>
      </c>
      <c r="B811" s="94" t="s">
        <v>854</v>
      </c>
      <c r="C811" s="94" t="s">
        <v>1208</v>
      </c>
      <c r="D811" s="94" t="s">
        <v>431</v>
      </c>
      <c r="E811" s="94"/>
      <c r="F811" s="96" t="s">
        <v>1267</v>
      </c>
      <c r="G811" s="96">
        <v>3</v>
      </c>
      <c r="H811" s="94" t="s">
        <v>73</v>
      </c>
      <c r="I811" s="97" t="s">
        <v>1210</v>
      </c>
      <c r="J811" s="94"/>
      <c r="K811" s="94" t="s">
        <v>1211</v>
      </c>
      <c r="L811" s="94"/>
      <c r="M811" s="94"/>
      <c r="N811" s="94" t="s">
        <v>1212</v>
      </c>
      <c r="O811" s="94"/>
    </row>
    <row r="812" spans="1:15" s="62" customFormat="1" ht="40.5" x14ac:dyDescent="0.2">
      <c r="A812" s="93" t="s">
        <v>735</v>
      </c>
      <c r="B812" s="94" t="s">
        <v>854</v>
      </c>
      <c r="C812" s="94" t="s">
        <v>1208</v>
      </c>
      <c r="D812" s="94" t="s">
        <v>431</v>
      </c>
      <c r="E812" s="94"/>
      <c r="F812" s="96" t="s">
        <v>1268</v>
      </c>
      <c r="G812" s="96">
        <v>3</v>
      </c>
      <c r="H812" s="94" t="s">
        <v>73</v>
      </c>
      <c r="I812" s="97" t="s">
        <v>1210</v>
      </c>
      <c r="J812" s="94"/>
      <c r="K812" s="94" t="s">
        <v>1211</v>
      </c>
      <c r="L812" s="94"/>
      <c r="M812" s="94"/>
      <c r="N812" s="94" t="s">
        <v>1212</v>
      </c>
      <c r="O812" s="94"/>
    </row>
    <row r="813" spans="1:15" s="62" customFormat="1" ht="40.5" x14ac:dyDescent="0.2">
      <c r="A813" s="93" t="s">
        <v>735</v>
      </c>
      <c r="B813" s="94" t="s">
        <v>854</v>
      </c>
      <c r="C813" s="94" t="s">
        <v>1208</v>
      </c>
      <c r="D813" s="94" t="s">
        <v>431</v>
      </c>
      <c r="E813" s="94"/>
      <c r="F813" s="96" t="s">
        <v>1269</v>
      </c>
      <c r="G813" s="96">
        <v>3</v>
      </c>
      <c r="H813" s="94" t="s">
        <v>73</v>
      </c>
      <c r="I813" s="97" t="s">
        <v>1210</v>
      </c>
      <c r="J813" s="94"/>
      <c r="K813" s="94" t="s">
        <v>1211</v>
      </c>
      <c r="L813" s="94"/>
      <c r="M813" s="94"/>
      <c r="N813" s="94" t="s">
        <v>1212</v>
      </c>
      <c r="O813" s="94"/>
    </row>
    <row r="814" spans="1:15" s="62" customFormat="1" ht="40.5" x14ac:dyDescent="0.2">
      <c r="A814" s="93" t="s">
        <v>735</v>
      </c>
      <c r="B814" s="94" t="s">
        <v>854</v>
      </c>
      <c r="C814" s="94" t="s">
        <v>1208</v>
      </c>
      <c r="D814" s="94" t="s">
        <v>431</v>
      </c>
      <c r="E814" s="94"/>
      <c r="F814" s="96" t="s">
        <v>1270</v>
      </c>
      <c r="G814" s="96">
        <v>3</v>
      </c>
      <c r="H814" s="94" t="s">
        <v>73</v>
      </c>
      <c r="I814" s="97" t="s">
        <v>1210</v>
      </c>
      <c r="J814" s="94"/>
      <c r="K814" s="94" t="s">
        <v>1211</v>
      </c>
      <c r="L814" s="94"/>
      <c r="M814" s="94"/>
      <c r="N814" s="94" t="s">
        <v>1212</v>
      </c>
      <c r="O814" s="94"/>
    </row>
    <row r="815" spans="1:15" s="62" customFormat="1" ht="40.5" x14ac:dyDescent="0.2">
      <c r="A815" s="93" t="s">
        <v>735</v>
      </c>
      <c r="B815" s="94" t="s">
        <v>854</v>
      </c>
      <c r="C815" s="94" t="s">
        <v>1208</v>
      </c>
      <c r="D815" s="94" t="s">
        <v>431</v>
      </c>
      <c r="E815" s="94"/>
      <c r="F815" s="96" t="s">
        <v>1271</v>
      </c>
      <c r="G815" s="96">
        <v>3</v>
      </c>
      <c r="H815" s="94" t="s">
        <v>73</v>
      </c>
      <c r="I815" s="97" t="s">
        <v>1210</v>
      </c>
      <c r="J815" s="94"/>
      <c r="K815" s="94" t="s">
        <v>1211</v>
      </c>
      <c r="L815" s="94"/>
      <c r="M815" s="94"/>
      <c r="N815" s="94" t="s">
        <v>1212</v>
      </c>
      <c r="O815" s="94"/>
    </row>
    <row r="816" spans="1:15" s="62" customFormat="1" ht="40.5" x14ac:dyDescent="0.2">
      <c r="A816" s="93" t="s">
        <v>735</v>
      </c>
      <c r="B816" s="94" t="s">
        <v>854</v>
      </c>
      <c r="C816" s="94" t="s">
        <v>1208</v>
      </c>
      <c r="D816" s="94" t="s">
        <v>431</v>
      </c>
      <c r="E816" s="94"/>
      <c r="F816" s="96" t="s">
        <v>1272</v>
      </c>
      <c r="G816" s="96">
        <v>3</v>
      </c>
      <c r="H816" s="94" t="s">
        <v>73</v>
      </c>
      <c r="I816" s="97" t="s">
        <v>1210</v>
      </c>
      <c r="J816" s="94"/>
      <c r="K816" s="94" t="s">
        <v>1211</v>
      </c>
      <c r="L816" s="94"/>
      <c r="M816" s="94"/>
      <c r="N816" s="94" t="s">
        <v>1212</v>
      </c>
      <c r="O816" s="94"/>
    </row>
    <row r="817" spans="1:15" s="62" customFormat="1" ht="40.5" x14ac:dyDescent="0.2">
      <c r="A817" s="93" t="s">
        <v>735</v>
      </c>
      <c r="B817" s="94" t="s">
        <v>854</v>
      </c>
      <c r="C817" s="94" t="s">
        <v>1208</v>
      </c>
      <c r="D817" s="94" t="s">
        <v>431</v>
      </c>
      <c r="E817" s="94"/>
      <c r="F817" s="96" t="s">
        <v>1273</v>
      </c>
      <c r="G817" s="96">
        <v>2</v>
      </c>
      <c r="H817" s="94" t="s">
        <v>73</v>
      </c>
      <c r="I817" s="97" t="s">
        <v>1210</v>
      </c>
      <c r="J817" s="94"/>
      <c r="K817" s="94" t="s">
        <v>1211</v>
      </c>
      <c r="L817" s="94"/>
      <c r="M817" s="94"/>
      <c r="N817" s="94" t="s">
        <v>1212</v>
      </c>
      <c r="O817" s="94"/>
    </row>
    <row r="818" spans="1:15" s="62" customFormat="1" ht="40.5" x14ac:dyDescent="0.2">
      <c r="A818" s="93" t="s">
        <v>735</v>
      </c>
      <c r="B818" s="94" t="s">
        <v>854</v>
      </c>
      <c r="C818" s="94" t="s">
        <v>1208</v>
      </c>
      <c r="D818" s="94" t="s">
        <v>431</v>
      </c>
      <c r="E818" s="94"/>
      <c r="F818" s="96" t="s">
        <v>1274</v>
      </c>
      <c r="G818" s="96">
        <v>2</v>
      </c>
      <c r="H818" s="94" t="s">
        <v>73</v>
      </c>
      <c r="I818" s="97" t="s">
        <v>1210</v>
      </c>
      <c r="J818" s="94"/>
      <c r="K818" s="94" t="s">
        <v>1211</v>
      </c>
      <c r="L818" s="94"/>
      <c r="M818" s="94"/>
      <c r="N818" s="94" t="s">
        <v>1212</v>
      </c>
      <c r="O818" s="94"/>
    </row>
    <row r="819" spans="1:15" s="62" customFormat="1" ht="40.5" x14ac:dyDescent="0.2">
      <c r="A819" s="93" t="s">
        <v>735</v>
      </c>
      <c r="B819" s="94" t="s">
        <v>854</v>
      </c>
      <c r="C819" s="94" t="s">
        <v>1208</v>
      </c>
      <c r="D819" s="94" t="s">
        <v>431</v>
      </c>
      <c r="E819" s="94"/>
      <c r="F819" s="96" t="s">
        <v>1275</v>
      </c>
      <c r="G819" s="96">
        <v>3</v>
      </c>
      <c r="H819" s="94" t="s">
        <v>73</v>
      </c>
      <c r="I819" s="97" t="s">
        <v>1210</v>
      </c>
      <c r="J819" s="94"/>
      <c r="K819" s="94" t="s">
        <v>1211</v>
      </c>
      <c r="L819" s="94"/>
      <c r="M819" s="94"/>
      <c r="N819" s="94" t="s">
        <v>1212</v>
      </c>
      <c r="O819" s="94"/>
    </row>
    <row r="820" spans="1:15" s="62" customFormat="1" ht="40.5" x14ac:dyDescent="0.2">
      <c r="A820" s="93" t="s">
        <v>735</v>
      </c>
      <c r="B820" s="94" t="s">
        <v>854</v>
      </c>
      <c r="C820" s="94" t="s">
        <v>1208</v>
      </c>
      <c r="D820" s="94" t="s">
        <v>431</v>
      </c>
      <c r="E820" s="96"/>
      <c r="F820" s="96" t="s">
        <v>1276</v>
      </c>
      <c r="G820" s="96">
        <v>3</v>
      </c>
      <c r="H820" s="94" t="s">
        <v>73</v>
      </c>
      <c r="I820" s="97" t="s">
        <v>1210</v>
      </c>
      <c r="J820" s="94"/>
      <c r="K820" s="94" t="s">
        <v>1211</v>
      </c>
      <c r="L820" s="94"/>
      <c r="M820" s="94"/>
      <c r="N820" s="94" t="s">
        <v>1212</v>
      </c>
      <c r="O820" s="94"/>
    </row>
    <row r="821" spans="1:15" s="62" customFormat="1" ht="40.5" x14ac:dyDescent="0.2">
      <c r="A821" s="93" t="s">
        <v>735</v>
      </c>
      <c r="B821" s="94" t="s">
        <v>854</v>
      </c>
      <c r="C821" s="94" t="s">
        <v>1208</v>
      </c>
      <c r="D821" s="94" t="s">
        <v>431</v>
      </c>
      <c r="E821" s="96"/>
      <c r="F821" s="96" t="s">
        <v>1277</v>
      </c>
      <c r="G821" s="96">
        <v>3</v>
      </c>
      <c r="H821" s="94" t="s">
        <v>73</v>
      </c>
      <c r="I821" s="97" t="s">
        <v>1210</v>
      </c>
      <c r="J821" s="94"/>
      <c r="K821" s="94" t="s">
        <v>1211</v>
      </c>
      <c r="L821" s="94"/>
      <c r="M821" s="94"/>
      <c r="N821" s="94" t="s">
        <v>1212</v>
      </c>
      <c r="O821" s="94"/>
    </row>
    <row r="822" spans="1:15" s="62" customFormat="1" ht="40.5" x14ac:dyDescent="0.2">
      <c r="A822" s="93" t="s">
        <v>735</v>
      </c>
      <c r="B822" s="94" t="s">
        <v>854</v>
      </c>
      <c r="C822" s="94" t="s">
        <v>1208</v>
      </c>
      <c r="D822" s="94" t="s">
        <v>431</v>
      </c>
      <c r="E822" s="96"/>
      <c r="F822" s="96" t="s">
        <v>1278</v>
      </c>
      <c r="G822" s="96">
        <v>3</v>
      </c>
      <c r="H822" s="94" t="s">
        <v>73</v>
      </c>
      <c r="I822" s="97" t="s">
        <v>1210</v>
      </c>
      <c r="J822" s="94"/>
      <c r="K822" s="94" t="s">
        <v>1211</v>
      </c>
      <c r="L822" s="94"/>
      <c r="M822" s="94"/>
      <c r="N822" s="94" t="s">
        <v>1212</v>
      </c>
      <c r="O822" s="94"/>
    </row>
    <row r="823" spans="1:15" s="62" customFormat="1" ht="40.5" x14ac:dyDescent="0.2">
      <c r="A823" s="93" t="s">
        <v>735</v>
      </c>
      <c r="B823" s="94" t="s">
        <v>854</v>
      </c>
      <c r="C823" s="94" t="s">
        <v>1208</v>
      </c>
      <c r="D823" s="94" t="s">
        <v>431</v>
      </c>
      <c r="E823" s="96"/>
      <c r="F823" s="96" t="s">
        <v>1279</v>
      </c>
      <c r="G823" s="96">
        <v>3</v>
      </c>
      <c r="H823" s="94" t="s">
        <v>73</v>
      </c>
      <c r="I823" s="97" t="s">
        <v>1210</v>
      </c>
      <c r="J823" s="94"/>
      <c r="K823" s="94" t="s">
        <v>1211</v>
      </c>
      <c r="L823" s="94"/>
      <c r="M823" s="94"/>
      <c r="N823" s="94" t="s">
        <v>1212</v>
      </c>
      <c r="O823" s="94"/>
    </row>
    <row r="824" spans="1:15" s="62" customFormat="1" ht="40.5" x14ac:dyDescent="0.2">
      <c r="A824" s="93" t="s">
        <v>735</v>
      </c>
      <c r="B824" s="94" t="s">
        <v>854</v>
      </c>
      <c r="C824" s="94" t="s">
        <v>1208</v>
      </c>
      <c r="D824" s="94" t="s">
        <v>431</v>
      </c>
      <c r="E824" s="96"/>
      <c r="F824" s="96" t="s">
        <v>1280</v>
      </c>
      <c r="G824" s="96">
        <v>3</v>
      </c>
      <c r="H824" s="94" t="s">
        <v>73</v>
      </c>
      <c r="I824" s="97" t="s">
        <v>1210</v>
      </c>
      <c r="J824" s="94"/>
      <c r="K824" s="94" t="s">
        <v>1211</v>
      </c>
      <c r="L824" s="94"/>
      <c r="M824" s="94"/>
      <c r="N824" s="94" t="s">
        <v>1212</v>
      </c>
      <c r="O824" s="94"/>
    </row>
    <row r="825" spans="1:15" s="62" customFormat="1" ht="40.5" x14ac:dyDescent="0.2">
      <c r="A825" s="93" t="s">
        <v>735</v>
      </c>
      <c r="B825" s="94" t="s">
        <v>854</v>
      </c>
      <c r="C825" s="94" t="s">
        <v>1208</v>
      </c>
      <c r="D825" s="94" t="s">
        <v>431</v>
      </c>
      <c r="E825" s="96"/>
      <c r="F825" s="96" t="s">
        <v>1281</v>
      </c>
      <c r="G825" s="96">
        <v>3</v>
      </c>
      <c r="H825" s="94" t="s">
        <v>73</v>
      </c>
      <c r="I825" s="97" t="s">
        <v>1210</v>
      </c>
      <c r="J825" s="94"/>
      <c r="K825" s="94" t="s">
        <v>1211</v>
      </c>
      <c r="L825" s="94"/>
      <c r="M825" s="94"/>
      <c r="N825" s="94" t="s">
        <v>1212</v>
      </c>
      <c r="O825" s="94"/>
    </row>
    <row r="826" spans="1:15" s="62" customFormat="1" ht="40.5" x14ac:dyDescent="0.2">
      <c r="A826" s="93" t="s">
        <v>735</v>
      </c>
      <c r="B826" s="94" t="s">
        <v>854</v>
      </c>
      <c r="C826" s="94" t="s">
        <v>1208</v>
      </c>
      <c r="D826" s="94" t="s">
        <v>431</v>
      </c>
      <c r="E826" s="96"/>
      <c r="F826" s="96" t="s">
        <v>1282</v>
      </c>
      <c r="G826" s="96">
        <v>2</v>
      </c>
      <c r="H826" s="94" t="s">
        <v>73</v>
      </c>
      <c r="I826" s="97" t="s">
        <v>1210</v>
      </c>
      <c r="J826" s="94"/>
      <c r="K826" s="94" t="s">
        <v>1211</v>
      </c>
      <c r="L826" s="94"/>
      <c r="M826" s="94"/>
      <c r="N826" s="94" t="s">
        <v>1212</v>
      </c>
      <c r="O826" s="94"/>
    </row>
    <row r="827" spans="1:15" s="62" customFormat="1" ht="40.5" x14ac:dyDescent="0.2">
      <c r="A827" s="93" t="s">
        <v>735</v>
      </c>
      <c r="B827" s="94" t="s">
        <v>854</v>
      </c>
      <c r="C827" s="94" t="s">
        <v>1208</v>
      </c>
      <c r="D827" s="94" t="s">
        <v>431</v>
      </c>
      <c r="E827" s="96"/>
      <c r="F827" s="96" t="s">
        <v>1283</v>
      </c>
      <c r="G827" s="96">
        <v>3</v>
      </c>
      <c r="H827" s="94" t="s">
        <v>73</v>
      </c>
      <c r="I827" s="97" t="s">
        <v>1210</v>
      </c>
      <c r="J827" s="94"/>
      <c r="K827" s="94" t="s">
        <v>1211</v>
      </c>
      <c r="L827" s="94"/>
      <c r="M827" s="94"/>
      <c r="N827" s="94" t="s">
        <v>1212</v>
      </c>
      <c r="O827" s="94"/>
    </row>
    <row r="828" spans="1:15" s="62" customFormat="1" ht="40.5" x14ac:dyDescent="0.2">
      <c r="A828" s="93" t="s">
        <v>735</v>
      </c>
      <c r="B828" s="94" t="s">
        <v>854</v>
      </c>
      <c r="C828" s="94" t="s">
        <v>1208</v>
      </c>
      <c r="D828" s="94" t="s">
        <v>431</v>
      </c>
      <c r="E828" s="96"/>
      <c r="F828" s="96" t="s">
        <v>1284</v>
      </c>
      <c r="G828" s="96">
        <v>2</v>
      </c>
      <c r="H828" s="94" t="s">
        <v>73</v>
      </c>
      <c r="I828" s="97" t="s">
        <v>1210</v>
      </c>
      <c r="J828" s="94"/>
      <c r="K828" s="94" t="s">
        <v>1211</v>
      </c>
      <c r="L828" s="94"/>
      <c r="M828" s="94"/>
      <c r="N828" s="94" t="s">
        <v>1212</v>
      </c>
      <c r="O828" s="94"/>
    </row>
    <row r="829" spans="1:15" s="62" customFormat="1" ht="40.5" x14ac:dyDescent="0.2">
      <c r="A829" s="93" t="s">
        <v>735</v>
      </c>
      <c r="B829" s="94" t="s">
        <v>854</v>
      </c>
      <c r="C829" s="94" t="s">
        <v>1208</v>
      </c>
      <c r="D829" s="94" t="s">
        <v>431</v>
      </c>
      <c r="E829" s="96"/>
      <c r="F829" s="96" t="s">
        <v>1285</v>
      </c>
      <c r="G829" s="96">
        <v>2</v>
      </c>
      <c r="H829" s="94" t="s">
        <v>73</v>
      </c>
      <c r="I829" s="97" t="s">
        <v>1210</v>
      </c>
      <c r="J829" s="94"/>
      <c r="K829" s="94" t="s">
        <v>1211</v>
      </c>
      <c r="L829" s="94"/>
      <c r="M829" s="94"/>
      <c r="N829" s="94" t="s">
        <v>1212</v>
      </c>
      <c r="O829" s="94"/>
    </row>
    <row r="830" spans="1:15" s="62" customFormat="1" ht="40.5" x14ac:dyDescent="0.2">
      <c r="A830" s="93" t="s">
        <v>735</v>
      </c>
      <c r="B830" s="94" t="s">
        <v>854</v>
      </c>
      <c r="C830" s="94" t="s">
        <v>1208</v>
      </c>
      <c r="D830" s="94" t="s">
        <v>431</v>
      </c>
      <c r="E830" s="96"/>
      <c r="F830" s="96" t="s">
        <v>1286</v>
      </c>
      <c r="G830" s="96">
        <v>2</v>
      </c>
      <c r="H830" s="94" t="s">
        <v>73</v>
      </c>
      <c r="I830" s="97" t="s">
        <v>1210</v>
      </c>
      <c r="J830" s="94"/>
      <c r="K830" s="94" t="s">
        <v>1211</v>
      </c>
      <c r="L830" s="94"/>
      <c r="M830" s="94"/>
      <c r="N830" s="94" t="s">
        <v>1212</v>
      </c>
      <c r="O830" s="94"/>
    </row>
    <row r="831" spans="1:15" s="62" customFormat="1" ht="40.5" x14ac:dyDescent="0.2">
      <c r="A831" s="93" t="s">
        <v>735</v>
      </c>
      <c r="B831" s="94" t="s">
        <v>854</v>
      </c>
      <c r="C831" s="94" t="s">
        <v>1208</v>
      </c>
      <c r="D831" s="94" t="s">
        <v>431</v>
      </c>
      <c r="E831" s="96"/>
      <c r="F831" s="96" t="s">
        <v>1287</v>
      </c>
      <c r="G831" s="96">
        <v>2</v>
      </c>
      <c r="H831" s="94" t="s">
        <v>73</v>
      </c>
      <c r="I831" s="97" t="s">
        <v>1210</v>
      </c>
      <c r="J831" s="94"/>
      <c r="K831" s="94" t="s">
        <v>1211</v>
      </c>
      <c r="L831" s="94"/>
      <c r="M831" s="94"/>
      <c r="N831" s="94" t="s">
        <v>1212</v>
      </c>
      <c r="O831" s="94"/>
    </row>
    <row r="832" spans="1:15" s="62" customFormat="1" ht="40.5" x14ac:dyDescent="0.2">
      <c r="A832" s="93" t="s">
        <v>735</v>
      </c>
      <c r="B832" s="94" t="s">
        <v>854</v>
      </c>
      <c r="C832" s="94" t="s">
        <v>1208</v>
      </c>
      <c r="D832" s="94" t="s">
        <v>431</v>
      </c>
      <c r="E832" s="96"/>
      <c r="F832" s="96" t="s">
        <v>1288</v>
      </c>
      <c r="G832" s="96">
        <v>2</v>
      </c>
      <c r="H832" s="94" t="s">
        <v>73</v>
      </c>
      <c r="I832" s="97" t="s">
        <v>1210</v>
      </c>
      <c r="J832" s="94"/>
      <c r="K832" s="94" t="s">
        <v>1211</v>
      </c>
      <c r="L832" s="94"/>
      <c r="M832" s="94"/>
      <c r="N832" s="94" t="s">
        <v>1212</v>
      </c>
      <c r="O832" s="94"/>
    </row>
    <row r="833" spans="1:15" s="62" customFormat="1" ht="40.5" x14ac:dyDescent="0.2">
      <c r="A833" s="93" t="s">
        <v>735</v>
      </c>
      <c r="B833" s="94" t="s">
        <v>854</v>
      </c>
      <c r="C833" s="94" t="s">
        <v>1208</v>
      </c>
      <c r="D833" s="94" t="s">
        <v>431</v>
      </c>
      <c r="E833" s="96"/>
      <c r="F833" s="96" t="s">
        <v>1289</v>
      </c>
      <c r="G833" s="96">
        <v>2</v>
      </c>
      <c r="H833" s="94" t="s">
        <v>73</v>
      </c>
      <c r="I833" s="97" t="s">
        <v>1210</v>
      </c>
      <c r="J833" s="94"/>
      <c r="K833" s="94" t="s">
        <v>1211</v>
      </c>
      <c r="L833" s="94"/>
      <c r="M833" s="94"/>
      <c r="N833" s="94" t="s">
        <v>1212</v>
      </c>
      <c r="O833" s="94"/>
    </row>
    <row r="834" spans="1:15" s="62" customFormat="1" ht="40.5" x14ac:dyDescent="0.2">
      <c r="A834" s="93" t="s">
        <v>735</v>
      </c>
      <c r="B834" s="94" t="s">
        <v>854</v>
      </c>
      <c r="C834" s="94" t="s">
        <v>1208</v>
      </c>
      <c r="D834" s="94" t="s">
        <v>431</v>
      </c>
      <c r="E834" s="96"/>
      <c r="F834" s="96" t="s">
        <v>1290</v>
      </c>
      <c r="G834" s="96">
        <v>2</v>
      </c>
      <c r="H834" s="94" t="s">
        <v>73</v>
      </c>
      <c r="I834" s="97" t="s">
        <v>1210</v>
      </c>
      <c r="J834" s="94"/>
      <c r="K834" s="94" t="s">
        <v>1211</v>
      </c>
      <c r="L834" s="94"/>
      <c r="M834" s="94"/>
      <c r="N834" s="94" t="s">
        <v>1212</v>
      </c>
      <c r="O834" s="94"/>
    </row>
    <row r="835" spans="1:15" s="62" customFormat="1" ht="40.5" x14ac:dyDescent="0.2">
      <c r="A835" s="93" t="s">
        <v>735</v>
      </c>
      <c r="B835" s="94" t="s">
        <v>854</v>
      </c>
      <c r="C835" s="94" t="s">
        <v>1208</v>
      </c>
      <c r="D835" s="94" t="s">
        <v>431</v>
      </c>
      <c r="E835" s="96"/>
      <c r="F835" s="96" t="s">
        <v>1291</v>
      </c>
      <c r="G835" s="96">
        <v>2</v>
      </c>
      <c r="H835" s="94" t="s">
        <v>73</v>
      </c>
      <c r="I835" s="97" t="s">
        <v>1210</v>
      </c>
      <c r="J835" s="94"/>
      <c r="K835" s="94" t="s">
        <v>1211</v>
      </c>
      <c r="L835" s="94"/>
      <c r="M835" s="94"/>
      <c r="N835" s="94" t="s">
        <v>1212</v>
      </c>
      <c r="O835" s="94"/>
    </row>
    <row r="836" spans="1:15" s="62" customFormat="1" ht="40.5" x14ac:dyDescent="0.2">
      <c r="A836" s="93" t="s">
        <v>735</v>
      </c>
      <c r="B836" s="94" t="s">
        <v>854</v>
      </c>
      <c r="C836" s="94" t="s">
        <v>1208</v>
      </c>
      <c r="D836" s="94" t="s">
        <v>431</v>
      </c>
      <c r="E836" s="96"/>
      <c r="F836" s="96" t="s">
        <v>1292</v>
      </c>
      <c r="G836" s="96">
        <v>2</v>
      </c>
      <c r="H836" s="94" t="s">
        <v>73</v>
      </c>
      <c r="I836" s="97" t="s">
        <v>1210</v>
      </c>
      <c r="J836" s="94"/>
      <c r="K836" s="94" t="s">
        <v>1211</v>
      </c>
      <c r="L836" s="94"/>
      <c r="M836" s="94"/>
      <c r="N836" s="94" t="s">
        <v>1212</v>
      </c>
      <c r="O836" s="94"/>
    </row>
    <row r="837" spans="1:15" s="62" customFormat="1" ht="40.5" x14ac:dyDescent="0.2">
      <c r="A837" s="93" t="s">
        <v>735</v>
      </c>
      <c r="B837" s="94" t="s">
        <v>854</v>
      </c>
      <c r="C837" s="94" t="s">
        <v>1208</v>
      </c>
      <c r="D837" s="94" t="s">
        <v>431</v>
      </c>
      <c r="E837" s="96"/>
      <c r="F837" s="96" t="s">
        <v>1293</v>
      </c>
      <c r="G837" s="96">
        <v>2</v>
      </c>
      <c r="H837" s="94" t="s">
        <v>73</v>
      </c>
      <c r="I837" s="97" t="s">
        <v>1210</v>
      </c>
      <c r="J837" s="94"/>
      <c r="K837" s="94" t="s">
        <v>1211</v>
      </c>
      <c r="L837" s="94"/>
      <c r="M837" s="94"/>
      <c r="N837" s="94" t="s">
        <v>1212</v>
      </c>
      <c r="O837" s="94"/>
    </row>
    <row r="838" spans="1:15" s="62" customFormat="1" ht="40.5" x14ac:dyDescent="0.2">
      <c r="A838" s="93" t="s">
        <v>735</v>
      </c>
      <c r="B838" s="94" t="s">
        <v>854</v>
      </c>
      <c r="C838" s="94" t="s">
        <v>1208</v>
      </c>
      <c r="D838" s="94" t="s">
        <v>431</v>
      </c>
      <c r="E838" s="96"/>
      <c r="F838" s="96" t="s">
        <v>1294</v>
      </c>
      <c r="G838" s="96">
        <v>2</v>
      </c>
      <c r="H838" s="94" t="s">
        <v>73</v>
      </c>
      <c r="I838" s="97" t="s">
        <v>1210</v>
      </c>
      <c r="J838" s="94"/>
      <c r="K838" s="94" t="s">
        <v>1211</v>
      </c>
      <c r="L838" s="94"/>
      <c r="M838" s="94"/>
      <c r="N838" s="94" t="s">
        <v>1212</v>
      </c>
      <c r="O838" s="94"/>
    </row>
    <row r="839" spans="1:15" s="62" customFormat="1" ht="40.5" x14ac:dyDescent="0.2">
      <c r="A839" s="93" t="s">
        <v>735</v>
      </c>
      <c r="B839" s="94" t="s">
        <v>854</v>
      </c>
      <c r="C839" s="94" t="s">
        <v>1208</v>
      </c>
      <c r="D839" s="94" t="s">
        <v>431</v>
      </c>
      <c r="E839" s="96"/>
      <c r="F839" s="96" t="s">
        <v>1295</v>
      </c>
      <c r="G839" s="96">
        <v>2</v>
      </c>
      <c r="H839" s="94" t="s">
        <v>73</v>
      </c>
      <c r="I839" s="97" t="s">
        <v>1210</v>
      </c>
      <c r="J839" s="94"/>
      <c r="K839" s="94" t="s">
        <v>1211</v>
      </c>
      <c r="L839" s="94"/>
      <c r="M839" s="94"/>
      <c r="N839" s="94" t="s">
        <v>1212</v>
      </c>
      <c r="O839" s="94"/>
    </row>
    <row r="840" spans="1:15" s="62" customFormat="1" ht="40.5" x14ac:dyDescent="0.2">
      <c r="A840" s="93" t="s">
        <v>735</v>
      </c>
      <c r="B840" s="94" t="s">
        <v>854</v>
      </c>
      <c r="C840" s="94" t="s">
        <v>1208</v>
      </c>
      <c r="D840" s="94" t="s">
        <v>431</v>
      </c>
      <c r="E840" s="96"/>
      <c r="F840" s="96" t="s">
        <v>1296</v>
      </c>
      <c r="G840" s="96">
        <v>2</v>
      </c>
      <c r="H840" s="94" t="s">
        <v>73</v>
      </c>
      <c r="I840" s="97" t="s">
        <v>1210</v>
      </c>
      <c r="J840" s="94"/>
      <c r="K840" s="94" t="s">
        <v>1211</v>
      </c>
      <c r="L840" s="94"/>
      <c r="M840" s="94"/>
      <c r="N840" s="94" t="s">
        <v>1212</v>
      </c>
      <c r="O840" s="94"/>
    </row>
    <row r="841" spans="1:15" s="62" customFormat="1" ht="40.5" x14ac:dyDescent="0.2">
      <c r="A841" s="93" t="s">
        <v>735</v>
      </c>
      <c r="B841" s="94" t="s">
        <v>854</v>
      </c>
      <c r="C841" s="94" t="s">
        <v>1208</v>
      </c>
      <c r="D841" s="94" t="s">
        <v>431</v>
      </c>
      <c r="E841" s="96"/>
      <c r="F841" s="96" t="s">
        <v>1268</v>
      </c>
      <c r="G841" s="96">
        <v>2</v>
      </c>
      <c r="H841" s="94" t="s">
        <v>73</v>
      </c>
      <c r="I841" s="97" t="s">
        <v>1210</v>
      </c>
      <c r="J841" s="94"/>
      <c r="K841" s="94" t="s">
        <v>1211</v>
      </c>
      <c r="L841" s="94"/>
      <c r="M841" s="94"/>
      <c r="N841" s="94" t="s">
        <v>1212</v>
      </c>
      <c r="O841" s="94"/>
    </row>
    <row r="842" spans="1:15" s="62" customFormat="1" ht="40.5" x14ac:dyDescent="0.2">
      <c r="A842" s="93" t="s">
        <v>735</v>
      </c>
      <c r="B842" s="94" t="s">
        <v>854</v>
      </c>
      <c r="C842" s="94" t="s">
        <v>1208</v>
      </c>
      <c r="D842" s="94" t="s">
        <v>431</v>
      </c>
      <c r="E842" s="96"/>
      <c r="F842" s="96" t="s">
        <v>1297</v>
      </c>
      <c r="G842" s="96">
        <v>2</v>
      </c>
      <c r="H842" s="94" t="s">
        <v>73</v>
      </c>
      <c r="I842" s="97" t="s">
        <v>1210</v>
      </c>
      <c r="J842" s="94"/>
      <c r="K842" s="94" t="s">
        <v>1211</v>
      </c>
      <c r="L842" s="94"/>
      <c r="M842" s="94"/>
      <c r="N842" s="94" t="s">
        <v>1212</v>
      </c>
      <c r="O842" s="94"/>
    </row>
    <row r="843" spans="1:15" s="62" customFormat="1" ht="40.5" x14ac:dyDescent="0.2">
      <c r="A843" s="93" t="s">
        <v>735</v>
      </c>
      <c r="B843" s="94" t="s">
        <v>854</v>
      </c>
      <c r="C843" s="94" t="s">
        <v>1208</v>
      </c>
      <c r="D843" s="94" t="s">
        <v>431</v>
      </c>
      <c r="E843" s="96"/>
      <c r="F843" s="96" t="s">
        <v>1253</v>
      </c>
      <c r="G843" s="96">
        <v>2</v>
      </c>
      <c r="H843" s="94" t="s">
        <v>73</v>
      </c>
      <c r="I843" s="97" t="s">
        <v>1210</v>
      </c>
      <c r="J843" s="94"/>
      <c r="K843" s="94" t="s">
        <v>1211</v>
      </c>
      <c r="L843" s="94"/>
      <c r="M843" s="94"/>
      <c r="N843" s="94" t="s">
        <v>1212</v>
      </c>
      <c r="O843" s="94"/>
    </row>
    <row r="844" spans="1:15" s="62" customFormat="1" ht="40.5" x14ac:dyDescent="0.2">
      <c r="A844" s="93" t="s">
        <v>735</v>
      </c>
      <c r="B844" s="94" t="s">
        <v>854</v>
      </c>
      <c r="C844" s="94" t="s">
        <v>1208</v>
      </c>
      <c r="D844" s="94" t="s">
        <v>431</v>
      </c>
      <c r="E844" s="96"/>
      <c r="F844" s="96" t="s">
        <v>1298</v>
      </c>
      <c r="G844" s="96">
        <v>2</v>
      </c>
      <c r="H844" s="94" t="s">
        <v>73</v>
      </c>
      <c r="I844" s="97" t="s">
        <v>1210</v>
      </c>
      <c r="J844" s="94"/>
      <c r="K844" s="94" t="s">
        <v>1211</v>
      </c>
      <c r="L844" s="94"/>
      <c r="M844" s="94"/>
      <c r="N844" s="94" t="s">
        <v>1212</v>
      </c>
      <c r="O844" s="94"/>
    </row>
    <row r="845" spans="1:15" s="62" customFormat="1" ht="40.5" x14ac:dyDescent="0.2">
      <c r="A845" s="93" t="s">
        <v>735</v>
      </c>
      <c r="B845" s="94" t="s">
        <v>854</v>
      </c>
      <c r="C845" s="94" t="s">
        <v>1208</v>
      </c>
      <c r="D845" s="94" t="s">
        <v>431</v>
      </c>
      <c r="E845" s="96"/>
      <c r="F845" s="96" t="s">
        <v>1299</v>
      </c>
      <c r="G845" s="96">
        <v>2</v>
      </c>
      <c r="H845" s="94" t="s">
        <v>73</v>
      </c>
      <c r="I845" s="97" t="s">
        <v>1210</v>
      </c>
      <c r="J845" s="94"/>
      <c r="K845" s="94" t="s">
        <v>1211</v>
      </c>
      <c r="L845" s="94"/>
      <c r="M845" s="94"/>
      <c r="N845" s="94" t="s">
        <v>1212</v>
      </c>
      <c r="O845" s="94"/>
    </row>
    <row r="846" spans="1:15" s="62" customFormat="1" ht="40.5" x14ac:dyDescent="0.2">
      <c r="A846" s="93" t="s">
        <v>735</v>
      </c>
      <c r="B846" s="94" t="s">
        <v>854</v>
      </c>
      <c r="C846" s="94" t="s">
        <v>1208</v>
      </c>
      <c r="D846" s="94" t="s">
        <v>431</v>
      </c>
      <c r="E846" s="96"/>
      <c r="F846" s="96" t="s">
        <v>1300</v>
      </c>
      <c r="G846" s="96">
        <v>2</v>
      </c>
      <c r="H846" s="94" t="s">
        <v>73</v>
      </c>
      <c r="I846" s="97" t="s">
        <v>1210</v>
      </c>
      <c r="J846" s="94"/>
      <c r="K846" s="94" t="s">
        <v>1211</v>
      </c>
      <c r="L846" s="94"/>
      <c r="M846" s="94"/>
      <c r="N846" s="94" t="s">
        <v>1212</v>
      </c>
      <c r="O846" s="94"/>
    </row>
    <row r="847" spans="1:15" s="62" customFormat="1" ht="40.5" x14ac:dyDescent="0.2">
      <c r="A847" s="93" t="s">
        <v>735</v>
      </c>
      <c r="B847" s="94" t="s">
        <v>854</v>
      </c>
      <c r="C847" s="94" t="s">
        <v>1208</v>
      </c>
      <c r="D847" s="94" t="s">
        <v>431</v>
      </c>
      <c r="E847" s="96"/>
      <c r="F847" s="96" t="s">
        <v>1301</v>
      </c>
      <c r="G847" s="96">
        <v>2</v>
      </c>
      <c r="H847" s="94" t="s">
        <v>73</v>
      </c>
      <c r="I847" s="97" t="s">
        <v>1210</v>
      </c>
      <c r="J847" s="94"/>
      <c r="K847" s="94" t="s">
        <v>1211</v>
      </c>
      <c r="L847" s="94"/>
      <c r="M847" s="94"/>
      <c r="N847" s="94" t="s">
        <v>1212</v>
      </c>
      <c r="O847" s="94"/>
    </row>
    <row r="848" spans="1:15" s="62" customFormat="1" ht="40.5" x14ac:dyDescent="0.2">
      <c r="A848" s="93" t="s">
        <v>735</v>
      </c>
      <c r="B848" s="94" t="s">
        <v>854</v>
      </c>
      <c r="C848" s="94" t="s">
        <v>1208</v>
      </c>
      <c r="D848" s="94" t="s">
        <v>431</v>
      </c>
      <c r="E848" s="96"/>
      <c r="F848" s="96" t="s">
        <v>1302</v>
      </c>
      <c r="G848" s="96">
        <v>2</v>
      </c>
      <c r="H848" s="94" t="s">
        <v>73</v>
      </c>
      <c r="I848" s="97" t="s">
        <v>1210</v>
      </c>
      <c r="J848" s="94"/>
      <c r="K848" s="94" t="s">
        <v>1211</v>
      </c>
      <c r="L848" s="94"/>
      <c r="M848" s="94"/>
      <c r="N848" s="94" t="s">
        <v>1212</v>
      </c>
      <c r="O848" s="94"/>
    </row>
    <row r="849" spans="1:15" s="62" customFormat="1" ht="40.5" x14ac:dyDescent="0.2">
      <c r="A849" s="93" t="s">
        <v>735</v>
      </c>
      <c r="B849" s="94" t="s">
        <v>854</v>
      </c>
      <c r="C849" s="94" t="s">
        <v>1208</v>
      </c>
      <c r="D849" s="94" t="s">
        <v>431</v>
      </c>
      <c r="E849" s="96"/>
      <c r="F849" s="96" t="s">
        <v>1303</v>
      </c>
      <c r="G849" s="96">
        <v>2</v>
      </c>
      <c r="H849" s="94" t="s">
        <v>73</v>
      </c>
      <c r="I849" s="97" t="s">
        <v>1210</v>
      </c>
      <c r="J849" s="94"/>
      <c r="K849" s="94" t="s">
        <v>1211</v>
      </c>
      <c r="L849" s="94"/>
      <c r="M849" s="94"/>
      <c r="N849" s="94" t="s">
        <v>1212</v>
      </c>
      <c r="O849" s="94"/>
    </row>
    <row r="850" spans="1:15" s="62" customFormat="1" ht="40.5" x14ac:dyDescent="0.2">
      <c r="A850" s="93" t="s">
        <v>735</v>
      </c>
      <c r="B850" s="94" t="s">
        <v>854</v>
      </c>
      <c r="C850" s="94" t="s">
        <v>1208</v>
      </c>
      <c r="D850" s="94" t="s">
        <v>431</v>
      </c>
      <c r="E850" s="96"/>
      <c r="F850" s="96" t="s">
        <v>1304</v>
      </c>
      <c r="G850" s="96">
        <v>2</v>
      </c>
      <c r="H850" s="94" t="s">
        <v>73</v>
      </c>
      <c r="I850" s="97" t="s">
        <v>1210</v>
      </c>
      <c r="J850" s="94"/>
      <c r="K850" s="94" t="s">
        <v>1211</v>
      </c>
      <c r="L850" s="94"/>
      <c r="M850" s="94"/>
      <c r="N850" s="94" t="s">
        <v>1212</v>
      </c>
      <c r="O850" s="94"/>
    </row>
    <row r="851" spans="1:15" s="62" customFormat="1" ht="40.5" x14ac:dyDescent="0.2">
      <c r="A851" s="93" t="s">
        <v>735</v>
      </c>
      <c r="B851" s="94" t="s">
        <v>854</v>
      </c>
      <c r="C851" s="94" t="s">
        <v>1208</v>
      </c>
      <c r="D851" s="94" t="s">
        <v>431</v>
      </c>
      <c r="E851" s="96"/>
      <c r="F851" s="96" t="s">
        <v>1305</v>
      </c>
      <c r="G851" s="96">
        <v>2</v>
      </c>
      <c r="H851" s="94" t="s">
        <v>73</v>
      </c>
      <c r="I851" s="97" t="s">
        <v>1210</v>
      </c>
      <c r="J851" s="94"/>
      <c r="K851" s="94" t="s">
        <v>1211</v>
      </c>
      <c r="L851" s="94"/>
      <c r="M851" s="94"/>
      <c r="N851" s="94" t="s">
        <v>1212</v>
      </c>
      <c r="O851" s="94"/>
    </row>
    <row r="852" spans="1:15" s="62" customFormat="1" ht="40.5" x14ac:dyDescent="0.2">
      <c r="A852" s="93" t="s">
        <v>735</v>
      </c>
      <c r="B852" s="94" t="s">
        <v>854</v>
      </c>
      <c r="C852" s="94" t="s">
        <v>1208</v>
      </c>
      <c r="D852" s="94" t="s">
        <v>431</v>
      </c>
      <c r="E852" s="96"/>
      <c r="F852" s="96" t="s">
        <v>1306</v>
      </c>
      <c r="G852" s="96">
        <v>2</v>
      </c>
      <c r="H852" s="94" t="s">
        <v>73</v>
      </c>
      <c r="I852" s="97" t="s">
        <v>1210</v>
      </c>
      <c r="J852" s="94"/>
      <c r="K852" s="94" t="s">
        <v>1211</v>
      </c>
      <c r="L852" s="94"/>
      <c r="M852" s="94"/>
      <c r="N852" s="94" t="s">
        <v>1212</v>
      </c>
      <c r="O852" s="94"/>
    </row>
    <row r="853" spans="1:15" s="62" customFormat="1" ht="40.5" x14ac:dyDescent="0.2">
      <c r="A853" s="93" t="s">
        <v>735</v>
      </c>
      <c r="B853" s="94" t="s">
        <v>854</v>
      </c>
      <c r="C853" s="94" t="s">
        <v>1208</v>
      </c>
      <c r="D853" s="94" t="s">
        <v>431</v>
      </c>
      <c r="E853" s="96"/>
      <c r="F853" s="96" t="s">
        <v>1307</v>
      </c>
      <c r="G853" s="96">
        <v>2</v>
      </c>
      <c r="H853" s="94" t="s">
        <v>73</v>
      </c>
      <c r="I853" s="97" t="s">
        <v>1210</v>
      </c>
      <c r="J853" s="94"/>
      <c r="K853" s="94" t="s">
        <v>1211</v>
      </c>
      <c r="L853" s="94"/>
      <c r="M853" s="94"/>
      <c r="N853" s="94" t="s">
        <v>1212</v>
      </c>
      <c r="O853" s="94"/>
    </row>
    <row r="854" spans="1:15" s="62" customFormat="1" ht="40.5" x14ac:dyDescent="0.2">
      <c r="A854" s="93" t="s">
        <v>735</v>
      </c>
      <c r="B854" s="94" t="s">
        <v>854</v>
      </c>
      <c r="C854" s="94" t="s">
        <v>1208</v>
      </c>
      <c r="D854" s="94" t="s">
        <v>431</v>
      </c>
      <c r="E854" s="94"/>
      <c r="F854" s="96" t="s">
        <v>1308</v>
      </c>
      <c r="G854" s="96">
        <v>2</v>
      </c>
      <c r="H854" s="94" t="s">
        <v>73</v>
      </c>
      <c r="I854" s="97" t="s">
        <v>1210</v>
      </c>
      <c r="J854" s="94"/>
      <c r="K854" s="94" t="s">
        <v>1211</v>
      </c>
      <c r="L854" s="94"/>
      <c r="M854" s="94"/>
      <c r="N854" s="94" t="s">
        <v>1212</v>
      </c>
      <c r="O854" s="94"/>
    </row>
    <row r="855" spans="1:15" s="62" customFormat="1" ht="40.5" x14ac:dyDescent="0.2">
      <c r="A855" s="93" t="s">
        <v>735</v>
      </c>
      <c r="B855" s="94" t="s">
        <v>854</v>
      </c>
      <c r="C855" s="94" t="s">
        <v>1208</v>
      </c>
      <c r="D855" s="94" t="s">
        <v>431</v>
      </c>
      <c r="E855" s="94"/>
      <c r="F855" s="96" t="s">
        <v>1309</v>
      </c>
      <c r="G855" s="96">
        <v>2</v>
      </c>
      <c r="H855" s="94" t="s">
        <v>73</v>
      </c>
      <c r="I855" s="97" t="s">
        <v>1210</v>
      </c>
      <c r="J855" s="94"/>
      <c r="K855" s="94" t="s">
        <v>1211</v>
      </c>
      <c r="L855" s="94"/>
      <c r="M855" s="94"/>
      <c r="N855" s="94" t="s">
        <v>1212</v>
      </c>
      <c r="O855" s="94"/>
    </row>
    <row r="856" spans="1:15" s="62" customFormat="1" ht="40.5" x14ac:dyDescent="0.2">
      <c r="A856" s="93" t="s">
        <v>735</v>
      </c>
      <c r="B856" s="94" t="s">
        <v>854</v>
      </c>
      <c r="C856" s="94" t="s">
        <v>1208</v>
      </c>
      <c r="D856" s="94" t="s">
        <v>431</v>
      </c>
      <c r="E856" s="94"/>
      <c r="F856" s="96" t="s">
        <v>1310</v>
      </c>
      <c r="G856" s="96">
        <v>2</v>
      </c>
      <c r="H856" s="94" t="s">
        <v>73</v>
      </c>
      <c r="I856" s="97" t="s">
        <v>1210</v>
      </c>
      <c r="J856" s="94"/>
      <c r="K856" s="94" t="s">
        <v>1211</v>
      </c>
      <c r="L856" s="94"/>
      <c r="M856" s="94"/>
      <c r="N856" s="94" t="s">
        <v>1212</v>
      </c>
      <c r="O856" s="94"/>
    </row>
    <row r="857" spans="1:15" s="62" customFormat="1" ht="40.5" x14ac:dyDescent="0.2">
      <c r="A857" s="93" t="s">
        <v>735</v>
      </c>
      <c r="B857" s="94" t="s">
        <v>854</v>
      </c>
      <c r="C857" s="94" t="s">
        <v>1208</v>
      </c>
      <c r="D857" s="94" t="s">
        <v>431</v>
      </c>
      <c r="E857" s="94"/>
      <c r="F857" s="96" t="s">
        <v>1311</v>
      </c>
      <c r="G857" s="96">
        <v>2</v>
      </c>
      <c r="H857" s="94" t="s">
        <v>73</v>
      </c>
      <c r="I857" s="97" t="s">
        <v>1210</v>
      </c>
      <c r="J857" s="94"/>
      <c r="K857" s="94" t="s">
        <v>1211</v>
      </c>
      <c r="L857" s="94"/>
      <c r="M857" s="94"/>
      <c r="N857" s="94" t="s">
        <v>1212</v>
      </c>
      <c r="O857" s="94"/>
    </row>
    <row r="858" spans="1:15" s="62" customFormat="1" ht="40.5" x14ac:dyDescent="0.2">
      <c r="A858" s="93" t="s">
        <v>735</v>
      </c>
      <c r="B858" s="94" t="s">
        <v>854</v>
      </c>
      <c r="C858" s="94" t="s">
        <v>1208</v>
      </c>
      <c r="D858" s="94" t="s">
        <v>431</v>
      </c>
      <c r="E858" s="94"/>
      <c r="F858" s="96" t="s">
        <v>1312</v>
      </c>
      <c r="G858" s="96">
        <v>2</v>
      </c>
      <c r="H858" s="94" t="s">
        <v>73</v>
      </c>
      <c r="I858" s="97" t="s">
        <v>1210</v>
      </c>
      <c r="J858" s="94"/>
      <c r="K858" s="94" t="s">
        <v>1211</v>
      </c>
      <c r="L858" s="94"/>
      <c r="M858" s="94"/>
      <c r="N858" s="94" t="s">
        <v>1212</v>
      </c>
      <c r="O858" s="94"/>
    </row>
    <row r="859" spans="1:15" s="62" customFormat="1" ht="40.5" x14ac:dyDescent="0.2">
      <c r="A859" s="93" t="s">
        <v>735</v>
      </c>
      <c r="B859" s="94" t="s">
        <v>854</v>
      </c>
      <c r="C859" s="94" t="s">
        <v>1208</v>
      </c>
      <c r="D859" s="94" t="s">
        <v>431</v>
      </c>
      <c r="E859" s="94"/>
      <c r="F859" s="96" t="s">
        <v>1305</v>
      </c>
      <c r="G859" s="96">
        <v>2</v>
      </c>
      <c r="H859" s="94" t="s">
        <v>73</v>
      </c>
      <c r="I859" s="97" t="s">
        <v>1210</v>
      </c>
      <c r="J859" s="94"/>
      <c r="K859" s="94" t="s">
        <v>1211</v>
      </c>
      <c r="L859" s="94"/>
      <c r="M859" s="94"/>
      <c r="N859" s="94" t="s">
        <v>1212</v>
      </c>
      <c r="O859" s="94"/>
    </row>
    <row r="860" spans="1:15" s="62" customFormat="1" ht="27" x14ac:dyDescent="0.2">
      <c r="A860" s="93" t="s">
        <v>735</v>
      </c>
      <c r="B860" s="99" t="s">
        <v>1034</v>
      </c>
      <c r="C860" s="99" t="s">
        <v>1313</v>
      </c>
      <c r="D860" s="115" t="s">
        <v>71</v>
      </c>
      <c r="E860" s="94"/>
      <c r="F860" s="99" t="s">
        <v>741</v>
      </c>
      <c r="G860" s="99">
        <v>2</v>
      </c>
      <c r="H860" s="99" t="s">
        <v>73</v>
      </c>
      <c r="I860" s="94"/>
      <c r="J860" s="94"/>
      <c r="K860" s="94"/>
      <c r="L860" s="94"/>
      <c r="M860" s="94"/>
      <c r="N860" s="99" t="s">
        <v>1041</v>
      </c>
      <c r="O860" s="94"/>
    </row>
    <row r="861" spans="1:15" s="62" customFormat="1" ht="27" x14ac:dyDescent="0.2">
      <c r="A861" s="93" t="s">
        <v>735</v>
      </c>
      <c r="B861" s="99" t="s">
        <v>1034</v>
      </c>
      <c r="C861" s="99" t="s">
        <v>1313</v>
      </c>
      <c r="D861" s="115" t="s">
        <v>71</v>
      </c>
      <c r="E861" s="94"/>
      <c r="F861" s="99" t="s">
        <v>1314</v>
      </c>
      <c r="G861" s="99">
        <v>3</v>
      </c>
      <c r="H861" s="99" t="s">
        <v>73</v>
      </c>
      <c r="I861" s="94"/>
      <c r="J861" s="94"/>
      <c r="K861" s="107"/>
      <c r="L861" s="94"/>
      <c r="M861" s="94"/>
      <c r="N861" s="99" t="s">
        <v>1041</v>
      </c>
      <c r="O861" s="94"/>
    </row>
    <row r="862" spans="1:15" s="62" customFormat="1" ht="27" x14ac:dyDescent="0.2">
      <c r="A862" s="93" t="s">
        <v>735</v>
      </c>
      <c r="B862" s="99" t="s">
        <v>1034</v>
      </c>
      <c r="C862" s="99" t="s">
        <v>1313</v>
      </c>
      <c r="D862" s="115" t="s">
        <v>71</v>
      </c>
      <c r="E862" s="94"/>
      <c r="F862" s="99" t="s">
        <v>1315</v>
      </c>
      <c r="G862" s="99">
        <v>3</v>
      </c>
      <c r="H862" s="99" t="s">
        <v>73</v>
      </c>
      <c r="I862" s="94"/>
      <c r="J862" s="94"/>
      <c r="K862" s="107"/>
      <c r="L862" s="94"/>
      <c r="M862" s="94"/>
      <c r="N862" s="99" t="s">
        <v>1041</v>
      </c>
      <c r="O862" s="94"/>
    </row>
    <row r="863" spans="1:15" s="62" customFormat="1" ht="27" x14ac:dyDescent="0.2">
      <c r="A863" s="93" t="s">
        <v>735</v>
      </c>
      <c r="B863" s="99" t="s">
        <v>1034</v>
      </c>
      <c r="C863" s="99" t="s">
        <v>1313</v>
      </c>
      <c r="D863" s="115" t="s">
        <v>71</v>
      </c>
      <c r="E863" s="94"/>
      <c r="F863" s="99" t="s">
        <v>1316</v>
      </c>
      <c r="G863" s="99">
        <v>4</v>
      </c>
      <c r="H863" s="99" t="s">
        <v>73</v>
      </c>
      <c r="I863" s="94"/>
      <c r="J863" s="94"/>
      <c r="K863" s="107"/>
      <c r="L863" s="94"/>
      <c r="M863" s="94"/>
      <c r="N863" s="99" t="s">
        <v>1041</v>
      </c>
      <c r="O863" s="94"/>
    </row>
    <row r="864" spans="1:15" s="62" customFormat="1" ht="27" x14ac:dyDescent="0.2">
      <c r="A864" s="93" t="s">
        <v>735</v>
      </c>
      <c r="B864" s="99" t="s">
        <v>1034</v>
      </c>
      <c r="C864" s="99" t="s">
        <v>1313</v>
      </c>
      <c r="D864" s="115" t="s">
        <v>71</v>
      </c>
      <c r="E864" s="94"/>
      <c r="F864" s="99" t="s">
        <v>1317</v>
      </c>
      <c r="G864" s="99">
        <v>2</v>
      </c>
      <c r="H864" s="99" t="s">
        <v>73</v>
      </c>
      <c r="I864" s="94"/>
      <c r="J864" s="94"/>
      <c r="K864" s="94"/>
      <c r="L864" s="94"/>
      <c r="M864" s="94"/>
      <c r="N864" s="99" t="s">
        <v>1041</v>
      </c>
      <c r="O864" s="94"/>
    </row>
    <row r="865" spans="1:15" s="62" customFormat="1" ht="27" x14ac:dyDescent="0.2">
      <c r="A865" s="93" t="s">
        <v>735</v>
      </c>
      <c r="B865" s="99" t="s">
        <v>1034</v>
      </c>
      <c r="C865" s="99" t="s">
        <v>1313</v>
      </c>
      <c r="D865" s="115" t="s">
        <v>71</v>
      </c>
      <c r="E865" s="94"/>
      <c r="F865" s="99" t="s">
        <v>1318</v>
      </c>
      <c r="G865" s="94">
        <v>2</v>
      </c>
      <c r="H865" s="99" t="s">
        <v>73</v>
      </c>
      <c r="I865" s="94"/>
      <c r="J865" s="94"/>
      <c r="K865" s="94"/>
      <c r="L865" s="94"/>
      <c r="M865" s="94"/>
      <c r="N865" s="99" t="s">
        <v>1041</v>
      </c>
      <c r="O865" s="94"/>
    </row>
    <row r="866" spans="1:15" s="62" customFormat="1" ht="27" x14ac:dyDescent="0.2">
      <c r="A866" s="93" t="s">
        <v>735</v>
      </c>
      <c r="B866" s="99" t="s">
        <v>1034</v>
      </c>
      <c r="C866" s="99" t="s">
        <v>1313</v>
      </c>
      <c r="D866" s="115" t="s">
        <v>71</v>
      </c>
      <c r="E866" s="94"/>
      <c r="F866" s="99" t="s">
        <v>1319</v>
      </c>
      <c r="G866" s="99">
        <v>2</v>
      </c>
      <c r="H866" s="99" t="s">
        <v>73</v>
      </c>
      <c r="I866" s="94"/>
      <c r="J866" s="94"/>
      <c r="K866" s="94"/>
      <c r="L866" s="94"/>
      <c r="M866" s="94"/>
      <c r="N866" s="99" t="s">
        <v>1041</v>
      </c>
      <c r="O866" s="94"/>
    </row>
    <row r="867" spans="1:15" s="62" customFormat="1" ht="27" x14ac:dyDescent="0.2">
      <c r="A867" s="93" t="s">
        <v>735</v>
      </c>
      <c r="B867" s="99" t="s">
        <v>1034</v>
      </c>
      <c r="C867" s="99" t="s">
        <v>1313</v>
      </c>
      <c r="D867" s="115" t="s">
        <v>71</v>
      </c>
      <c r="E867" s="94"/>
      <c r="F867" s="99" t="s">
        <v>1320</v>
      </c>
      <c r="G867" s="99">
        <v>2</v>
      </c>
      <c r="H867" s="99" t="s">
        <v>73</v>
      </c>
      <c r="I867" s="94"/>
      <c r="J867" s="94"/>
      <c r="K867" s="94"/>
      <c r="L867" s="94"/>
      <c r="M867" s="94"/>
      <c r="N867" s="99" t="s">
        <v>1041</v>
      </c>
      <c r="O867" s="94"/>
    </row>
    <row r="868" spans="1:15" s="62" customFormat="1" ht="27" x14ac:dyDescent="0.2">
      <c r="A868" s="93" t="s">
        <v>735</v>
      </c>
      <c r="B868" s="99" t="s">
        <v>1034</v>
      </c>
      <c r="C868" s="99" t="s">
        <v>1313</v>
      </c>
      <c r="D868" s="115" t="s">
        <v>71</v>
      </c>
      <c r="E868" s="94"/>
      <c r="F868" s="99" t="s">
        <v>1321</v>
      </c>
      <c r="G868" s="99">
        <v>3</v>
      </c>
      <c r="H868" s="99" t="s">
        <v>73</v>
      </c>
      <c r="I868" s="94"/>
      <c r="J868" s="94"/>
      <c r="K868" s="94"/>
      <c r="L868" s="94"/>
      <c r="M868" s="94"/>
      <c r="N868" s="99" t="s">
        <v>1041</v>
      </c>
      <c r="O868" s="94"/>
    </row>
    <row r="869" spans="1:15" s="62" customFormat="1" ht="27" x14ac:dyDescent="0.2">
      <c r="A869" s="93" t="s">
        <v>735</v>
      </c>
      <c r="B869" s="99" t="s">
        <v>1034</v>
      </c>
      <c r="C869" s="99" t="s">
        <v>1313</v>
      </c>
      <c r="D869" s="115" t="s">
        <v>71</v>
      </c>
      <c r="E869" s="94"/>
      <c r="F869" s="99" t="s">
        <v>1322</v>
      </c>
      <c r="G869" s="99">
        <v>2</v>
      </c>
      <c r="H869" s="99" t="s">
        <v>73</v>
      </c>
      <c r="I869" s="94"/>
      <c r="J869" s="94"/>
      <c r="K869" s="94"/>
      <c r="L869" s="94"/>
      <c r="M869" s="94"/>
      <c r="N869" s="99" t="s">
        <v>1041</v>
      </c>
      <c r="O869" s="94"/>
    </row>
    <row r="870" spans="1:15" s="62" customFormat="1" ht="27" x14ac:dyDescent="0.2">
      <c r="A870" s="93" t="s">
        <v>735</v>
      </c>
      <c r="B870" s="99" t="s">
        <v>1034</v>
      </c>
      <c r="C870" s="99" t="s">
        <v>1313</v>
      </c>
      <c r="D870" s="115" t="s">
        <v>71</v>
      </c>
      <c r="E870" s="94"/>
      <c r="F870" s="99" t="s">
        <v>1323</v>
      </c>
      <c r="G870" s="99">
        <v>2</v>
      </c>
      <c r="H870" s="99" t="s">
        <v>73</v>
      </c>
      <c r="I870" s="94"/>
      <c r="J870" s="94"/>
      <c r="K870" s="94"/>
      <c r="L870" s="94"/>
      <c r="M870" s="94"/>
      <c r="N870" s="99" t="s">
        <v>1041</v>
      </c>
      <c r="O870" s="94"/>
    </row>
    <row r="871" spans="1:15" s="62" customFormat="1" ht="27" x14ac:dyDescent="0.2">
      <c r="A871" s="93" t="s">
        <v>735</v>
      </c>
      <c r="B871" s="99" t="s">
        <v>1034</v>
      </c>
      <c r="C871" s="99" t="s">
        <v>1313</v>
      </c>
      <c r="D871" s="115" t="s">
        <v>71</v>
      </c>
      <c r="E871" s="94"/>
      <c r="F871" s="99" t="s">
        <v>1324</v>
      </c>
      <c r="G871" s="99">
        <v>2</v>
      </c>
      <c r="H871" s="99" t="s">
        <v>73</v>
      </c>
      <c r="I871" s="94"/>
      <c r="J871" s="94"/>
      <c r="K871" s="94"/>
      <c r="L871" s="94"/>
      <c r="M871" s="94"/>
      <c r="N871" s="99" t="s">
        <v>1041</v>
      </c>
      <c r="O871" s="94"/>
    </row>
    <row r="872" spans="1:15" s="62" customFormat="1" ht="40.5" x14ac:dyDescent="0.2">
      <c r="A872" s="93" t="s">
        <v>735</v>
      </c>
      <c r="B872" s="99" t="s">
        <v>1034</v>
      </c>
      <c r="C872" s="99" t="s">
        <v>1313</v>
      </c>
      <c r="D872" s="115" t="s">
        <v>71</v>
      </c>
      <c r="E872" s="94"/>
      <c r="F872" s="99" t="s">
        <v>1325</v>
      </c>
      <c r="G872" s="99">
        <v>2</v>
      </c>
      <c r="H872" s="99" t="s">
        <v>73</v>
      </c>
      <c r="I872" s="94"/>
      <c r="J872" s="94"/>
      <c r="K872" s="94"/>
      <c r="L872" s="94"/>
      <c r="M872" s="94"/>
      <c r="N872" s="99" t="s">
        <v>1041</v>
      </c>
      <c r="O872" s="94"/>
    </row>
    <row r="873" spans="1:15" s="62" customFormat="1" ht="27" x14ac:dyDescent="0.2">
      <c r="A873" s="93" t="s">
        <v>735</v>
      </c>
      <c r="B873" s="99" t="s">
        <v>1034</v>
      </c>
      <c r="C873" s="99" t="s">
        <v>1313</v>
      </c>
      <c r="D873" s="115" t="s">
        <v>71</v>
      </c>
      <c r="E873" s="94"/>
      <c r="F873" s="99" t="s">
        <v>1326</v>
      </c>
      <c r="G873" s="99">
        <v>2</v>
      </c>
      <c r="H873" s="99" t="s">
        <v>73</v>
      </c>
      <c r="I873" s="94"/>
      <c r="J873" s="94"/>
      <c r="K873" s="94"/>
      <c r="L873" s="94"/>
      <c r="M873" s="94"/>
      <c r="N873" s="99" t="s">
        <v>1041</v>
      </c>
      <c r="O873" s="94"/>
    </row>
    <row r="874" spans="1:15" s="62" customFormat="1" ht="27" x14ac:dyDescent="0.2">
      <c r="A874" s="93" t="s">
        <v>735</v>
      </c>
      <c r="B874" s="99" t="s">
        <v>1034</v>
      </c>
      <c r="C874" s="99" t="s">
        <v>1313</v>
      </c>
      <c r="D874" s="115" t="s">
        <v>71</v>
      </c>
      <c r="E874" s="94"/>
      <c r="F874" s="99" t="s">
        <v>1327</v>
      </c>
      <c r="G874" s="99">
        <v>3</v>
      </c>
      <c r="H874" s="99" t="s">
        <v>73</v>
      </c>
      <c r="I874" s="94"/>
      <c r="J874" s="94"/>
      <c r="K874" s="94"/>
      <c r="L874" s="94"/>
      <c r="M874" s="94"/>
      <c r="N874" s="99" t="s">
        <v>1041</v>
      </c>
      <c r="O874" s="94"/>
    </row>
    <row r="875" spans="1:15" s="62" customFormat="1" ht="27" x14ac:dyDescent="0.2">
      <c r="A875" s="93" t="s">
        <v>735</v>
      </c>
      <c r="B875" s="99" t="s">
        <v>1034</v>
      </c>
      <c r="C875" s="99" t="s">
        <v>1313</v>
      </c>
      <c r="D875" s="115" t="s">
        <v>71</v>
      </c>
      <c r="E875" s="94"/>
      <c r="F875" s="99" t="s">
        <v>1328</v>
      </c>
      <c r="G875" s="99">
        <v>2</v>
      </c>
      <c r="H875" s="99" t="s">
        <v>73</v>
      </c>
      <c r="I875" s="94"/>
      <c r="J875" s="94"/>
      <c r="K875" s="94"/>
      <c r="L875" s="94"/>
      <c r="M875" s="94"/>
      <c r="N875" s="99" t="s">
        <v>1041</v>
      </c>
      <c r="O875" s="94"/>
    </row>
    <row r="876" spans="1:15" s="62" customFormat="1" ht="27" x14ac:dyDescent="0.2">
      <c r="A876" s="93" t="s">
        <v>735</v>
      </c>
      <c r="B876" s="99" t="s">
        <v>1034</v>
      </c>
      <c r="C876" s="99" t="s">
        <v>1313</v>
      </c>
      <c r="D876" s="115" t="s">
        <v>71</v>
      </c>
      <c r="E876" s="94"/>
      <c r="F876" s="99" t="s">
        <v>1329</v>
      </c>
      <c r="G876" s="99">
        <v>2</v>
      </c>
      <c r="H876" s="99" t="s">
        <v>73</v>
      </c>
      <c r="I876" s="94"/>
      <c r="J876" s="94"/>
      <c r="K876" s="94"/>
      <c r="L876" s="94"/>
      <c r="M876" s="94"/>
      <c r="N876" s="99" t="s">
        <v>1041</v>
      </c>
      <c r="O876" s="94"/>
    </row>
    <row r="877" spans="1:15" s="62" customFormat="1" ht="54" x14ac:dyDescent="0.2">
      <c r="A877" s="93" t="s">
        <v>735</v>
      </c>
      <c r="B877" s="99" t="s">
        <v>1034</v>
      </c>
      <c r="C877" s="99" t="s">
        <v>1313</v>
      </c>
      <c r="D877" s="115" t="s">
        <v>71</v>
      </c>
      <c r="E877" s="94"/>
      <c r="F877" s="99" t="s">
        <v>1330</v>
      </c>
      <c r="G877" s="99">
        <v>2</v>
      </c>
      <c r="H877" s="99" t="s">
        <v>73</v>
      </c>
      <c r="I877" s="94"/>
      <c r="J877" s="94"/>
      <c r="K877" s="94"/>
      <c r="L877" s="94"/>
      <c r="M877" s="94"/>
      <c r="N877" s="99" t="s">
        <v>1041</v>
      </c>
      <c r="O877" s="94"/>
    </row>
    <row r="878" spans="1:15" s="62" customFormat="1" ht="27" x14ac:dyDescent="0.2">
      <c r="A878" s="93" t="s">
        <v>735</v>
      </c>
      <c r="B878" s="99" t="s">
        <v>1034</v>
      </c>
      <c r="C878" s="99" t="s">
        <v>1313</v>
      </c>
      <c r="D878" s="115" t="s">
        <v>71</v>
      </c>
      <c r="E878" s="94"/>
      <c r="F878" s="99" t="s">
        <v>1331</v>
      </c>
      <c r="G878" s="99">
        <v>2</v>
      </c>
      <c r="H878" s="99" t="s">
        <v>73</v>
      </c>
      <c r="I878" s="94"/>
      <c r="J878" s="94"/>
      <c r="K878" s="94"/>
      <c r="L878" s="94"/>
      <c r="M878" s="94"/>
      <c r="N878" s="99" t="s">
        <v>1041</v>
      </c>
      <c r="O878" s="94"/>
    </row>
    <row r="879" spans="1:15" s="62" customFormat="1" ht="27" x14ac:dyDescent="0.2">
      <c r="A879" s="93" t="s">
        <v>735</v>
      </c>
      <c r="B879" s="99" t="s">
        <v>1034</v>
      </c>
      <c r="C879" s="99" t="s">
        <v>1313</v>
      </c>
      <c r="D879" s="115" t="s">
        <v>71</v>
      </c>
      <c r="E879" s="94"/>
      <c r="F879" s="99" t="s">
        <v>1332</v>
      </c>
      <c r="G879" s="99">
        <v>2</v>
      </c>
      <c r="H879" s="99" t="s">
        <v>73</v>
      </c>
      <c r="I879" s="94"/>
      <c r="J879" s="94"/>
      <c r="K879" s="94"/>
      <c r="L879" s="94"/>
      <c r="M879" s="94"/>
      <c r="N879" s="99" t="s">
        <v>1041</v>
      </c>
      <c r="O879" s="94"/>
    </row>
    <row r="880" spans="1:15" s="62" customFormat="1" ht="27" x14ac:dyDescent="0.2">
      <c r="A880" s="93" t="s">
        <v>735</v>
      </c>
      <c r="B880" s="99" t="s">
        <v>1034</v>
      </c>
      <c r="C880" s="99" t="s">
        <v>1313</v>
      </c>
      <c r="D880" s="115" t="s">
        <v>71</v>
      </c>
      <c r="E880" s="94"/>
      <c r="F880" s="99" t="s">
        <v>1333</v>
      </c>
      <c r="G880" s="99">
        <v>2</v>
      </c>
      <c r="H880" s="99" t="s">
        <v>73</v>
      </c>
      <c r="I880" s="94"/>
      <c r="J880" s="94"/>
      <c r="K880" s="94"/>
      <c r="L880" s="94"/>
      <c r="M880" s="94"/>
      <c r="N880" s="99" t="s">
        <v>1041</v>
      </c>
      <c r="O880" s="94"/>
    </row>
    <row r="881" spans="1:15" s="62" customFormat="1" ht="27" x14ac:dyDescent="0.2">
      <c r="A881" s="93" t="s">
        <v>735</v>
      </c>
      <c r="B881" s="99" t="s">
        <v>1034</v>
      </c>
      <c r="C881" s="99" t="s">
        <v>1313</v>
      </c>
      <c r="D881" s="115" t="s">
        <v>71</v>
      </c>
      <c r="E881" s="94"/>
      <c r="F881" s="99" t="s">
        <v>1334</v>
      </c>
      <c r="G881" s="99">
        <v>3</v>
      </c>
      <c r="H881" s="99" t="s">
        <v>73</v>
      </c>
      <c r="I881" s="94"/>
      <c r="J881" s="94"/>
      <c r="K881" s="94"/>
      <c r="L881" s="94"/>
      <c r="M881" s="94"/>
      <c r="N881" s="99" t="s">
        <v>1041</v>
      </c>
      <c r="O881" s="94"/>
    </row>
    <row r="882" spans="1:15" s="62" customFormat="1" ht="27" x14ac:dyDescent="0.2">
      <c r="A882" s="93" t="s">
        <v>735</v>
      </c>
      <c r="B882" s="99" t="s">
        <v>1034</v>
      </c>
      <c r="C882" s="99" t="s">
        <v>1313</v>
      </c>
      <c r="D882" s="115" t="s">
        <v>71</v>
      </c>
      <c r="E882" s="94"/>
      <c r="F882" s="99" t="s">
        <v>1335</v>
      </c>
      <c r="G882" s="99">
        <v>2</v>
      </c>
      <c r="H882" s="99" t="s">
        <v>73</v>
      </c>
      <c r="I882" s="94"/>
      <c r="J882" s="94"/>
      <c r="K882" s="94"/>
      <c r="L882" s="94"/>
      <c r="M882" s="94"/>
      <c r="N882" s="99" t="s">
        <v>1041</v>
      </c>
      <c r="O882" s="94"/>
    </row>
    <row r="883" spans="1:15" s="62" customFormat="1" ht="27" x14ac:dyDescent="0.2">
      <c r="A883" s="93" t="s">
        <v>735</v>
      </c>
      <c r="B883" s="99" t="s">
        <v>1034</v>
      </c>
      <c r="C883" s="99" t="s">
        <v>1313</v>
      </c>
      <c r="D883" s="115" t="s">
        <v>71</v>
      </c>
      <c r="E883" s="94"/>
      <c r="F883" s="99" t="s">
        <v>1336</v>
      </c>
      <c r="G883" s="99">
        <v>4</v>
      </c>
      <c r="H883" s="99" t="s">
        <v>73</v>
      </c>
      <c r="I883" s="94"/>
      <c r="J883" s="94"/>
      <c r="K883" s="94"/>
      <c r="L883" s="94"/>
      <c r="M883" s="94"/>
      <c r="N883" s="99" t="s">
        <v>1041</v>
      </c>
      <c r="O883" s="94"/>
    </row>
    <row r="884" spans="1:15" s="62" customFormat="1" ht="27" x14ac:dyDescent="0.2">
      <c r="A884" s="93" t="s">
        <v>735</v>
      </c>
      <c r="B884" s="99" t="s">
        <v>1034</v>
      </c>
      <c r="C884" s="99" t="s">
        <v>1313</v>
      </c>
      <c r="D884" s="115" t="s">
        <v>71</v>
      </c>
      <c r="E884" s="94"/>
      <c r="F884" s="108" t="s">
        <v>1337</v>
      </c>
      <c r="G884" s="94">
        <v>2</v>
      </c>
      <c r="H884" s="99" t="s">
        <v>73</v>
      </c>
      <c r="I884" s="94"/>
      <c r="J884" s="94"/>
      <c r="K884" s="94"/>
      <c r="L884" s="94"/>
      <c r="M884" s="94"/>
      <c r="N884" s="99" t="s">
        <v>1041</v>
      </c>
      <c r="O884" s="94"/>
    </row>
    <row r="885" spans="1:15" s="62" customFormat="1" ht="54" x14ac:dyDescent="0.2">
      <c r="A885" s="93" t="s">
        <v>735</v>
      </c>
      <c r="B885" s="99" t="s">
        <v>1034</v>
      </c>
      <c r="C885" s="99" t="s">
        <v>1313</v>
      </c>
      <c r="D885" s="115" t="s">
        <v>71</v>
      </c>
      <c r="E885" s="94"/>
      <c r="F885" s="108" t="s">
        <v>1338</v>
      </c>
      <c r="G885" s="94">
        <v>2</v>
      </c>
      <c r="H885" s="99" t="s">
        <v>73</v>
      </c>
      <c r="I885" s="94"/>
      <c r="J885" s="94"/>
      <c r="K885" s="94"/>
      <c r="L885" s="94"/>
      <c r="M885" s="94"/>
      <c r="N885" s="99" t="s">
        <v>1041</v>
      </c>
      <c r="O885" s="94"/>
    </row>
    <row r="886" spans="1:15" s="62" customFormat="1" ht="27" x14ac:dyDescent="0.2">
      <c r="A886" s="93" t="s">
        <v>735</v>
      </c>
      <c r="B886" s="99" t="s">
        <v>1034</v>
      </c>
      <c r="C886" s="99" t="s">
        <v>1313</v>
      </c>
      <c r="D886" s="115" t="s">
        <v>71</v>
      </c>
      <c r="E886" s="94"/>
      <c r="F886" s="108" t="s">
        <v>1339</v>
      </c>
      <c r="G886" s="94">
        <v>3</v>
      </c>
      <c r="H886" s="99" t="s">
        <v>73</v>
      </c>
      <c r="I886" s="94"/>
      <c r="J886" s="94"/>
      <c r="K886" s="94"/>
      <c r="L886" s="94"/>
      <c r="M886" s="94"/>
      <c r="N886" s="99" t="s">
        <v>1041</v>
      </c>
      <c r="O886" s="94"/>
    </row>
    <row r="887" spans="1:15" s="62" customFormat="1" ht="40.5" x14ac:dyDescent="0.2">
      <c r="A887" s="93" t="s">
        <v>735</v>
      </c>
      <c r="B887" s="99" t="s">
        <v>1034</v>
      </c>
      <c r="C887" s="99" t="s">
        <v>1313</v>
      </c>
      <c r="D887" s="115" t="s">
        <v>71</v>
      </c>
      <c r="E887" s="94"/>
      <c r="F887" s="108" t="s">
        <v>1340</v>
      </c>
      <c r="G887" s="94">
        <v>2</v>
      </c>
      <c r="H887" s="99" t="s">
        <v>73</v>
      </c>
      <c r="I887" s="94"/>
      <c r="J887" s="94"/>
      <c r="K887" s="94"/>
      <c r="L887" s="94"/>
      <c r="M887" s="94"/>
      <c r="N887" s="99" t="s">
        <v>1041</v>
      </c>
      <c r="O887" s="94"/>
    </row>
    <row r="888" spans="1:15" s="62" customFormat="1" ht="54" x14ac:dyDescent="0.2">
      <c r="A888" s="93" t="s">
        <v>735</v>
      </c>
      <c r="B888" s="99" t="s">
        <v>1034</v>
      </c>
      <c r="C888" s="99" t="s">
        <v>1313</v>
      </c>
      <c r="D888" s="115" t="s">
        <v>71</v>
      </c>
      <c r="E888" s="94"/>
      <c r="F888" s="108" t="s">
        <v>1341</v>
      </c>
      <c r="G888" s="94">
        <v>2</v>
      </c>
      <c r="H888" s="99" t="s">
        <v>73</v>
      </c>
      <c r="I888" s="94"/>
      <c r="J888" s="94"/>
      <c r="K888" s="94"/>
      <c r="L888" s="94"/>
      <c r="M888" s="94"/>
      <c r="N888" s="99" t="s">
        <v>1041</v>
      </c>
      <c r="O888" s="94"/>
    </row>
    <row r="889" spans="1:15" s="62" customFormat="1" ht="27" x14ac:dyDescent="0.2">
      <c r="A889" s="93" t="s">
        <v>735</v>
      </c>
      <c r="B889" s="99" t="s">
        <v>1034</v>
      </c>
      <c r="C889" s="99" t="s">
        <v>1313</v>
      </c>
      <c r="D889" s="115" t="s">
        <v>71</v>
      </c>
      <c r="E889" s="94"/>
      <c r="F889" s="108" t="s">
        <v>1342</v>
      </c>
      <c r="G889" s="94">
        <v>2</v>
      </c>
      <c r="H889" s="99" t="s">
        <v>73</v>
      </c>
      <c r="I889" s="94"/>
      <c r="J889" s="94"/>
      <c r="K889" s="94"/>
      <c r="L889" s="94"/>
      <c r="M889" s="94"/>
      <c r="N889" s="99" t="s">
        <v>1041</v>
      </c>
      <c r="O889" s="94"/>
    </row>
    <row r="890" spans="1:15" s="62" customFormat="1" ht="27" x14ac:dyDescent="0.2">
      <c r="A890" s="93" t="s">
        <v>735</v>
      </c>
      <c r="B890" s="99" t="s">
        <v>1034</v>
      </c>
      <c r="C890" s="99" t="s">
        <v>1313</v>
      </c>
      <c r="D890" s="115" t="s">
        <v>71</v>
      </c>
      <c r="E890" s="94"/>
      <c r="F890" s="108" t="s">
        <v>1343</v>
      </c>
      <c r="G890" s="94">
        <v>3</v>
      </c>
      <c r="H890" s="99" t="s">
        <v>73</v>
      </c>
      <c r="I890" s="94"/>
      <c r="J890" s="94"/>
      <c r="K890" s="94"/>
      <c r="L890" s="94"/>
      <c r="M890" s="94"/>
      <c r="N890" s="99" t="s">
        <v>1041</v>
      </c>
      <c r="O890" s="94"/>
    </row>
    <row r="891" spans="1:15" s="62" customFormat="1" ht="27" x14ac:dyDescent="0.2">
      <c r="A891" s="93" t="s">
        <v>735</v>
      </c>
      <c r="B891" s="99" t="s">
        <v>1034</v>
      </c>
      <c r="C891" s="99" t="s">
        <v>1313</v>
      </c>
      <c r="D891" s="115" t="s">
        <v>71</v>
      </c>
      <c r="E891" s="96"/>
      <c r="F891" s="108" t="s">
        <v>1344</v>
      </c>
      <c r="G891" s="94">
        <v>2</v>
      </c>
      <c r="H891" s="99" t="s">
        <v>73</v>
      </c>
      <c r="I891" s="94"/>
      <c r="J891" s="94"/>
      <c r="K891" s="94"/>
      <c r="L891" s="94"/>
      <c r="M891" s="94"/>
      <c r="N891" s="99" t="s">
        <v>1041</v>
      </c>
      <c r="O891" s="94"/>
    </row>
    <row r="892" spans="1:15" s="62" customFormat="1" ht="27" x14ac:dyDescent="0.2">
      <c r="A892" s="93" t="s">
        <v>735</v>
      </c>
      <c r="B892" s="99" t="s">
        <v>1034</v>
      </c>
      <c r="C892" s="99" t="s">
        <v>1313</v>
      </c>
      <c r="D892" s="115" t="s">
        <v>71</v>
      </c>
      <c r="E892" s="96"/>
      <c r="F892" s="108" t="s">
        <v>1345</v>
      </c>
      <c r="G892" s="94">
        <v>3</v>
      </c>
      <c r="H892" s="99" t="s">
        <v>73</v>
      </c>
      <c r="I892" s="94"/>
      <c r="J892" s="94"/>
      <c r="K892" s="94"/>
      <c r="L892" s="94"/>
      <c r="M892" s="94"/>
      <c r="N892" s="99" t="s">
        <v>1041</v>
      </c>
      <c r="O892" s="94"/>
    </row>
    <row r="893" spans="1:15" s="62" customFormat="1" ht="27" x14ac:dyDescent="0.2">
      <c r="A893" s="93" t="s">
        <v>735</v>
      </c>
      <c r="B893" s="99" t="s">
        <v>1034</v>
      </c>
      <c r="C893" s="99" t="s">
        <v>1313</v>
      </c>
      <c r="D893" s="115" t="s">
        <v>71</v>
      </c>
      <c r="E893" s="96"/>
      <c r="F893" s="108" t="s">
        <v>1346</v>
      </c>
      <c r="G893" s="94">
        <v>2</v>
      </c>
      <c r="H893" s="99" t="s">
        <v>73</v>
      </c>
      <c r="I893" s="94"/>
      <c r="J893" s="94"/>
      <c r="K893" s="94"/>
      <c r="L893" s="94"/>
      <c r="M893" s="94"/>
      <c r="N893" s="99" t="s">
        <v>1041</v>
      </c>
      <c r="O893" s="94"/>
    </row>
    <row r="894" spans="1:15" s="62" customFormat="1" ht="54" x14ac:dyDescent="0.2">
      <c r="A894" s="93" t="s">
        <v>735</v>
      </c>
      <c r="B894" s="99" t="s">
        <v>1034</v>
      </c>
      <c r="C894" s="99" t="s">
        <v>1313</v>
      </c>
      <c r="D894" s="115" t="s">
        <v>71</v>
      </c>
      <c r="E894" s="96"/>
      <c r="F894" s="108" t="s">
        <v>1347</v>
      </c>
      <c r="G894" s="94">
        <v>2</v>
      </c>
      <c r="H894" s="99" t="s">
        <v>73</v>
      </c>
      <c r="I894" s="94"/>
      <c r="J894" s="94"/>
      <c r="K894" s="94"/>
      <c r="L894" s="94"/>
      <c r="M894" s="94"/>
      <c r="N894" s="99" t="s">
        <v>1041</v>
      </c>
      <c r="O894" s="94"/>
    </row>
    <row r="895" spans="1:15" s="62" customFormat="1" ht="27" x14ac:dyDescent="0.2">
      <c r="A895" s="93" t="s">
        <v>735</v>
      </c>
      <c r="B895" s="99" t="s">
        <v>1034</v>
      </c>
      <c r="C895" s="99" t="s">
        <v>1313</v>
      </c>
      <c r="D895" s="115" t="s">
        <v>71</v>
      </c>
      <c r="E895" s="96"/>
      <c r="F895" s="108" t="s">
        <v>1348</v>
      </c>
      <c r="G895" s="94">
        <v>2</v>
      </c>
      <c r="H895" s="99" t="s">
        <v>73</v>
      </c>
      <c r="I895" s="94"/>
      <c r="J895" s="94"/>
      <c r="K895" s="94"/>
      <c r="L895" s="94"/>
      <c r="M895" s="94"/>
      <c r="N895" s="99" t="s">
        <v>1041</v>
      </c>
      <c r="O895" s="94"/>
    </row>
    <row r="896" spans="1:15" s="62" customFormat="1" ht="27" x14ac:dyDescent="0.2">
      <c r="A896" s="93" t="s">
        <v>735</v>
      </c>
      <c r="B896" s="99" t="s">
        <v>1034</v>
      </c>
      <c r="C896" s="99" t="s">
        <v>1313</v>
      </c>
      <c r="D896" s="115" t="s">
        <v>71</v>
      </c>
      <c r="E896" s="96"/>
      <c r="F896" s="108" t="s">
        <v>1349</v>
      </c>
      <c r="G896" s="94">
        <v>2</v>
      </c>
      <c r="H896" s="99" t="s">
        <v>73</v>
      </c>
      <c r="I896" s="94"/>
      <c r="J896" s="94"/>
      <c r="K896" s="94"/>
      <c r="L896" s="94"/>
      <c r="M896" s="94"/>
      <c r="N896" s="99" t="s">
        <v>1041</v>
      </c>
      <c r="O896" s="94"/>
    </row>
    <row r="897" spans="1:15" s="62" customFormat="1" ht="40.5" x14ac:dyDescent="0.2">
      <c r="A897" s="93" t="s">
        <v>735</v>
      </c>
      <c r="B897" s="99" t="s">
        <v>1034</v>
      </c>
      <c r="C897" s="99" t="s">
        <v>1313</v>
      </c>
      <c r="D897" s="115" t="s">
        <v>71</v>
      </c>
      <c r="E897" s="96"/>
      <c r="F897" s="108" t="s">
        <v>1142</v>
      </c>
      <c r="G897" s="94">
        <v>2</v>
      </c>
      <c r="H897" s="99" t="s">
        <v>73</v>
      </c>
      <c r="I897" s="94"/>
      <c r="J897" s="94"/>
      <c r="K897" s="94"/>
      <c r="L897" s="94"/>
      <c r="M897" s="94"/>
      <c r="N897" s="99" t="s">
        <v>1041</v>
      </c>
      <c r="O897" s="94"/>
    </row>
    <row r="898" spans="1:15" s="62" customFormat="1" ht="27" x14ac:dyDescent="0.2">
      <c r="A898" s="93" t="s">
        <v>735</v>
      </c>
      <c r="B898" s="99" t="s">
        <v>1034</v>
      </c>
      <c r="C898" s="99" t="s">
        <v>1313</v>
      </c>
      <c r="D898" s="115" t="s">
        <v>71</v>
      </c>
      <c r="E898" s="96"/>
      <c r="F898" s="108" t="s">
        <v>1350</v>
      </c>
      <c r="G898" s="94">
        <v>4</v>
      </c>
      <c r="H898" s="99" t="s">
        <v>73</v>
      </c>
      <c r="I898" s="94"/>
      <c r="J898" s="94"/>
      <c r="K898" s="94"/>
      <c r="L898" s="94"/>
      <c r="M898" s="94"/>
      <c r="N898" s="99" t="s">
        <v>1041</v>
      </c>
      <c r="O898" s="94"/>
    </row>
    <row r="899" spans="1:15" s="62" customFormat="1" ht="27" x14ac:dyDescent="0.2">
      <c r="A899" s="93" t="s">
        <v>735</v>
      </c>
      <c r="B899" s="99" t="s">
        <v>1034</v>
      </c>
      <c r="C899" s="99" t="s">
        <v>1313</v>
      </c>
      <c r="D899" s="115" t="s">
        <v>71</v>
      </c>
      <c r="E899" s="96"/>
      <c r="F899" s="108" t="s">
        <v>1351</v>
      </c>
      <c r="G899" s="94">
        <v>2</v>
      </c>
      <c r="H899" s="99" t="s">
        <v>73</v>
      </c>
      <c r="I899" s="94"/>
      <c r="J899" s="94"/>
      <c r="K899" s="94"/>
      <c r="L899" s="94"/>
      <c r="M899" s="94"/>
      <c r="N899" s="99" t="s">
        <v>1041</v>
      </c>
      <c r="O899" s="94"/>
    </row>
    <row r="900" spans="1:15" s="62" customFormat="1" ht="27" x14ac:dyDescent="0.2">
      <c r="A900" s="93" t="s">
        <v>735</v>
      </c>
      <c r="B900" s="99" t="s">
        <v>1034</v>
      </c>
      <c r="C900" s="99" t="s">
        <v>1313</v>
      </c>
      <c r="D900" s="115" t="s">
        <v>71</v>
      </c>
      <c r="E900" s="96"/>
      <c r="F900" s="108" t="s">
        <v>1352</v>
      </c>
      <c r="G900" s="94">
        <v>2</v>
      </c>
      <c r="H900" s="99" t="s">
        <v>73</v>
      </c>
      <c r="I900" s="94"/>
      <c r="J900" s="94"/>
      <c r="K900" s="94"/>
      <c r="L900" s="94"/>
      <c r="M900" s="94"/>
      <c r="N900" s="99" t="s">
        <v>1041</v>
      </c>
      <c r="O900" s="94"/>
    </row>
    <row r="901" spans="1:15" s="62" customFormat="1" ht="27" x14ac:dyDescent="0.2">
      <c r="A901" s="93" t="s">
        <v>735</v>
      </c>
      <c r="B901" s="99" t="s">
        <v>1034</v>
      </c>
      <c r="C901" s="99" t="s">
        <v>1313</v>
      </c>
      <c r="D901" s="115" t="s">
        <v>71</v>
      </c>
      <c r="E901" s="96"/>
      <c r="F901" s="108" t="s">
        <v>1353</v>
      </c>
      <c r="G901" s="94">
        <v>2</v>
      </c>
      <c r="H901" s="99" t="s">
        <v>73</v>
      </c>
      <c r="I901" s="94"/>
      <c r="J901" s="94"/>
      <c r="K901" s="94"/>
      <c r="L901" s="94"/>
      <c r="M901" s="94"/>
      <c r="N901" s="99" t="s">
        <v>1041</v>
      </c>
      <c r="O901" s="94"/>
    </row>
    <row r="902" spans="1:15" s="62" customFormat="1" ht="40.5" x14ac:dyDescent="0.2">
      <c r="A902" s="93" t="s">
        <v>735</v>
      </c>
      <c r="B902" s="99" t="s">
        <v>1034</v>
      </c>
      <c r="C902" s="99" t="s">
        <v>1313</v>
      </c>
      <c r="D902" s="115" t="s">
        <v>71</v>
      </c>
      <c r="E902" s="96"/>
      <c r="F902" s="108" t="s">
        <v>1354</v>
      </c>
      <c r="G902" s="94">
        <v>2</v>
      </c>
      <c r="H902" s="99" t="s">
        <v>73</v>
      </c>
      <c r="I902" s="94"/>
      <c r="J902" s="94"/>
      <c r="K902" s="94"/>
      <c r="L902" s="94"/>
      <c r="M902" s="94"/>
      <c r="N902" s="99" t="s">
        <v>1041</v>
      </c>
      <c r="O902" s="94"/>
    </row>
    <row r="903" spans="1:15" s="62" customFormat="1" ht="94.5" x14ac:dyDescent="0.2">
      <c r="A903" s="93" t="s">
        <v>735</v>
      </c>
      <c r="B903" s="94" t="s">
        <v>854</v>
      </c>
      <c r="C903" s="94" t="s">
        <v>1355</v>
      </c>
      <c r="D903" s="98" t="s">
        <v>71</v>
      </c>
      <c r="E903" s="96"/>
      <c r="F903" s="98" t="s">
        <v>1356</v>
      </c>
      <c r="G903" s="98">
        <v>4</v>
      </c>
      <c r="H903" s="98" t="s">
        <v>73</v>
      </c>
      <c r="I903" s="97" t="s">
        <v>1357</v>
      </c>
      <c r="J903" s="94" t="s">
        <v>1358</v>
      </c>
      <c r="K903" s="98" t="s">
        <v>1359</v>
      </c>
      <c r="L903" s="94" t="s">
        <v>1360</v>
      </c>
      <c r="M903" s="94"/>
      <c r="N903" s="98" t="s">
        <v>1361</v>
      </c>
      <c r="O903" s="106" t="s">
        <v>1362</v>
      </c>
    </row>
    <row r="904" spans="1:15" s="62" customFormat="1" ht="67.5" x14ac:dyDescent="0.2">
      <c r="A904" s="93" t="s">
        <v>735</v>
      </c>
      <c r="B904" s="99" t="s">
        <v>1363</v>
      </c>
      <c r="C904" s="99" t="s">
        <v>1364</v>
      </c>
      <c r="D904" s="98" t="s">
        <v>71</v>
      </c>
      <c r="E904" s="96"/>
      <c r="F904" s="98" t="s">
        <v>1365</v>
      </c>
      <c r="G904" s="98">
        <v>2</v>
      </c>
      <c r="H904" s="98" t="s">
        <v>73</v>
      </c>
      <c r="I904" s="97" t="s">
        <v>1366</v>
      </c>
      <c r="J904" s="99" t="s">
        <v>1367</v>
      </c>
      <c r="K904" s="98"/>
      <c r="L904" s="99" t="s">
        <v>1368</v>
      </c>
      <c r="M904" s="94"/>
      <c r="N904" s="98" t="s">
        <v>1361</v>
      </c>
      <c r="O904" s="106"/>
    </row>
    <row r="905" spans="1:15" s="62" customFormat="1" ht="67.5" x14ac:dyDescent="0.2">
      <c r="A905" s="93" t="s">
        <v>735</v>
      </c>
      <c r="B905" s="99" t="s">
        <v>1363</v>
      </c>
      <c r="C905" s="99" t="s">
        <v>1364</v>
      </c>
      <c r="D905" s="98" t="s">
        <v>71</v>
      </c>
      <c r="E905" s="96"/>
      <c r="F905" s="98" t="s">
        <v>1369</v>
      </c>
      <c r="G905" s="98">
        <v>2</v>
      </c>
      <c r="H905" s="98" t="s">
        <v>73</v>
      </c>
      <c r="I905" s="97" t="s">
        <v>1366</v>
      </c>
      <c r="J905" s="99" t="s">
        <v>1370</v>
      </c>
      <c r="K905" s="98"/>
      <c r="L905" s="99" t="s">
        <v>1368</v>
      </c>
      <c r="M905" s="94"/>
      <c r="N905" s="98" t="s">
        <v>1361</v>
      </c>
      <c r="O905" s="106"/>
    </row>
    <row r="906" spans="1:15" s="62" customFormat="1" ht="67.5" x14ac:dyDescent="0.2">
      <c r="A906" s="93" t="s">
        <v>735</v>
      </c>
      <c r="B906" s="99" t="s">
        <v>1363</v>
      </c>
      <c r="C906" s="99" t="s">
        <v>1364</v>
      </c>
      <c r="D906" s="98" t="s">
        <v>71</v>
      </c>
      <c r="E906" s="94"/>
      <c r="F906" s="98" t="s">
        <v>1371</v>
      </c>
      <c r="G906" s="98">
        <v>2</v>
      </c>
      <c r="H906" s="98" t="s">
        <v>73</v>
      </c>
      <c r="I906" s="97" t="s">
        <v>1366</v>
      </c>
      <c r="J906" s="99" t="s">
        <v>1372</v>
      </c>
      <c r="K906" s="98"/>
      <c r="L906" s="99" t="s">
        <v>1368</v>
      </c>
      <c r="M906" s="94"/>
      <c r="N906" s="98" t="s">
        <v>1361</v>
      </c>
      <c r="O906" s="109"/>
    </row>
    <row r="907" spans="1:15" s="62" customFormat="1" ht="67.5" x14ac:dyDescent="0.2">
      <c r="A907" s="93" t="s">
        <v>735</v>
      </c>
      <c r="B907" s="99" t="s">
        <v>1363</v>
      </c>
      <c r="C907" s="99" t="s">
        <v>1364</v>
      </c>
      <c r="D907" s="98" t="s">
        <v>71</v>
      </c>
      <c r="E907" s="94"/>
      <c r="F907" s="98" t="s">
        <v>1373</v>
      </c>
      <c r="G907" s="98">
        <v>2</v>
      </c>
      <c r="H907" s="98" t="s">
        <v>73</v>
      </c>
      <c r="I907" s="97" t="s">
        <v>1366</v>
      </c>
      <c r="J907" s="99" t="s">
        <v>1374</v>
      </c>
      <c r="K907" s="98"/>
      <c r="L907" s="99" t="s">
        <v>1368</v>
      </c>
      <c r="M907" s="94"/>
      <c r="N907" s="98" t="s">
        <v>1361</v>
      </c>
      <c r="O907" s="109"/>
    </row>
    <row r="908" spans="1:15" s="62" customFormat="1" ht="67.5" x14ac:dyDescent="0.2">
      <c r="A908" s="93" t="s">
        <v>735</v>
      </c>
      <c r="B908" s="99" t="s">
        <v>1363</v>
      </c>
      <c r="C908" s="99" t="s">
        <v>1364</v>
      </c>
      <c r="D908" s="98" t="s">
        <v>71</v>
      </c>
      <c r="E908" s="94"/>
      <c r="F908" s="98" t="s">
        <v>1375</v>
      </c>
      <c r="G908" s="98">
        <v>2</v>
      </c>
      <c r="H908" s="98" t="s">
        <v>73</v>
      </c>
      <c r="I908" s="97" t="s">
        <v>1366</v>
      </c>
      <c r="J908" s="99" t="s">
        <v>1376</v>
      </c>
      <c r="K908" s="98"/>
      <c r="L908" s="99" t="s">
        <v>1368</v>
      </c>
      <c r="M908" s="94"/>
      <c r="N908" s="98" t="s">
        <v>1361</v>
      </c>
      <c r="O908" s="109"/>
    </row>
    <row r="909" spans="1:15" s="62" customFormat="1" ht="121.5" x14ac:dyDescent="0.2">
      <c r="A909" s="93" t="s">
        <v>735</v>
      </c>
      <c r="B909" s="99" t="s">
        <v>1363</v>
      </c>
      <c r="C909" s="99" t="s">
        <v>1364</v>
      </c>
      <c r="D909" s="98" t="s">
        <v>71</v>
      </c>
      <c r="E909" s="94"/>
      <c r="F909" s="98" t="s">
        <v>1377</v>
      </c>
      <c r="G909" s="98">
        <v>2</v>
      </c>
      <c r="H909" s="98"/>
      <c r="I909" s="97" t="s">
        <v>1378</v>
      </c>
      <c r="J909" s="99" t="s">
        <v>1379</v>
      </c>
      <c r="K909" s="98"/>
      <c r="L909" s="99" t="s">
        <v>1368</v>
      </c>
      <c r="M909" s="94"/>
      <c r="N909" s="98" t="s">
        <v>1361</v>
      </c>
      <c r="O909" s="109"/>
    </row>
    <row r="910" spans="1:15" s="62" customFormat="1" ht="94.5" x14ac:dyDescent="0.2">
      <c r="A910" s="93" t="s">
        <v>735</v>
      </c>
      <c r="B910" s="94" t="s">
        <v>854</v>
      </c>
      <c r="C910" s="94" t="s">
        <v>1355</v>
      </c>
      <c r="D910" s="98" t="s">
        <v>71</v>
      </c>
      <c r="E910" s="94"/>
      <c r="F910" s="98" t="s">
        <v>1380</v>
      </c>
      <c r="G910" s="98">
        <v>2</v>
      </c>
      <c r="H910" s="98" t="s">
        <v>73</v>
      </c>
      <c r="I910" s="97" t="s">
        <v>1381</v>
      </c>
      <c r="J910" s="99" t="s">
        <v>1382</v>
      </c>
      <c r="K910" s="98"/>
      <c r="L910" s="94" t="s">
        <v>1383</v>
      </c>
      <c r="M910" s="94"/>
      <c r="N910" s="98" t="s">
        <v>1361</v>
      </c>
      <c r="O910" s="106" t="s">
        <v>1384</v>
      </c>
    </row>
    <row r="911" spans="1:15" s="62" customFormat="1" ht="67.5" x14ac:dyDescent="0.2">
      <c r="A911" s="93" t="s">
        <v>735</v>
      </c>
      <c r="B911" s="99" t="s">
        <v>1363</v>
      </c>
      <c r="C911" s="99" t="s">
        <v>1364</v>
      </c>
      <c r="D911" s="98" t="s">
        <v>71</v>
      </c>
      <c r="E911" s="94"/>
      <c r="F911" s="98" t="s">
        <v>1385</v>
      </c>
      <c r="G911" s="98">
        <v>2</v>
      </c>
      <c r="H911" s="98" t="s">
        <v>73</v>
      </c>
      <c r="I911" s="97" t="s">
        <v>1381</v>
      </c>
      <c r="J911" s="94" t="s">
        <v>1386</v>
      </c>
      <c r="K911" s="98"/>
      <c r="L911" s="109" t="s">
        <v>1387</v>
      </c>
      <c r="M911" s="94"/>
      <c r="N911" s="98" t="s">
        <v>1361</v>
      </c>
      <c r="O911" s="94"/>
    </row>
    <row r="912" spans="1:15" s="62" customFormat="1" ht="67.5" x14ac:dyDescent="0.2">
      <c r="A912" s="93" t="s">
        <v>735</v>
      </c>
      <c r="B912" s="99" t="s">
        <v>1363</v>
      </c>
      <c r="C912" s="99" t="s">
        <v>1364</v>
      </c>
      <c r="D912" s="98" t="s">
        <v>71</v>
      </c>
      <c r="E912" s="94"/>
      <c r="F912" s="98" t="s">
        <v>1388</v>
      </c>
      <c r="G912" s="98">
        <v>2</v>
      </c>
      <c r="H912" s="98" t="s">
        <v>73</v>
      </c>
      <c r="I912" s="97" t="s">
        <v>1381</v>
      </c>
      <c r="J912" s="94" t="s">
        <v>1389</v>
      </c>
      <c r="K912" s="98" t="s">
        <v>1390</v>
      </c>
      <c r="L912" s="109" t="s">
        <v>1387</v>
      </c>
      <c r="M912" s="94"/>
      <c r="N912" s="98" t="s">
        <v>1361</v>
      </c>
      <c r="O912" s="94"/>
    </row>
    <row r="913" spans="1:15" s="62" customFormat="1" ht="67.5" x14ac:dyDescent="0.2">
      <c r="A913" s="93" t="s">
        <v>735</v>
      </c>
      <c r="B913" s="99" t="s">
        <v>1363</v>
      </c>
      <c r="C913" s="99" t="s">
        <v>1364</v>
      </c>
      <c r="D913" s="98" t="s">
        <v>71</v>
      </c>
      <c r="E913" s="94"/>
      <c r="F913" s="98" t="s">
        <v>1391</v>
      </c>
      <c r="G913" s="98">
        <v>2</v>
      </c>
      <c r="H913" s="98" t="s">
        <v>73</v>
      </c>
      <c r="I913" s="97" t="s">
        <v>1381</v>
      </c>
      <c r="J913" s="94"/>
      <c r="K913" s="98"/>
      <c r="L913" s="109" t="s">
        <v>1387</v>
      </c>
      <c r="M913" s="94"/>
      <c r="N913" s="98" t="s">
        <v>1361</v>
      </c>
      <c r="O913" s="94"/>
    </row>
    <row r="914" spans="1:15" s="62" customFormat="1" ht="67.5" x14ac:dyDescent="0.2">
      <c r="A914" s="93" t="s">
        <v>735</v>
      </c>
      <c r="B914" s="99" t="s">
        <v>1363</v>
      </c>
      <c r="C914" s="99" t="s">
        <v>1364</v>
      </c>
      <c r="D914" s="98" t="s">
        <v>71</v>
      </c>
      <c r="E914" s="94"/>
      <c r="F914" s="98" t="s">
        <v>1392</v>
      </c>
      <c r="G914" s="98">
        <v>2</v>
      </c>
      <c r="H914" s="98" t="s">
        <v>73</v>
      </c>
      <c r="I914" s="97" t="s">
        <v>1381</v>
      </c>
      <c r="J914" s="94"/>
      <c r="K914" s="98"/>
      <c r="L914" s="109" t="s">
        <v>1387</v>
      </c>
      <c r="M914" s="94"/>
      <c r="N914" s="98" t="s">
        <v>1361</v>
      </c>
      <c r="O914" s="94"/>
    </row>
    <row r="915" spans="1:15" s="62" customFormat="1" ht="67.5" x14ac:dyDescent="0.2">
      <c r="A915" s="93" t="s">
        <v>735</v>
      </c>
      <c r="B915" s="99" t="s">
        <v>1363</v>
      </c>
      <c r="C915" s="99" t="s">
        <v>1364</v>
      </c>
      <c r="D915" s="98" t="s">
        <v>71</v>
      </c>
      <c r="E915" s="94"/>
      <c r="F915" s="98" t="s">
        <v>1393</v>
      </c>
      <c r="G915" s="98">
        <v>2</v>
      </c>
      <c r="H915" s="98" t="s">
        <v>73</v>
      </c>
      <c r="I915" s="97" t="s">
        <v>1381</v>
      </c>
      <c r="J915" s="94"/>
      <c r="K915" s="98"/>
      <c r="L915" s="109" t="s">
        <v>1387</v>
      </c>
      <c r="M915" s="94"/>
      <c r="N915" s="98" t="s">
        <v>1361</v>
      </c>
      <c r="O915" s="94"/>
    </row>
    <row r="916" spans="1:15" s="62" customFormat="1" ht="67.5" x14ac:dyDescent="0.2">
      <c r="A916" s="93" t="s">
        <v>735</v>
      </c>
      <c r="B916" s="99" t="s">
        <v>1363</v>
      </c>
      <c r="C916" s="99" t="s">
        <v>1364</v>
      </c>
      <c r="D916" s="98" t="s">
        <v>71</v>
      </c>
      <c r="E916" s="94"/>
      <c r="F916" s="98" t="s">
        <v>1394</v>
      </c>
      <c r="G916" s="98">
        <v>2</v>
      </c>
      <c r="H916" s="98" t="s">
        <v>73</v>
      </c>
      <c r="I916" s="97" t="s">
        <v>1381</v>
      </c>
      <c r="J916" s="94"/>
      <c r="K916" s="98"/>
      <c r="L916" s="109" t="s">
        <v>1387</v>
      </c>
      <c r="M916" s="94"/>
      <c r="N916" s="98" t="s">
        <v>1361</v>
      </c>
      <c r="O916" s="94"/>
    </row>
    <row r="917" spans="1:15" s="62" customFormat="1" ht="67.5" x14ac:dyDescent="0.2">
      <c r="A917" s="93" t="s">
        <v>735</v>
      </c>
      <c r="B917" s="99" t="s">
        <v>1363</v>
      </c>
      <c r="C917" s="99" t="s">
        <v>1364</v>
      </c>
      <c r="D917" s="98" t="s">
        <v>71</v>
      </c>
      <c r="E917" s="94"/>
      <c r="F917" s="98" t="s">
        <v>1395</v>
      </c>
      <c r="G917" s="98">
        <v>2</v>
      </c>
      <c r="H917" s="98" t="s">
        <v>73</v>
      </c>
      <c r="I917" s="97" t="s">
        <v>1381</v>
      </c>
      <c r="J917" s="94"/>
      <c r="K917" s="98"/>
      <c r="L917" s="109" t="s">
        <v>1387</v>
      </c>
      <c r="M917" s="94"/>
      <c r="N917" s="98" t="s">
        <v>1361</v>
      </c>
      <c r="O917" s="94"/>
    </row>
    <row r="918" spans="1:15" s="62" customFormat="1" ht="67.5" x14ac:dyDescent="0.2">
      <c r="A918" s="93" t="s">
        <v>735</v>
      </c>
      <c r="B918" s="99" t="s">
        <v>1363</v>
      </c>
      <c r="C918" s="99" t="s">
        <v>1364</v>
      </c>
      <c r="D918" s="98" t="s">
        <v>71</v>
      </c>
      <c r="E918" s="94"/>
      <c r="F918" s="98" t="s">
        <v>1396</v>
      </c>
      <c r="G918" s="98">
        <v>2</v>
      </c>
      <c r="H918" s="98" t="s">
        <v>73</v>
      </c>
      <c r="I918" s="97" t="s">
        <v>1381</v>
      </c>
      <c r="J918" s="94"/>
      <c r="K918" s="98"/>
      <c r="L918" s="109" t="s">
        <v>1387</v>
      </c>
      <c r="M918" s="94"/>
      <c r="N918" s="98" t="s">
        <v>1361</v>
      </c>
      <c r="O918" s="94"/>
    </row>
    <row r="919" spans="1:15" s="62" customFormat="1" ht="67.5" x14ac:dyDescent="0.2">
      <c r="A919" s="93" t="s">
        <v>735</v>
      </c>
      <c r="B919" s="99" t="s">
        <v>1363</v>
      </c>
      <c r="C919" s="99" t="s">
        <v>1364</v>
      </c>
      <c r="D919" s="98" t="s">
        <v>71</v>
      </c>
      <c r="E919" s="94"/>
      <c r="F919" s="98" t="s">
        <v>1397</v>
      </c>
      <c r="G919" s="98">
        <v>2</v>
      </c>
      <c r="H919" s="98" t="s">
        <v>73</v>
      </c>
      <c r="I919" s="97" t="s">
        <v>1381</v>
      </c>
      <c r="J919" s="94"/>
      <c r="K919" s="98"/>
      <c r="L919" s="109" t="s">
        <v>1387</v>
      </c>
      <c r="M919" s="94"/>
      <c r="N919" s="98" t="s">
        <v>1361</v>
      </c>
      <c r="O919" s="94"/>
    </row>
    <row r="920" spans="1:15" s="62" customFormat="1" ht="67.5" x14ac:dyDescent="0.2">
      <c r="A920" s="93" t="s">
        <v>735</v>
      </c>
      <c r="B920" s="99" t="s">
        <v>1363</v>
      </c>
      <c r="C920" s="99" t="s">
        <v>1364</v>
      </c>
      <c r="D920" s="98" t="s">
        <v>71</v>
      </c>
      <c r="E920" s="94"/>
      <c r="F920" s="98" t="s">
        <v>1398</v>
      </c>
      <c r="G920" s="98">
        <v>2</v>
      </c>
      <c r="H920" s="98" t="s">
        <v>73</v>
      </c>
      <c r="I920" s="97" t="s">
        <v>1381</v>
      </c>
      <c r="J920" s="94"/>
      <c r="K920" s="98"/>
      <c r="L920" s="109" t="s">
        <v>1387</v>
      </c>
      <c r="M920" s="94"/>
      <c r="N920" s="98" t="s">
        <v>1361</v>
      </c>
      <c r="O920" s="94"/>
    </row>
    <row r="921" spans="1:15" s="62" customFormat="1" ht="67.5" x14ac:dyDescent="0.2">
      <c r="A921" s="93" t="s">
        <v>735</v>
      </c>
      <c r="B921" s="99" t="s">
        <v>1363</v>
      </c>
      <c r="C921" s="99" t="s">
        <v>1364</v>
      </c>
      <c r="D921" s="98" t="s">
        <v>71</v>
      </c>
      <c r="E921" s="94"/>
      <c r="F921" s="98" t="s">
        <v>1399</v>
      </c>
      <c r="G921" s="98">
        <v>2</v>
      </c>
      <c r="H921" s="98" t="s">
        <v>73</v>
      </c>
      <c r="I921" s="97" t="s">
        <v>1381</v>
      </c>
      <c r="J921" s="94"/>
      <c r="K921" s="98"/>
      <c r="L921" s="109" t="s">
        <v>1387</v>
      </c>
      <c r="M921" s="94"/>
      <c r="N921" s="98" t="s">
        <v>1361</v>
      </c>
      <c r="O921" s="94"/>
    </row>
    <row r="922" spans="1:15" s="62" customFormat="1" ht="27" x14ac:dyDescent="0.2">
      <c r="A922" s="93" t="s">
        <v>735</v>
      </c>
      <c r="B922" s="99" t="s">
        <v>1363</v>
      </c>
      <c r="C922" s="99" t="s">
        <v>1364</v>
      </c>
      <c r="D922" s="98" t="s">
        <v>71</v>
      </c>
      <c r="E922" s="94"/>
      <c r="F922" s="98" t="s">
        <v>3992</v>
      </c>
      <c r="G922" s="98">
        <v>2</v>
      </c>
      <c r="H922" s="98" t="s">
        <v>73</v>
      </c>
      <c r="I922" s="116" t="s">
        <v>1400</v>
      </c>
      <c r="J922" s="94"/>
      <c r="K922" s="98"/>
      <c r="L922" s="94" t="s">
        <v>78</v>
      </c>
      <c r="M922" s="94"/>
      <c r="N922" s="98" t="s">
        <v>1361</v>
      </c>
      <c r="O922" s="94"/>
    </row>
    <row r="923" spans="1:15" s="62" customFormat="1" ht="67.5" x14ac:dyDescent="0.2">
      <c r="A923" s="93" t="s">
        <v>735</v>
      </c>
      <c r="B923" s="99" t="s">
        <v>1363</v>
      </c>
      <c r="C923" s="99" t="s">
        <v>1364</v>
      </c>
      <c r="D923" s="98" t="s">
        <v>71</v>
      </c>
      <c r="E923" s="94"/>
      <c r="F923" s="98" t="s">
        <v>3993</v>
      </c>
      <c r="G923" s="98">
        <v>4</v>
      </c>
      <c r="H923" s="98" t="s">
        <v>73</v>
      </c>
      <c r="I923" s="97" t="s">
        <v>1401</v>
      </c>
      <c r="J923" s="94"/>
      <c r="K923" s="98"/>
      <c r="L923" s="94" t="s">
        <v>1402</v>
      </c>
      <c r="M923" s="94"/>
      <c r="N923" s="98" t="s">
        <v>1361</v>
      </c>
      <c r="O923" s="109"/>
    </row>
    <row r="924" spans="1:15" s="62" customFormat="1" ht="27" x14ac:dyDescent="0.2">
      <c r="A924" s="93" t="s">
        <v>735</v>
      </c>
      <c r="B924" s="99" t="s">
        <v>1363</v>
      </c>
      <c r="C924" s="99" t="s">
        <v>1364</v>
      </c>
      <c r="D924" s="98" t="s">
        <v>71</v>
      </c>
      <c r="E924" s="94"/>
      <c r="F924" s="98" t="s">
        <v>3994</v>
      </c>
      <c r="G924" s="98">
        <v>4</v>
      </c>
      <c r="H924" s="98" t="s">
        <v>73</v>
      </c>
      <c r="I924" s="116" t="s">
        <v>1403</v>
      </c>
      <c r="J924" s="94"/>
      <c r="K924" s="98"/>
      <c r="L924" s="94" t="s">
        <v>1402</v>
      </c>
      <c r="M924" s="94"/>
      <c r="N924" s="98" t="s">
        <v>1361</v>
      </c>
      <c r="O924" s="94"/>
    </row>
    <row r="925" spans="1:15" s="62" customFormat="1" ht="27" x14ac:dyDescent="0.2">
      <c r="A925" s="93" t="s">
        <v>735</v>
      </c>
      <c r="B925" s="99" t="s">
        <v>1363</v>
      </c>
      <c r="C925" s="99" t="s">
        <v>1364</v>
      </c>
      <c r="D925" s="98" t="s">
        <v>71</v>
      </c>
      <c r="E925" s="94"/>
      <c r="F925" s="98" t="s">
        <v>3995</v>
      </c>
      <c r="G925" s="98">
        <v>4</v>
      </c>
      <c r="H925" s="98" t="s">
        <v>73</v>
      </c>
      <c r="I925" s="116" t="s">
        <v>1404</v>
      </c>
      <c r="J925" s="94"/>
      <c r="K925" s="98"/>
      <c r="L925" s="94" t="s">
        <v>1402</v>
      </c>
      <c r="M925" s="94"/>
      <c r="N925" s="98" t="s">
        <v>1361</v>
      </c>
      <c r="O925" s="109"/>
    </row>
    <row r="926" spans="1:15" s="62" customFormat="1" ht="67.5" x14ac:dyDescent="0.2">
      <c r="A926" s="93" t="s">
        <v>735</v>
      </c>
      <c r="B926" s="99" t="s">
        <v>1363</v>
      </c>
      <c r="C926" s="99" t="s">
        <v>1364</v>
      </c>
      <c r="D926" s="98" t="s">
        <v>71</v>
      </c>
      <c r="E926" s="94"/>
      <c r="F926" s="98" t="s">
        <v>3996</v>
      </c>
      <c r="G926" s="98">
        <v>4</v>
      </c>
      <c r="H926" s="98" t="s">
        <v>73</v>
      </c>
      <c r="I926" s="97" t="s">
        <v>1401</v>
      </c>
      <c r="J926" s="94"/>
      <c r="K926" s="98"/>
      <c r="L926" s="94" t="s">
        <v>1402</v>
      </c>
      <c r="M926" s="94"/>
      <c r="N926" s="98" t="s">
        <v>1361</v>
      </c>
      <c r="O926" s="94"/>
    </row>
    <row r="927" spans="1:15" s="62" customFormat="1" ht="27" x14ac:dyDescent="0.2">
      <c r="A927" s="93" t="s">
        <v>735</v>
      </c>
      <c r="B927" s="99" t="s">
        <v>1363</v>
      </c>
      <c r="C927" s="99" t="s">
        <v>1364</v>
      </c>
      <c r="D927" s="98" t="s">
        <v>71</v>
      </c>
      <c r="E927" s="94"/>
      <c r="F927" s="98" t="s">
        <v>3997</v>
      </c>
      <c r="G927" s="98">
        <v>4</v>
      </c>
      <c r="H927" s="98" t="s">
        <v>73</v>
      </c>
      <c r="I927" s="116" t="s">
        <v>1405</v>
      </c>
      <c r="J927" s="94"/>
      <c r="K927" s="98"/>
      <c r="L927" s="94" t="s">
        <v>1402</v>
      </c>
      <c r="M927" s="94"/>
      <c r="N927" s="98" t="s">
        <v>1361</v>
      </c>
      <c r="O927" s="94"/>
    </row>
    <row r="928" spans="1:15" s="62" customFormat="1" ht="27" x14ac:dyDescent="0.2">
      <c r="A928" s="93" t="s">
        <v>735</v>
      </c>
      <c r="B928" s="99" t="s">
        <v>1363</v>
      </c>
      <c r="C928" s="99" t="s">
        <v>1364</v>
      </c>
      <c r="D928" s="98" t="s">
        <v>71</v>
      </c>
      <c r="E928" s="94"/>
      <c r="F928" s="98" t="s">
        <v>3998</v>
      </c>
      <c r="G928" s="98">
        <v>4</v>
      </c>
      <c r="H928" s="98" t="s">
        <v>73</v>
      </c>
      <c r="I928" s="116" t="s">
        <v>1406</v>
      </c>
      <c r="J928" s="94"/>
      <c r="K928" s="98"/>
      <c r="L928" s="94" t="s">
        <v>1402</v>
      </c>
      <c r="M928" s="94"/>
      <c r="N928" s="98" t="s">
        <v>1361</v>
      </c>
      <c r="O928" s="106"/>
    </row>
    <row r="929" spans="1:15" s="62" customFormat="1" ht="27" x14ac:dyDescent="0.2">
      <c r="A929" s="93" t="s">
        <v>735</v>
      </c>
      <c r="B929" s="99" t="s">
        <v>1363</v>
      </c>
      <c r="C929" s="99" t="s">
        <v>1364</v>
      </c>
      <c r="D929" s="98" t="s">
        <v>71</v>
      </c>
      <c r="E929" s="94"/>
      <c r="F929" s="98" t="s">
        <v>3999</v>
      </c>
      <c r="G929" s="98">
        <v>4</v>
      </c>
      <c r="H929" s="98" t="s">
        <v>73</v>
      </c>
      <c r="I929" s="116" t="s">
        <v>1407</v>
      </c>
      <c r="J929" s="94"/>
      <c r="K929" s="98"/>
      <c r="L929" s="94" t="s">
        <v>1402</v>
      </c>
      <c r="M929" s="94"/>
      <c r="N929" s="98" t="s">
        <v>1361</v>
      </c>
      <c r="O929" s="94"/>
    </row>
    <row r="930" spans="1:15" s="62" customFormat="1" ht="94.5" x14ac:dyDescent="0.2">
      <c r="A930" s="93" t="s">
        <v>735</v>
      </c>
      <c r="B930" s="99" t="s">
        <v>1363</v>
      </c>
      <c r="C930" s="99" t="s">
        <v>1364</v>
      </c>
      <c r="D930" s="98" t="s">
        <v>71</v>
      </c>
      <c r="E930" s="94"/>
      <c r="F930" s="98" t="s">
        <v>4000</v>
      </c>
      <c r="G930" s="98">
        <v>4</v>
      </c>
      <c r="H930" s="98" t="s">
        <v>73</v>
      </c>
      <c r="I930" s="97" t="s">
        <v>1408</v>
      </c>
      <c r="J930" s="94"/>
      <c r="K930" s="98"/>
      <c r="L930" s="94" t="s">
        <v>1402</v>
      </c>
      <c r="M930" s="94"/>
      <c r="N930" s="98" t="s">
        <v>1361</v>
      </c>
      <c r="O930" s="106"/>
    </row>
    <row r="931" spans="1:15" s="62" customFormat="1" ht="27" x14ac:dyDescent="0.2">
      <c r="A931" s="93" t="s">
        <v>735</v>
      </c>
      <c r="B931" s="99" t="s">
        <v>1363</v>
      </c>
      <c r="C931" s="99" t="s">
        <v>1364</v>
      </c>
      <c r="D931" s="98" t="s">
        <v>71</v>
      </c>
      <c r="E931" s="94"/>
      <c r="F931" s="98" t="s">
        <v>4001</v>
      </c>
      <c r="G931" s="98">
        <v>4</v>
      </c>
      <c r="H931" s="98" t="s">
        <v>73</v>
      </c>
      <c r="I931" s="116" t="s">
        <v>1409</v>
      </c>
      <c r="J931" s="94"/>
      <c r="K931" s="98"/>
      <c r="L931" s="94" t="s">
        <v>1402</v>
      </c>
      <c r="M931" s="94"/>
      <c r="N931" s="98" t="s">
        <v>1361</v>
      </c>
      <c r="O931" s="106"/>
    </row>
    <row r="932" spans="1:15" s="62" customFormat="1" ht="27" x14ac:dyDescent="0.2">
      <c r="A932" s="93" t="s">
        <v>735</v>
      </c>
      <c r="B932" s="99" t="s">
        <v>1363</v>
      </c>
      <c r="C932" s="99" t="s">
        <v>1364</v>
      </c>
      <c r="D932" s="98" t="s">
        <v>71</v>
      </c>
      <c r="E932" s="94"/>
      <c r="F932" s="98" t="s">
        <v>4002</v>
      </c>
      <c r="G932" s="98">
        <v>4</v>
      </c>
      <c r="H932" s="98" t="s">
        <v>73</v>
      </c>
      <c r="I932" s="116" t="s">
        <v>1410</v>
      </c>
      <c r="J932" s="94"/>
      <c r="K932" s="98"/>
      <c r="L932" s="94" t="s">
        <v>1402</v>
      </c>
      <c r="M932" s="94"/>
      <c r="N932" s="98" t="s">
        <v>1361</v>
      </c>
      <c r="O932" s="106"/>
    </row>
    <row r="933" spans="1:15" s="62" customFormat="1" ht="27" x14ac:dyDescent="0.2">
      <c r="A933" s="93" t="s">
        <v>735</v>
      </c>
      <c r="B933" s="99" t="s">
        <v>1363</v>
      </c>
      <c r="C933" s="99" t="s">
        <v>1364</v>
      </c>
      <c r="D933" s="98" t="s">
        <v>71</v>
      </c>
      <c r="E933" s="94"/>
      <c r="F933" s="98" t="s">
        <v>4003</v>
      </c>
      <c r="G933" s="98">
        <v>4</v>
      </c>
      <c r="H933" s="98" t="s">
        <v>73</v>
      </c>
      <c r="I933" s="116" t="s">
        <v>1411</v>
      </c>
      <c r="J933" s="94"/>
      <c r="K933" s="98"/>
      <c r="L933" s="94" t="s">
        <v>1402</v>
      </c>
      <c r="M933" s="94"/>
      <c r="N933" s="98" t="s">
        <v>1361</v>
      </c>
      <c r="O933" s="106"/>
    </row>
    <row r="934" spans="1:15" s="62" customFormat="1" ht="27" x14ac:dyDescent="0.2">
      <c r="A934" s="93" t="s">
        <v>735</v>
      </c>
      <c r="B934" s="99" t="s">
        <v>1363</v>
      </c>
      <c r="C934" s="99" t="s">
        <v>1364</v>
      </c>
      <c r="D934" s="98" t="s">
        <v>71</v>
      </c>
      <c r="E934" s="94"/>
      <c r="F934" s="98" t="s">
        <v>4004</v>
      </c>
      <c r="G934" s="98">
        <v>4</v>
      </c>
      <c r="H934" s="98" t="s">
        <v>73</v>
      </c>
      <c r="I934" s="116" t="s">
        <v>1412</v>
      </c>
      <c r="J934" s="94"/>
      <c r="K934" s="98"/>
      <c r="L934" s="94" t="s">
        <v>1402</v>
      </c>
      <c r="M934" s="94"/>
      <c r="N934" s="98" t="s">
        <v>1361</v>
      </c>
      <c r="O934" s="106"/>
    </row>
    <row r="935" spans="1:15" s="62" customFormat="1" ht="27" x14ac:dyDescent="0.2">
      <c r="A935" s="93" t="s">
        <v>735</v>
      </c>
      <c r="B935" s="99" t="s">
        <v>1363</v>
      </c>
      <c r="C935" s="99" t="s">
        <v>1364</v>
      </c>
      <c r="D935" s="98" t="s">
        <v>71</v>
      </c>
      <c r="E935" s="94"/>
      <c r="F935" s="98" t="s">
        <v>4005</v>
      </c>
      <c r="G935" s="98">
        <v>4</v>
      </c>
      <c r="H935" s="98" t="s">
        <v>73</v>
      </c>
      <c r="I935" s="116" t="s">
        <v>1413</v>
      </c>
      <c r="J935" s="94"/>
      <c r="K935" s="98"/>
      <c r="L935" s="94" t="s">
        <v>1402</v>
      </c>
      <c r="M935" s="94"/>
      <c r="N935" s="98" t="s">
        <v>1361</v>
      </c>
      <c r="O935" s="106"/>
    </row>
    <row r="936" spans="1:15" s="62" customFormat="1" ht="27" x14ac:dyDescent="0.2">
      <c r="A936" s="93" t="s">
        <v>735</v>
      </c>
      <c r="B936" s="99" t="s">
        <v>1363</v>
      </c>
      <c r="C936" s="99" t="s">
        <v>1364</v>
      </c>
      <c r="D936" s="98" t="s">
        <v>71</v>
      </c>
      <c r="E936" s="94"/>
      <c r="F936" s="98" t="s">
        <v>4006</v>
      </c>
      <c r="G936" s="98">
        <v>4</v>
      </c>
      <c r="H936" s="98" t="s">
        <v>73</v>
      </c>
      <c r="I936" s="116" t="s">
        <v>1414</v>
      </c>
      <c r="J936" s="94"/>
      <c r="K936" s="98"/>
      <c r="L936" s="94" t="s">
        <v>1402</v>
      </c>
      <c r="M936" s="94"/>
      <c r="N936" s="98" t="s">
        <v>1361</v>
      </c>
      <c r="O936" s="106"/>
    </row>
    <row r="937" spans="1:15" s="62" customFormat="1" ht="27" x14ac:dyDescent="0.2">
      <c r="A937" s="93" t="s">
        <v>735</v>
      </c>
      <c r="B937" s="99" t="s">
        <v>1363</v>
      </c>
      <c r="C937" s="99" t="s">
        <v>1364</v>
      </c>
      <c r="D937" s="98" t="s">
        <v>71</v>
      </c>
      <c r="E937" s="94"/>
      <c r="F937" s="98" t="s">
        <v>4007</v>
      </c>
      <c r="G937" s="98">
        <v>4</v>
      </c>
      <c r="H937" s="98" t="s">
        <v>73</v>
      </c>
      <c r="I937" s="116" t="s">
        <v>1415</v>
      </c>
      <c r="J937" s="94"/>
      <c r="K937" s="98"/>
      <c r="L937" s="94" t="s">
        <v>1402</v>
      </c>
      <c r="M937" s="94"/>
      <c r="N937" s="98" t="s">
        <v>1361</v>
      </c>
      <c r="O937" s="106"/>
    </row>
    <row r="938" spans="1:15" s="62" customFormat="1" ht="27" x14ac:dyDescent="0.2">
      <c r="A938" s="93" t="s">
        <v>735</v>
      </c>
      <c r="B938" s="99" t="s">
        <v>1363</v>
      </c>
      <c r="C938" s="99" t="s">
        <v>1364</v>
      </c>
      <c r="D938" s="98" t="s">
        <v>71</v>
      </c>
      <c r="E938" s="94"/>
      <c r="F938" s="98" t="s">
        <v>4008</v>
      </c>
      <c r="G938" s="98">
        <v>4</v>
      </c>
      <c r="H938" s="98" t="s">
        <v>73</v>
      </c>
      <c r="I938" s="116" t="s">
        <v>1416</v>
      </c>
      <c r="J938" s="94"/>
      <c r="K938" s="98"/>
      <c r="L938" s="94" t="s">
        <v>1402</v>
      </c>
      <c r="M938" s="94"/>
      <c r="N938" s="98" t="s">
        <v>1361</v>
      </c>
      <c r="O938" s="106"/>
    </row>
    <row r="939" spans="1:15" s="62" customFormat="1" ht="27" x14ac:dyDescent="0.2">
      <c r="A939" s="93" t="s">
        <v>735</v>
      </c>
      <c r="B939" s="99" t="s">
        <v>1363</v>
      </c>
      <c r="C939" s="99" t="s">
        <v>1364</v>
      </c>
      <c r="D939" s="98" t="s">
        <v>71</v>
      </c>
      <c r="E939" s="94"/>
      <c r="F939" s="98" t="s">
        <v>4009</v>
      </c>
      <c r="G939" s="98">
        <v>4</v>
      </c>
      <c r="H939" s="98" t="s">
        <v>73</v>
      </c>
      <c r="I939" s="116" t="s">
        <v>1417</v>
      </c>
      <c r="J939" s="94"/>
      <c r="K939" s="98"/>
      <c r="L939" s="94" t="s">
        <v>1402</v>
      </c>
      <c r="M939" s="94"/>
      <c r="N939" s="98" t="s">
        <v>1361</v>
      </c>
      <c r="O939" s="106"/>
    </row>
    <row r="940" spans="1:15" s="62" customFormat="1" ht="27" x14ac:dyDescent="0.2">
      <c r="A940" s="93" t="s">
        <v>735</v>
      </c>
      <c r="B940" s="99" t="s">
        <v>1363</v>
      </c>
      <c r="C940" s="99" t="s">
        <v>1364</v>
      </c>
      <c r="D940" s="98" t="s">
        <v>71</v>
      </c>
      <c r="E940" s="94"/>
      <c r="F940" s="98" t="s">
        <v>4010</v>
      </c>
      <c r="G940" s="98">
        <v>4</v>
      </c>
      <c r="H940" s="98" t="s">
        <v>73</v>
      </c>
      <c r="I940" s="116" t="s">
        <v>1418</v>
      </c>
      <c r="J940" s="94"/>
      <c r="K940" s="98"/>
      <c r="L940" s="94" t="s">
        <v>1402</v>
      </c>
      <c r="M940" s="94"/>
      <c r="N940" s="98" t="s">
        <v>1361</v>
      </c>
      <c r="O940" s="106"/>
    </row>
    <row r="941" spans="1:15" s="62" customFormat="1" ht="27" x14ac:dyDescent="0.2">
      <c r="A941" s="93" t="s">
        <v>735</v>
      </c>
      <c r="B941" s="99" t="s">
        <v>1363</v>
      </c>
      <c r="C941" s="99" t="s">
        <v>1364</v>
      </c>
      <c r="D941" s="98" t="s">
        <v>71</v>
      </c>
      <c r="E941" s="94"/>
      <c r="F941" s="98" t="s">
        <v>4011</v>
      </c>
      <c r="G941" s="98">
        <v>4</v>
      </c>
      <c r="H941" s="98" t="s">
        <v>73</v>
      </c>
      <c r="I941" s="116" t="s">
        <v>1419</v>
      </c>
      <c r="J941" s="94"/>
      <c r="K941" s="98"/>
      <c r="L941" s="94" t="s">
        <v>1402</v>
      </c>
      <c r="M941" s="94"/>
      <c r="N941" s="98" t="s">
        <v>1361</v>
      </c>
      <c r="O941" s="106"/>
    </row>
    <row r="942" spans="1:15" s="62" customFormat="1" ht="27" x14ac:dyDescent="0.2">
      <c r="A942" s="93" t="s">
        <v>735</v>
      </c>
      <c r="B942" s="99" t="s">
        <v>1363</v>
      </c>
      <c r="C942" s="99" t="s">
        <v>1364</v>
      </c>
      <c r="D942" s="98" t="s">
        <v>71</v>
      </c>
      <c r="E942" s="94"/>
      <c r="F942" s="98" t="s">
        <v>4012</v>
      </c>
      <c r="G942" s="98">
        <v>4</v>
      </c>
      <c r="H942" s="98" t="s">
        <v>73</v>
      </c>
      <c r="I942" s="116" t="s">
        <v>1420</v>
      </c>
      <c r="J942" s="94"/>
      <c r="K942" s="98"/>
      <c r="L942" s="94" t="s">
        <v>1402</v>
      </c>
      <c r="M942" s="94"/>
      <c r="N942" s="98" t="s">
        <v>1361</v>
      </c>
      <c r="O942" s="106"/>
    </row>
    <row r="943" spans="1:15" s="62" customFormat="1" ht="27" x14ac:dyDescent="0.2">
      <c r="A943" s="93" t="s">
        <v>735</v>
      </c>
      <c r="B943" s="99" t="s">
        <v>1363</v>
      </c>
      <c r="C943" s="99" t="s">
        <v>1364</v>
      </c>
      <c r="D943" s="98" t="s">
        <v>71</v>
      </c>
      <c r="E943" s="94"/>
      <c r="F943" s="98" t="s">
        <v>4013</v>
      </c>
      <c r="G943" s="98">
        <v>4</v>
      </c>
      <c r="H943" s="98" t="s">
        <v>73</v>
      </c>
      <c r="I943" s="116" t="s">
        <v>1421</v>
      </c>
      <c r="J943" s="94"/>
      <c r="K943" s="98"/>
      <c r="L943" s="94" t="s">
        <v>1402</v>
      </c>
      <c r="M943" s="94"/>
      <c r="N943" s="98" t="s">
        <v>1361</v>
      </c>
      <c r="O943" s="106"/>
    </row>
    <row r="944" spans="1:15" s="62" customFormat="1" ht="27" x14ac:dyDescent="0.2">
      <c r="A944" s="93" t="s">
        <v>735</v>
      </c>
      <c r="B944" s="99" t="s">
        <v>1363</v>
      </c>
      <c r="C944" s="99" t="s">
        <v>1364</v>
      </c>
      <c r="D944" s="98" t="s">
        <v>71</v>
      </c>
      <c r="E944" s="94"/>
      <c r="F944" s="98" t="s">
        <v>4014</v>
      </c>
      <c r="G944" s="98">
        <v>4</v>
      </c>
      <c r="H944" s="98" t="s">
        <v>73</v>
      </c>
      <c r="I944" s="116" t="s">
        <v>1422</v>
      </c>
      <c r="J944" s="94"/>
      <c r="K944" s="98"/>
      <c r="L944" s="94" t="s">
        <v>1402</v>
      </c>
      <c r="M944" s="94"/>
      <c r="N944" s="98" t="s">
        <v>1361</v>
      </c>
      <c r="O944" s="106"/>
    </row>
    <row r="945" spans="1:15" s="62" customFormat="1" ht="27" x14ac:dyDescent="0.2">
      <c r="A945" s="93" t="s">
        <v>735</v>
      </c>
      <c r="B945" s="99" t="s">
        <v>1363</v>
      </c>
      <c r="C945" s="99" t="s">
        <v>1364</v>
      </c>
      <c r="D945" s="98" t="s">
        <v>71</v>
      </c>
      <c r="E945" s="94"/>
      <c r="F945" s="98" t="s">
        <v>4015</v>
      </c>
      <c r="G945" s="98">
        <v>4</v>
      </c>
      <c r="H945" s="98" t="s">
        <v>73</v>
      </c>
      <c r="I945" s="116" t="s">
        <v>1423</v>
      </c>
      <c r="J945" s="94"/>
      <c r="K945" s="98"/>
      <c r="L945" s="94" t="s">
        <v>1402</v>
      </c>
      <c r="M945" s="94"/>
      <c r="N945" s="98" t="s">
        <v>1361</v>
      </c>
      <c r="O945" s="106"/>
    </row>
    <row r="946" spans="1:15" s="62" customFormat="1" ht="27" x14ac:dyDescent="0.2">
      <c r="A946" s="93" t="s">
        <v>735</v>
      </c>
      <c r="B946" s="99" t="s">
        <v>1363</v>
      </c>
      <c r="C946" s="99" t="s">
        <v>1364</v>
      </c>
      <c r="D946" s="98" t="s">
        <v>71</v>
      </c>
      <c r="E946" s="94"/>
      <c r="F946" s="98" t="s">
        <v>4016</v>
      </c>
      <c r="G946" s="98">
        <v>4</v>
      </c>
      <c r="H946" s="98" t="s">
        <v>73</v>
      </c>
      <c r="I946" s="116" t="s">
        <v>1424</v>
      </c>
      <c r="J946" s="94"/>
      <c r="K946" s="98"/>
      <c r="L946" s="94" t="s">
        <v>1402</v>
      </c>
      <c r="M946" s="94"/>
      <c r="N946" s="98" t="s">
        <v>1361</v>
      </c>
      <c r="O946" s="106"/>
    </row>
    <row r="947" spans="1:15" s="62" customFormat="1" ht="67.5" x14ac:dyDescent="0.2">
      <c r="A947" s="93" t="s">
        <v>735</v>
      </c>
      <c r="B947" s="99" t="s">
        <v>1363</v>
      </c>
      <c r="C947" s="99" t="s">
        <v>1364</v>
      </c>
      <c r="D947" s="98" t="s">
        <v>71</v>
      </c>
      <c r="E947" s="94"/>
      <c r="F947" s="98" t="s">
        <v>4017</v>
      </c>
      <c r="G947" s="98">
        <v>4</v>
      </c>
      <c r="H947" s="98" t="s">
        <v>73</v>
      </c>
      <c r="I947" s="97" t="s">
        <v>1401</v>
      </c>
      <c r="J947" s="94"/>
      <c r="K947" s="98"/>
      <c r="L947" s="94" t="s">
        <v>1402</v>
      </c>
      <c r="M947" s="94"/>
      <c r="N947" s="98" t="s">
        <v>1361</v>
      </c>
      <c r="O947" s="106"/>
    </row>
    <row r="948" spans="1:15" s="62" customFormat="1" ht="27" x14ac:dyDescent="0.2">
      <c r="A948" s="93" t="s">
        <v>735</v>
      </c>
      <c r="B948" s="99" t="s">
        <v>1363</v>
      </c>
      <c r="C948" s="99" t="s">
        <v>1364</v>
      </c>
      <c r="D948" s="98" t="s">
        <v>71</v>
      </c>
      <c r="E948" s="94"/>
      <c r="F948" s="98" t="s">
        <v>4018</v>
      </c>
      <c r="G948" s="98">
        <v>4</v>
      </c>
      <c r="H948" s="98" t="s">
        <v>73</v>
      </c>
      <c r="I948" s="116" t="s">
        <v>1403</v>
      </c>
      <c r="J948" s="94"/>
      <c r="K948" s="98"/>
      <c r="L948" s="94" t="s">
        <v>1402</v>
      </c>
      <c r="M948" s="94"/>
      <c r="N948" s="98" t="s">
        <v>1361</v>
      </c>
      <c r="O948" s="106"/>
    </row>
    <row r="949" spans="1:15" s="62" customFormat="1" ht="27" x14ac:dyDescent="0.2">
      <c r="A949" s="93" t="s">
        <v>735</v>
      </c>
      <c r="B949" s="99" t="s">
        <v>1363</v>
      </c>
      <c r="C949" s="99" t="s">
        <v>1364</v>
      </c>
      <c r="D949" s="98" t="s">
        <v>71</v>
      </c>
      <c r="E949" s="94"/>
      <c r="F949" s="98" t="s">
        <v>4019</v>
      </c>
      <c r="G949" s="98">
        <v>4</v>
      </c>
      <c r="H949" s="98" t="s">
        <v>73</v>
      </c>
      <c r="I949" s="116" t="s">
        <v>1404</v>
      </c>
      <c r="J949" s="94"/>
      <c r="K949" s="98"/>
      <c r="L949" s="94" t="s">
        <v>1402</v>
      </c>
      <c r="M949" s="94"/>
      <c r="N949" s="98" t="s">
        <v>1361</v>
      </c>
      <c r="O949" s="106"/>
    </row>
    <row r="950" spans="1:15" s="62" customFormat="1" ht="67.5" x14ac:dyDescent="0.2">
      <c r="A950" s="93" t="s">
        <v>735</v>
      </c>
      <c r="B950" s="99" t="s">
        <v>1363</v>
      </c>
      <c r="C950" s="99" t="s">
        <v>1364</v>
      </c>
      <c r="D950" s="98" t="s">
        <v>71</v>
      </c>
      <c r="E950" s="94"/>
      <c r="F950" s="98" t="s">
        <v>4020</v>
      </c>
      <c r="G950" s="98">
        <v>4</v>
      </c>
      <c r="H950" s="98" t="s">
        <v>73</v>
      </c>
      <c r="I950" s="97" t="s">
        <v>1401</v>
      </c>
      <c r="J950" s="94"/>
      <c r="K950" s="98"/>
      <c r="L950" s="94" t="s">
        <v>1402</v>
      </c>
      <c r="M950" s="94"/>
      <c r="N950" s="98" t="s">
        <v>1361</v>
      </c>
      <c r="O950" s="106"/>
    </row>
    <row r="951" spans="1:15" s="62" customFormat="1" ht="27" x14ac:dyDescent="0.2">
      <c r="A951" s="93" t="s">
        <v>735</v>
      </c>
      <c r="B951" s="99" t="s">
        <v>1363</v>
      </c>
      <c r="C951" s="99" t="s">
        <v>1364</v>
      </c>
      <c r="D951" s="98" t="s">
        <v>71</v>
      </c>
      <c r="E951" s="94"/>
      <c r="F951" s="98" t="s">
        <v>4021</v>
      </c>
      <c r="G951" s="98">
        <v>4</v>
      </c>
      <c r="H951" s="98" t="s">
        <v>73</v>
      </c>
      <c r="I951" s="116" t="s">
        <v>1405</v>
      </c>
      <c r="J951" s="94"/>
      <c r="K951" s="98"/>
      <c r="L951" s="94" t="s">
        <v>1402</v>
      </c>
      <c r="M951" s="94"/>
      <c r="N951" s="98" t="s">
        <v>1361</v>
      </c>
      <c r="O951" s="106"/>
    </row>
    <row r="952" spans="1:15" s="62" customFormat="1" ht="27" x14ac:dyDescent="0.2">
      <c r="A952" s="93" t="s">
        <v>735</v>
      </c>
      <c r="B952" s="99" t="s">
        <v>1363</v>
      </c>
      <c r="C952" s="99" t="s">
        <v>1364</v>
      </c>
      <c r="D952" s="98" t="s">
        <v>71</v>
      </c>
      <c r="E952" s="94"/>
      <c r="F952" s="98" t="s">
        <v>4022</v>
      </c>
      <c r="G952" s="98">
        <v>4</v>
      </c>
      <c r="H952" s="98" t="s">
        <v>73</v>
      </c>
      <c r="I952" s="116" t="s">
        <v>1406</v>
      </c>
      <c r="J952" s="94"/>
      <c r="K952" s="98"/>
      <c r="L952" s="94" t="s">
        <v>1402</v>
      </c>
      <c r="M952" s="94"/>
      <c r="N952" s="98" t="s">
        <v>1361</v>
      </c>
      <c r="O952" s="106"/>
    </row>
    <row r="953" spans="1:15" s="62" customFormat="1" ht="27" x14ac:dyDescent="0.2">
      <c r="A953" s="93" t="s">
        <v>735</v>
      </c>
      <c r="B953" s="99" t="s">
        <v>1363</v>
      </c>
      <c r="C953" s="99" t="s">
        <v>1364</v>
      </c>
      <c r="D953" s="98" t="s">
        <v>71</v>
      </c>
      <c r="E953" s="94"/>
      <c r="F953" s="98" t="s">
        <v>4023</v>
      </c>
      <c r="G953" s="98">
        <v>4</v>
      </c>
      <c r="H953" s="98" t="s">
        <v>73</v>
      </c>
      <c r="I953" s="116" t="s">
        <v>1407</v>
      </c>
      <c r="J953" s="94"/>
      <c r="K953" s="98"/>
      <c r="L953" s="94" t="s">
        <v>1402</v>
      </c>
      <c r="M953" s="94"/>
      <c r="N953" s="98" t="s">
        <v>1361</v>
      </c>
      <c r="O953" s="106"/>
    </row>
    <row r="954" spans="1:15" s="62" customFormat="1" ht="94.5" x14ac:dyDescent="0.2">
      <c r="A954" s="93" t="s">
        <v>735</v>
      </c>
      <c r="B954" s="99" t="s">
        <v>1363</v>
      </c>
      <c r="C954" s="99" t="s">
        <v>1364</v>
      </c>
      <c r="D954" s="98" t="s">
        <v>71</v>
      </c>
      <c r="E954" s="94"/>
      <c r="F954" s="98" t="s">
        <v>4024</v>
      </c>
      <c r="G954" s="98">
        <v>4</v>
      </c>
      <c r="H954" s="98" t="s">
        <v>73</v>
      </c>
      <c r="I954" s="97" t="s">
        <v>1408</v>
      </c>
      <c r="J954" s="94"/>
      <c r="K954" s="98"/>
      <c r="L954" s="94" t="s">
        <v>1402</v>
      </c>
      <c r="M954" s="94"/>
      <c r="N954" s="98" t="s">
        <v>1361</v>
      </c>
      <c r="O954" s="106"/>
    </row>
    <row r="955" spans="1:15" s="62" customFormat="1" ht="27" x14ac:dyDescent="0.2">
      <c r="A955" s="93" t="s">
        <v>735</v>
      </c>
      <c r="B955" s="99" t="s">
        <v>1363</v>
      </c>
      <c r="C955" s="99" t="s">
        <v>1364</v>
      </c>
      <c r="D955" s="98" t="s">
        <v>71</v>
      </c>
      <c r="E955" s="94"/>
      <c r="F955" s="98" t="s">
        <v>4025</v>
      </c>
      <c r="G955" s="98">
        <v>4</v>
      </c>
      <c r="H955" s="98" t="s">
        <v>73</v>
      </c>
      <c r="I955" s="116" t="s">
        <v>1409</v>
      </c>
      <c r="J955" s="94"/>
      <c r="K955" s="98"/>
      <c r="L955" s="94" t="s">
        <v>1402</v>
      </c>
      <c r="M955" s="94"/>
      <c r="N955" s="98" t="s">
        <v>1361</v>
      </c>
      <c r="O955" s="106"/>
    </row>
    <row r="956" spans="1:15" s="62" customFormat="1" ht="27" x14ac:dyDescent="0.2">
      <c r="A956" s="93" t="s">
        <v>735</v>
      </c>
      <c r="B956" s="99" t="s">
        <v>1363</v>
      </c>
      <c r="C956" s="99" t="s">
        <v>1364</v>
      </c>
      <c r="D956" s="98" t="s">
        <v>71</v>
      </c>
      <c r="E956" s="94"/>
      <c r="F956" s="98" t="s">
        <v>4026</v>
      </c>
      <c r="G956" s="98">
        <v>4</v>
      </c>
      <c r="H956" s="98" t="s">
        <v>73</v>
      </c>
      <c r="I956" s="116" t="s">
        <v>1410</v>
      </c>
      <c r="J956" s="94"/>
      <c r="K956" s="98"/>
      <c r="L956" s="94" t="s">
        <v>1402</v>
      </c>
      <c r="M956" s="94"/>
      <c r="N956" s="98" t="s">
        <v>1361</v>
      </c>
      <c r="O956" s="106"/>
    </row>
    <row r="957" spans="1:15" s="62" customFormat="1" ht="27" x14ac:dyDescent="0.2">
      <c r="A957" s="93" t="s">
        <v>735</v>
      </c>
      <c r="B957" s="99" t="s">
        <v>1363</v>
      </c>
      <c r="C957" s="99" t="s">
        <v>1364</v>
      </c>
      <c r="D957" s="98" t="s">
        <v>71</v>
      </c>
      <c r="E957" s="94"/>
      <c r="F957" s="98" t="s">
        <v>4027</v>
      </c>
      <c r="G957" s="98">
        <v>4</v>
      </c>
      <c r="H957" s="98" t="s">
        <v>73</v>
      </c>
      <c r="I957" s="116" t="s">
        <v>1411</v>
      </c>
      <c r="J957" s="94"/>
      <c r="K957" s="98"/>
      <c r="L957" s="94" t="s">
        <v>1402</v>
      </c>
      <c r="M957" s="94"/>
      <c r="N957" s="98" t="s">
        <v>1361</v>
      </c>
      <c r="O957" s="106"/>
    </row>
    <row r="958" spans="1:15" s="62" customFormat="1" ht="27" x14ac:dyDescent="0.2">
      <c r="A958" s="93" t="s">
        <v>735</v>
      </c>
      <c r="B958" s="99" t="s">
        <v>1363</v>
      </c>
      <c r="C958" s="99" t="s">
        <v>1364</v>
      </c>
      <c r="D958" s="98" t="s">
        <v>71</v>
      </c>
      <c r="E958" s="94"/>
      <c r="F958" s="98" t="s">
        <v>4028</v>
      </c>
      <c r="G958" s="98">
        <v>4</v>
      </c>
      <c r="H958" s="98" t="s">
        <v>73</v>
      </c>
      <c r="I958" s="116" t="s">
        <v>1412</v>
      </c>
      <c r="J958" s="94"/>
      <c r="K958" s="98"/>
      <c r="L958" s="94" t="s">
        <v>1402</v>
      </c>
      <c r="M958" s="94"/>
      <c r="N958" s="98" t="s">
        <v>1361</v>
      </c>
      <c r="O958" s="106"/>
    </row>
    <row r="959" spans="1:15" s="62" customFormat="1" ht="27" x14ac:dyDescent="0.2">
      <c r="A959" s="93" t="s">
        <v>735</v>
      </c>
      <c r="B959" s="99" t="s">
        <v>1363</v>
      </c>
      <c r="C959" s="99" t="s">
        <v>1364</v>
      </c>
      <c r="D959" s="98" t="s">
        <v>71</v>
      </c>
      <c r="E959" s="94"/>
      <c r="F959" s="98" t="s">
        <v>4029</v>
      </c>
      <c r="G959" s="98">
        <v>4</v>
      </c>
      <c r="H959" s="98" t="s">
        <v>73</v>
      </c>
      <c r="I959" s="116" t="s">
        <v>1413</v>
      </c>
      <c r="J959" s="94"/>
      <c r="K959" s="98"/>
      <c r="L959" s="94" t="s">
        <v>1402</v>
      </c>
      <c r="M959" s="94"/>
      <c r="N959" s="98" t="s">
        <v>1361</v>
      </c>
      <c r="O959" s="106"/>
    </row>
    <row r="960" spans="1:15" s="62" customFormat="1" ht="27" x14ac:dyDescent="0.2">
      <c r="A960" s="93" t="s">
        <v>735</v>
      </c>
      <c r="B960" s="99" t="s">
        <v>1363</v>
      </c>
      <c r="C960" s="99" t="s">
        <v>1364</v>
      </c>
      <c r="D960" s="98" t="s">
        <v>71</v>
      </c>
      <c r="E960" s="94"/>
      <c r="F960" s="98" t="s">
        <v>4030</v>
      </c>
      <c r="G960" s="98">
        <v>4</v>
      </c>
      <c r="H960" s="98" t="s">
        <v>73</v>
      </c>
      <c r="I960" s="116" t="s">
        <v>1414</v>
      </c>
      <c r="J960" s="94"/>
      <c r="K960" s="98"/>
      <c r="L960" s="94" t="s">
        <v>1402</v>
      </c>
      <c r="M960" s="94"/>
      <c r="N960" s="98" t="s">
        <v>1361</v>
      </c>
      <c r="O960" s="106"/>
    </row>
    <row r="961" spans="1:15" s="62" customFormat="1" ht="27" x14ac:dyDescent="0.2">
      <c r="A961" s="93" t="s">
        <v>735</v>
      </c>
      <c r="B961" s="99" t="s">
        <v>1363</v>
      </c>
      <c r="C961" s="99" t="s">
        <v>1364</v>
      </c>
      <c r="D961" s="98" t="s">
        <v>71</v>
      </c>
      <c r="E961" s="94"/>
      <c r="F961" s="98" t="s">
        <v>4031</v>
      </c>
      <c r="G961" s="98">
        <v>4</v>
      </c>
      <c r="H961" s="98" t="s">
        <v>73</v>
      </c>
      <c r="I961" s="116" t="s">
        <v>1415</v>
      </c>
      <c r="J961" s="94"/>
      <c r="K961" s="98"/>
      <c r="L961" s="94" t="s">
        <v>1402</v>
      </c>
      <c r="M961" s="94"/>
      <c r="N961" s="98" t="s">
        <v>1361</v>
      </c>
      <c r="O961" s="106"/>
    </row>
    <row r="962" spans="1:15" s="62" customFormat="1" ht="27" x14ac:dyDescent="0.2">
      <c r="A962" s="93" t="s">
        <v>735</v>
      </c>
      <c r="B962" s="99" t="s">
        <v>1363</v>
      </c>
      <c r="C962" s="99" t="s">
        <v>1364</v>
      </c>
      <c r="D962" s="98" t="s">
        <v>71</v>
      </c>
      <c r="E962" s="94"/>
      <c r="F962" s="98" t="s">
        <v>4032</v>
      </c>
      <c r="G962" s="98">
        <v>4</v>
      </c>
      <c r="H962" s="98" t="s">
        <v>73</v>
      </c>
      <c r="I962" s="116" t="s">
        <v>1416</v>
      </c>
      <c r="J962" s="94"/>
      <c r="K962" s="98"/>
      <c r="L962" s="94" t="s">
        <v>1402</v>
      </c>
      <c r="M962" s="94"/>
      <c r="N962" s="98" t="s">
        <v>1361</v>
      </c>
      <c r="O962" s="106"/>
    </row>
    <row r="963" spans="1:15" s="62" customFormat="1" ht="27" x14ac:dyDescent="0.2">
      <c r="A963" s="93" t="s">
        <v>735</v>
      </c>
      <c r="B963" s="99" t="s">
        <v>1363</v>
      </c>
      <c r="C963" s="99" t="s">
        <v>1364</v>
      </c>
      <c r="D963" s="98" t="s">
        <v>71</v>
      </c>
      <c r="E963" s="94"/>
      <c r="F963" s="98" t="s">
        <v>4033</v>
      </c>
      <c r="G963" s="98">
        <v>4</v>
      </c>
      <c r="H963" s="98" t="s">
        <v>73</v>
      </c>
      <c r="I963" s="116" t="s">
        <v>1417</v>
      </c>
      <c r="J963" s="94"/>
      <c r="K963" s="98"/>
      <c r="L963" s="94" t="s">
        <v>1402</v>
      </c>
      <c r="M963" s="94"/>
      <c r="N963" s="98" t="s">
        <v>1361</v>
      </c>
      <c r="O963" s="106"/>
    </row>
    <row r="964" spans="1:15" s="62" customFormat="1" ht="27" x14ac:dyDescent="0.2">
      <c r="A964" s="93" t="s">
        <v>735</v>
      </c>
      <c r="B964" s="99" t="s">
        <v>1363</v>
      </c>
      <c r="C964" s="99" t="s">
        <v>1364</v>
      </c>
      <c r="D964" s="98" t="s">
        <v>71</v>
      </c>
      <c r="E964" s="94"/>
      <c r="F964" s="98" t="s">
        <v>4034</v>
      </c>
      <c r="G964" s="98">
        <v>4</v>
      </c>
      <c r="H964" s="98" t="s">
        <v>73</v>
      </c>
      <c r="I964" s="116" t="s">
        <v>1418</v>
      </c>
      <c r="J964" s="94"/>
      <c r="K964" s="98"/>
      <c r="L964" s="94" t="s">
        <v>1402</v>
      </c>
      <c r="M964" s="94"/>
      <c r="N964" s="98" t="s">
        <v>1361</v>
      </c>
      <c r="O964" s="106"/>
    </row>
    <row r="965" spans="1:15" s="62" customFormat="1" ht="27" x14ac:dyDescent="0.2">
      <c r="A965" s="93" t="s">
        <v>735</v>
      </c>
      <c r="B965" s="99" t="s">
        <v>1363</v>
      </c>
      <c r="C965" s="99" t="s">
        <v>1364</v>
      </c>
      <c r="D965" s="98" t="s">
        <v>71</v>
      </c>
      <c r="E965" s="94"/>
      <c r="F965" s="98" t="s">
        <v>4035</v>
      </c>
      <c r="G965" s="98">
        <v>4</v>
      </c>
      <c r="H965" s="98" t="s">
        <v>73</v>
      </c>
      <c r="I965" s="116" t="s">
        <v>1419</v>
      </c>
      <c r="J965" s="94"/>
      <c r="K965" s="98"/>
      <c r="L965" s="94" t="s">
        <v>1402</v>
      </c>
      <c r="M965" s="94"/>
      <c r="N965" s="98" t="s">
        <v>1361</v>
      </c>
      <c r="O965" s="106"/>
    </row>
    <row r="966" spans="1:15" s="62" customFormat="1" ht="27" x14ac:dyDescent="0.2">
      <c r="A966" s="93" t="s">
        <v>735</v>
      </c>
      <c r="B966" s="99" t="s">
        <v>1363</v>
      </c>
      <c r="C966" s="99" t="s">
        <v>1364</v>
      </c>
      <c r="D966" s="98" t="s">
        <v>71</v>
      </c>
      <c r="E966" s="94"/>
      <c r="F966" s="98" t="s">
        <v>4036</v>
      </c>
      <c r="G966" s="98">
        <v>4</v>
      </c>
      <c r="H966" s="98" t="s">
        <v>73</v>
      </c>
      <c r="I966" s="116" t="s">
        <v>1420</v>
      </c>
      <c r="J966" s="94"/>
      <c r="K966" s="98"/>
      <c r="L966" s="94" t="s">
        <v>1402</v>
      </c>
      <c r="M966" s="94"/>
      <c r="N966" s="98" t="s">
        <v>1361</v>
      </c>
      <c r="O966" s="106"/>
    </row>
    <row r="967" spans="1:15" s="62" customFormat="1" ht="27" x14ac:dyDescent="0.2">
      <c r="A967" s="93" t="s">
        <v>735</v>
      </c>
      <c r="B967" s="99" t="s">
        <v>1363</v>
      </c>
      <c r="C967" s="99" t="s">
        <v>1364</v>
      </c>
      <c r="D967" s="98" t="s">
        <v>71</v>
      </c>
      <c r="E967" s="94"/>
      <c r="F967" s="98" t="s">
        <v>4037</v>
      </c>
      <c r="G967" s="98">
        <v>4</v>
      </c>
      <c r="H967" s="98" t="s">
        <v>73</v>
      </c>
      <c r="I967" s="116" t="s">
        <v>1421</v>
      </c>
      <c r="J967" s="94"/>
      <c r="K967" s="98"/>
      <c r="L967" s="94" t="s">
        <v>1402</v>
      </c>
      <c r="M967" s="94"/>
      <c r="N967" s="98" t="s">
        <v>1361</v>
      </c>
      <c r="O967" s="106"/>
    </row>
    <row r="968" spans="1:15" s="62" customFormat="1" ht="27" x14ac:dyDescent="0.2">
      <c r="A968" s="93" t="s">
        <v>735</v>
      </c>
      <c r="B968" s="99" t="s">
        <v>1363</v>
      </c>
      <c r="C968" s="99" t="s">
        <v>1364</v>
      </c>
      <c r="D968" s="98" t="s">
        <v>71</v>
      </c>
      <c r="E968" s="94"/>
      <c r="F968" s="98" t="s">
        <v>4038</v>
      </c>
      <c r="G968" s="98">
        <v>4</v>
      </c>
      <c r="H968" s="98" t="s">
        <v>73</v>
      </c>
      <c r="I968" s="116" t="s">
        <v>1422</v>
      </c>
      <c r="J968" s="94"/>
      <c r="K968" s="98"/>
      <c r="L968" s="94" t="s">
        <v>1402</v>
      </c>
      <c r="M968" s="94"/>
      <c r="N968" s="98" t="s">
        <v>1361</v>
      </c>
      <c r="O968" s="106"/>
    </row>
    <row r="969" spans="1:15" s="62" customFormat="1" ht="27" x14ac:dyDescent="0.2">
      <c r="A969" s="93" t="s">
        <v>735</v>
      </c>
      <c r="B969" s="99" t="s">
        <v>1363</v>
      </c>
      <c r="C969" s="99" t="s">
        <v>1364</v>
      </c>
      <c r="D969" s="98" t="s">
        <v>71</v>
      </c>
      <c r="E969" s="94"/>
      <c r="F969" s="98" t="s">
        <v>4039</v>
      </c>
      <c r="G969" s="98">
        <v>4</v>
      </c>
      <c r="H969" s="98" t="s">
        <v>73</v>
      </c>
      <c r="I969" s="116" t="s">
        <v>1423</v>
      </c>
      <c r="J969" s="94"/>
      <c r="K969" s="98"/>
      <c r="L969" s="94" t="s">
        <v>1402</v>
      </c>
      <c r="M969" s="94"/>
      <c r="N969" s="98" t="s">
        <v>1361</v>
      </c>
      <c r="O969" s="106"/>
    </row>
    <row r="970" spans="1:15" s="62" customFormat="1" ht="27" x14ac:dyDescent="0.2">
      <c r="A970" s="93" t="s">
        <v>735</v>
      </c>
      <c r="B970" s="99" t="s">
        <v>1363</v>
      </c>
      <c r="C970" s="99" t="s">
        <v>1364</v>
      </c>
      <c r="D970" s="98" t="s">
        <v>71</v>
      </c>
      <c r="E970" s="94"/>
      <c r="F970" s="98" t="s">
        <v>4040</v>
      </c>
      <c r="G970" s="98">
        <v>4</v>
      </c>
      <c r="H970" s="98" t="s">
        <v>73</v>
      </c>
      <c r="I970" s="116" t="s">
        <v>1424</v>
      </c>
      <c r="J970" s="94"/>
      <c r="K970" s="98"/>
      <c r="L970" s="94" t="s">
        <v>1402</v>
      </c>
      <c r="M970" s="94"/>
      <c r="N970" s="98" t="s">
        <v>1361</v>
      </c>
      <c r="O970" s="106"/>
    </row>
    <row r="971" spans="1:15" s="62" customFormat="1" ht="67.5" x14ac:dyDescent="0.2">
      <c r="A971" s="93" t="s">
        <v>735</v>
      </c>
      <c r="B971" s="99" t="s">
        <v>1363</v>
      </c>
      <c r="C971" s="99" t="s">
        <v>1364</v>
      </c>
      <c r="D971" s="98" t="s">
        <v>71</v>
      </c>
      <c r="E971" s="94"/>
      <c r="F971" s="98" t="s">
        <v>4041</v>
      </c>
      <c r="G971" s="98">
        <v>4</v>
      </c>
      <c r="H971" s="98" t="s">
        <v>73</v>
      </c>
      <c r="I971" s="97" t="s">
        <v>1401</v>
      </c>
      <c r="J971" s="94"/>
      <c r="K971" s="98"/>
      <c r="L971" s="94" t="s">
        <v>1402</v>
      </c>
      <c r="M971" s="94"/>
      <c r="N971" s="98" t="s">
        <v>1361</v>
      </c>
      <c r="O971" s="106"/>
    </row>
    <row r="972" spans="1:15" s="62" customFormat="1" ht="27" x14ac:dyDescent="0.2">
      <c r="A972" s="93" t="s">
        <v>735</v>
      </c>
      <c r="B972" s="99" t="s">
        <v>1363</v>
      </c>
      <c r="C972" s="99" t="s">
        <v>1364</v>
      </c>
      <c r="D972" s="98" t="s">
        <v>71</v>
      </c>
      <c r="E972" s="94"/>
      <c r="F972" s="98" t="s">
        <v>4042</v>
      </c>
      <c r="G972" s="98">
        <v>4</v>
      </c>
      <c r="H972" s="98" t="s">
        <v>73</v>
      </c>
      <c r="I972" s="116" t="s">
        <v>1403</v>
      </c>
      <c r="J972" s="94"/>
      <c r="K972" s="98"/>
      <c r="L972" s="94" t="s">
        <v>1402</v>
      </c>
      <c r="M972" s="94"/>
      <c r="N972" s="98" t="s">
        <v>1361</v>
      </c>
      <c r="O972" s="106"/>
    </row>
    <row r="973" spans="1:15" s="62" customFormat="1" ht="27" x14ac:dyDescent="0.2">
      <c r="A973" s="93" t="s">
        <v>735</v>
      </c>
      <c r="B973" s="99" t="s">
        <v>1363</v>
      </c>
      <c r="C973" s="99" t="s">
        <v>1364</v>
      </c>
      <c r="D973" s="98" t="s">
        <v>71</v>
      </c>
      <c r="E973" s="94"/>
      <c r="F973" s="98" t="s">
        <v>4043</v>
      </c>
      <c r="G973" s="98">
        <v>4</v>
      </c>
      <c r="H973" s="98" t="s">
        <v>73</v>
      </c>
      <c r="I973" s="116" t="s">
        <v>1404</v>
      </c>
      <c r="J973" s="94"/>
      <c r="K973" s="98"/>
      <c r="L973" s="94" t="s">
        <v>1402</v>
      </c>
      <c r="M973" s="94"/>
      <c r="N973" s="98" t="s">
        <v>1361</v>
      </c>
      <c r="O973" s="106"/>
    </row>
    <row r="974" spans="1:15" s="62" customFormat="1" ht="67.5" x14ac:dyDescent="0.2">
      <c r="A974" s="93" t="s">
        <v>735</v>
      </c>
      <c r="B974" s="99" t="s">
        <v>1363</v>
      </c>
      <c r="C974" s="99" t="s">
        <v>1364</v>
      </c>
      <c r="D974" s="98" t="s">
        <v>71</v>
      </c>
      <c r="E974" s="94"/>
      <c r="F974" s="98" t="s">
        <v>4044</v>
      </c>
      <c r="G974" s="98">
        <v>4</v>
      </c>
      <c r="H974" s="98" t="s">
        <v>73</v>
      </c>
      <c r="I974" s="97" t="s">
        <v>1401</v>
      </c>
      <c r="J974" s="94"/>
      <c r="K974" s="98"/>
      <c r="L974" s="94" t="s">
        <v>1402</v>
      </c>
      <c r="M974" s="94"/>
      <c r="N974" s="98" t="s">
        <v>1361</v>
      </c>
      <c r="O974" s="106"/>
    </row>
    <row r="975" spans="1:15" s="62" customFormat="1" ht="27" x14ac:dyDescent="0.2">
      <c r="A975" s="93" t="s">
        <v>735</v>
      </c>
      <c r="B975" s="99" t="s">
        <v>1363</v>
      </c>
      <c r="C975" s="99" t="s">
        <v>1364</v>
      </c>
      <c r="D975" s="98" t="s">
        <v>71</v>
      </c>
      <c r="E975" s="94"/>
      <c r="F975" s="98" t="s">
        <v>4045</v>
      </c>
      <c r="G975" s="98">
        <v>4</v>
      </c>
      <c r="H975" s="98" t="s">
        <v>73</v>
      </c>
      <c r="I975" s="116" t="s">
        <v>1405</v>
      </c>
      <c r="J975" s="94"/>
      <c r="K975" s="98"/>
      <c r="L975" s="94" t="s">
        <v>1402</v>
      </c>
      <c r="M975" s="94"/>
      <c r="N975" s="98" t="s">
        <v>1361</v>
      </c>
      <c r="O975" s="106"/>
    </row>
    <row r="976" spans="1:15" s="62" customFormat="1" ht="27" x14ac:dyDescent="0.2">
      <c r="A976" s="93" t="s">
        <v>735</v>
      </c>
      <c r="B976" s="99" t="s">
        <v>1363</v>
      </c>
      <c r="C976" s="99" t="s">
        <v>1364</v>
      </c>
      <c r="D976" s="98" t="s">
        <v>71</v>
      </c>
      <c r="E976" s="94"/>
      <c r="F976" s="98" t="s">
        <v>4046</v>
      </c>
      <c r="G976" s="98">
        <v>4</v>
      </c>
      <c r="H976" s="98" t="s">
        <v>73</v>
      </c>
      <c r="I976" s="116" t="s">
        <v>1406</v>
      </c>
      <c r="J976" s="94"/>
      <c r="K976" s="98"/>
      <c r="L976" s="94" t="s">
        <v>1402</v>
      </c>
      <c r="M976" s="94"/>
      <c r="N976" s="98" t="s">
        <v>1361</v>
      </c>
      <c r="O976" s="106"/>
    </row>
    <row r="977" spans="1:15" s="62" customFormat="1" ht="27" x14ac:dyDescent="0.2">
      <c r="A977" s="93" t="s">
        <v>735</v>
      </c>
      <c r="B977" s="99" t="s">
        <v>1363</v>
      </c>
      <c r="C977" s="99" t="s">
        <v>1364</v>
      </c>
      <c r="D977" s="98" t="s">
        <v>71</v>
      </c>
      <c r="E977" s="94"/>
      <c r="F977" s="98" t="s">
        <v>4047</v>
      </c>
      <c r="G977" s="98">
        <v>4</v>
      </c>
      <c r="H977" s="98" t="s">
        <v>73</v>
      </c>
      <c r="I977" s="116" t="s">
        <v>1407</v>
      </c>
      <c r="J977" s="94"/>
      <c r="K977" s="98"/>
      <c r="L977" s="94" t="s">
        <v>1402</v>
      </c>
      <c r="M977" s="94"/>
      <c r="N977" s="98" t="s">
        <v>1361</v>
      </c>
      <c r="O977" s="106"/>
    </row>
    <row r="978" spans="1:15" s="62" customFormat="1" ht="94.5" x14ac:dyDescent="0.2">
      <c r="A978" s="93" t="s">
        <v>735</v>
      </c>
      <c r="B978" s="99" t="s">
        <v>1363</v>
      </c>
      <c r="C978" s="99" t="s">
        <v>1364</v>
      </c>
      <c r="D978" s="98" t="s">
        <v>71</v>
      </c>
      <c r="E978" s="94"/>
      <c r="F978" s="98" t="s">
        <v>4048</v>
      </c>
      <c r="G978" s="98">
        <v>4</v>
      </c>
      <c r="H978" s="98" t="s">
        <v>73</v>
      </c>
      <c r="I978" s="97" t="s">
        <v>1408</v>
      </c>
      <c r="J978" s="94"/>
      <c r="K978" s="98"/>
      <c r="L978" s="94" t="s">
        <v>1402</v>
      </c>
      <c r="M978" s="94"/>
      <c r="N978" s="98" t="s">
        <v>1361</v>
      </c>
      <c r="O978" s="106"/>
    </row>
    <row r="979" spans="1:15" s="62" customFormat="1" ht="27" x14ac:dyDescent="0.2">
      <c r="A979" s="93" t="s">
        <v>735</v>
      </c>
      <c r="B979" s="99" t="s">
        <v>1363</v>
      </c>
      <c r="C979" s="99" t="s">
        <v>1364</v>
      </c>
      <c r="D979" s="98" t="s">
        <v>71</v>
      </c>
      <c r="E979" s="94"/>
      <c r="F979" s="98" t="s">
        <v>4049</v>
      </c>
      <c r="G979" s="98">
        <v>4</v>
      </c>
      <c r="H979" s="98" t="s">
        <v>73</v>
      </c>
      <c r="I979" s="116" t="s">
        <v>1409</v>
      </c>
      <c r="J979" s="94"/>
      <c r="K979" s="98"/>
      <c r="L979" s="94" t="s">
        <v>1402</v>
      </c>
      <c r="M979" s="94"/>
      <c r="N979" s="98" t="s">
        <v>1361</v>
      </c>
      <c r="O979" s="106"/>
    </row>
    <row r="980" spans="1:15" s="62" customFormat="1" ht="27" x14ac:dyDescent="0.2">
      <c r="A980" s="93" t="s">
        <v>735</v>
      </c>
      <c r="B980" s="99" t="s">
        <v>1363</v>
      </c>
      <c r="C980" s="99" t="s">
        <v>1364</v>
      </c>
      <c r="D980" s="98" t="s">
        <v>71</v>
      </c>
      <c r="E980" s="94"/>
      <c r="F980" s="98" t="s">
        <v>4050</v>
      </c>
      <c r="G980" s="98">
        <v>4</v>
      </c>
      <c r="H980" s="98" t="s">
        <v>73</v>
      </c>
      <c r="I980" s="116" t="s">
        <v>1410</v>
      </c>
      <c r="J980" s="94"/>
      <c r="K980" s="98"/>
      <c r="L980" s="94" t="s">
        <v>1402</v>
      </c>
      <c r="M980" s="94"/>
      <c r="N980" s="98" t="s">
        <v>1361</v>
      </c>
      <c r="O980" s="106"/>
    </row>
    <row r="981" spans="1:15" s="62" customFormat="1" ht="27" x14ac:dyDescent="0.2">
      <c r="A981" s="93" t="s">
        <v>735</v>
      </c>
      <c r="B981" s="99" t="s">
        <v>1363</v>
      </c>
      <c r="C981" s="99" t="s">
        <v>1364</v>
      </c>
      <c r="D981" s="98" t="s">
        <v>71</v>
      </c>
      <c r="E981" s="94"/>
      <c r="F981" s="98" t="s">
        <v>4051</v>
      </c>
      <c r="G981" s="98">
        <v>4</v>
      </c>
      <c r="H981" s="98" t="s">
        <v>73</v>
      </c>
      <c r="I981" s="116" t="s">
        <v>1411</v>
      </c>
      <c r="J981" s="94"/>
      <c r="K981" s="98"/>
      <c r="L981" s="94" t="s">
        <v>1402</v>
      </c>
      <c r="M981" s="94"/>
      <c r="N981" s="98" t="s">
        <v>1361</v>
      </c>
      <c r="O981" s="106"/>
    </row>
    <row r="982" spans="1:15" s="62" customFormat="1" ht="27" x14ac:dyDescent="0.2">
      <c r="A982" s="93" t="s">
        <v>735</v>
      </c>
      <c r="B982" s="99" t="s">
        <v>1363</v>
      </c>
      <c r="C982" s="99" t="s">
        <v>1364</v>
      </c>
      <c r="D982" s="98" t="s">
        <v>71</v>
      </c>
      <c r="E982" s="94"/>
      <c r="F982" s="98" t="s">
        <v>4052</v>
      </c>
      <c r="G982" s="98">
        <v>4</v>
      </c>
      <c r="H982" s="98" t="s">
        <v>73</v>
      </c>
      <c r="I982" s="116" t="s">
        <v>1412</v>
      </c>
      <c r="J982" s="94"/>
      <c r="K982" s="98"/>
      <c r="L982" s="94" t="s">
        <v>1402</v>
      </c>
      <c r="M982" s="94"/>
      <c r="N982" s="98" t="s">
        <v>1361</v>
      </c>
      <c r="O982" s="106"/>
    </row>
    <row r="983" spans="1:15" s="62" customFormat="1" ht="27" x14ac:dyDescent="0.2">
      <c r="A983" s="93" t="s">
        <v>735</v>
      </c>
      <c r="B983" s="99" t="s">
        <v>1363</v>
      </c>
      <c r="C983" s="99" t="s">
        <v>1364</v>
      </c>
      <c r="D983" s="98" t="s">
        <v>71</v>
      </c>
      <c r="E983" s="94"/>
      <c r="F983" s="98" t="s">
        <v>4053</v>
      </c>
      <c r="G983" s="98">
        <v>4</v>
      </c>
      <c r="H983" s="98" t="s">
        <v>73</v>
      </c>
      <c r="I983" s="116" t="s">
        <v>1413</v>
      </c>
      <c r="J983" s="94"/>
      <c r="K983" s="98"/>
      <c r="L983" s="94" t="s">
        <v>1402</v>
      </c>
      <c r="M983" s="94"/>
      <c r="N983" s="98" t="s">
        <v>1361</v>
      </c>
      <c r="O983" s="106"/>
    </row>
    <row r="984" spans="1:15" s="62" customFormat="1" ht="27" x14ac:dyDescent="0.2">
      <c r="A984" s="93" t="s">
        <v>735</v>
      </c>
      <c r="B984" s="99" t="s">
        <v>1363</v>
      </c>
      <c r="C984" s="99" t="s">
        <v>1364</v>
      </c>
      <c r="D984" s="98" t="s">
        <v>71</v>
      </c>
      <c r="E984" s="94"/>
      <c r="F984" s="98" t="s">
        <v>4054</v>
      </c>
      <c r="G984" s="98">
        <v>4</v>
      </c>
      <c r="H984" s="98" t="s">
        <v>73</v>
      </c>
      <c r="I984" s="116" t="s">
        <v>1414</v>
      </c>
      <c r="J984" s="94"/>
      <c r="K984" s="98"/>
      <c r="L984" s="94" t="s">
        <v>1402</v>
      </c>
      <c r="M984" s="94"/>
      <c r="N984" s="98" t="s">
        <v>1361</v>
      </c>
      <c r="O984" s="106"/>
    </row>
    <row r="985" spans="1:15" s="62" customFormat="1" ht="27" x14ac:dyDescent="0.2">
      <c r="A985" s="93" t="s">
        <v>735</v>
      </c>
      <c r="B985" s="99" t="s">
        <v>1363</v>
      </c>
      <c r="C985" s="99" t="s">
        <v>1364</v>
      </c>
      <c r="D985" s="98" t="s">
        <v>71</v>
      </c>
      <c r="E985" s="94"/>
      <c r="F985" s="98" t="s">
        <v>4055</v>
      </c>
      <c r="G985" s="98">
        <v>4</v>
      </c>
      <c r="H985" s="98" t="s">
        <v>73</v>
      </c>
      <c r="I985" s="116" t="s">
        <v>1415</v>
      </c>
      <c r="J985" s="94"/>
      <c r="K985" s="98"/>
      <c r="L985" s="94" t="s">
        <v>1402</v>
      </c>
      <c r="M985" s="94"/>
      <c r="N985" s="98" t="s">
        <v>1361</v>
      </c>
      <c r="O985" s="106"/>
    </row>
    <row r="986" spans="1:15" s="62" customFormat="1" ht="27" x14ac:dyDescent="0.2">
      <c r="A986" s="93" t="s">
        <v>735</v>
      </c>
      <c r="B986" s="99" t="s">
        <v>1363</v>
      </c>
      <c r="C986" s="99" t="s">
        <v>1364</v>
      </c>
      <c r="D986" s="98" t="s">
        <v>71</v>
      </c>
      <c r="E986" s="94"/>
      <c r="F986" s="98" t="s">
        <v>4056</v>
      </c>
      <c r="G986" s="98">
        <v>4</v>
      </c>
      <c r="H986" s="98" t="s">
        <v>73</v>
      </c>
      <c r="I986" s="116" t="s">
        <v>1416</v>
      </c>
      <c r="J986" s="94"/>
      <c r="K986" s="98"/>
      <c r="L986" s="94" t="s">
        <v>1402</v>
      </c>
      <c r="M986" s="94"/>
      <c r="N986" s="98" t="s">
        <v>1361</v>
      </c>
      <c r="O986" s="106"/>
    </row>
    <row r="987" spans="1:15" s="62" customFormat="1" ht="27" x14ac:dyDescent="0.2">
      <c r="A987" s="93" t="s">
        <v>735</v>
      </c>
      <c r="B987" s="99" t="s">
        <v>1363</v>
      </c>
      <c r="C987" s="99" t="s">
        <v>1364</v>
      </c>
      <c r="D987" s="98" t="s">
        <v>71</v>
      </c>
      <c r="E987" s="94"/>
      <c r="F987" s="98" t="s">
        <v>4057</v>
      </c>
      <c r="G987" s="98">
        <v>4</v>
      </c>
      <c r="H987" s="98" t="s">
        <v>73</v>
      </c>
      <c r="I987" s="116" t="s">
        <v>1417</v>
      </c>
      <c r="J987" s="94"/>
      <c r="K987" s="98"/>
      <c r="L987" s="94" t="s">
        <v>1402</v>
      </c>
      <c r="M987" s="94"/>
      <c r="N987" s="98" t="s">
        <v>1361</v>
      </c>
      <c r="O987" s="106"/>
    </row>
    <row r="988" spans="1:15" s="62" customFormat="1" ht="27" x14ac:dyDescent="0.2">
      <c r="A988" s="93" t="s">
        <v>735</v>
      </c>
      <c r="B988" s="99" t="s">
        <v>1363</v>
      </c>
      <c r="C988" s="99" t="s">
        <v>1364</v>
      </c>
      <c r="D988" s="98" t="s">
        <v>71</v>
      </c>
      <c r="E988" s="94"/>
      <c r="F988" s="98" t="s">
        <v>4058</v>
      </c>
      <c r="G988" s="98">
        <v>4</v>
      </c>
      <c r="H988" s="98" t="s">
        <v>73</v>
      </c>
      <c r="I988" s="116" t="s">
        <v>1418</v>
      </c>
      <c r="J988" s="94"/>
      <c r="K988" s="98"/>
      <c r="L988" s="94" t="s">
        <v>1402</v>
      </c>
      <c r="M988" s="94"/>
      <c r="N988" s="98" t="s">
        <v>1361</v>
      </c>
      <c r="O988" s="106"/>
    </row>
    <row r="989" spans="1:15" s="62" customFormat="1" ht="27" x14ac:dyDescent="0.2">
      <c r="A989" s="93" t="s">
        <v>735</v>
      </c>
      <c r="B989" s="99" t="s">
        <v>1363</v>
      </c>
      <c r="C989" s="99" t="s">
        <v>1364</v>
      </c>
      <c r="D989" s="98" t="s">
        <v>71</v>
      </c>
      <c r="E989" s="94"/>
      <c r="F989" s="98" t="s">
        <v>4059</v>
      </c>
      <c r="G989" s="98">
        <v>4</v>
      </c>
      <c r="H989" s="98" t="s">
        <v>73</v>
      </c>
      <c r="I989" s="116" t="s">
        <v>1419</v>
      </c>
      <c r="J989" s="94"/>
      <c r="K989" s="98"/>
      <c r="L989" s="94" t="s">
        <v>1402</v>
      </c>
      <c r="M989" s="94"/>
      <c r="N989" s="98" t="s">
        <v>1361</v>
      </c>
      <c r="O989" s="106"/>
    </row>
    <row r="990" spans="1:15" s="62" customFormat="1" ht="27" x14ac:dyDescent="0.2">
      <c r="A990" s="93" t="s">
        <v>735</v>
      </c>
      <c r="B990" s="99" t="s">
        <v>1363</v>
      </c>
      <c r="C990" s="99" t="s">
        <v>1364</v>
      </c>
      <c r="D990" s="98" t="s">
        <v>71</v>
      </c>
      <c r="E990" s="94"/>
      <c r="F990" s="98" t="s">
        <v>4060</v>
      </c>
      <c r="G990" s="98">
        <v>4</v>
      </c>
      <c r="H990" s="98" t="s">
        <v>73</v>
      </c>
      <c r="I990" s="116" t="s">
        <v>1420</v>
      </c>
      <c r="J990" s="94"/>
      <c r="K990" s="98"/>
      <c r="L990" s="94" t="s">
        <v>1402</v>
      </c>
      <c r="M990" s="94"/>
      <c r="N990" s="98" t="s">
        <v>1361</v>
      </c>
      <c r="O990" s="106"/>
    </row>
    <row r="991" spans="1:15" s="62" customFormat="1" ht="27" x14ac:dyDescent="0.2">
      <c r="A991" s="93" t="s">
        <v>735</v>
      </c>
      <c r="B991" s="99" t="s">
        <v>1363</v>
      </c>
      <c r="C991" s="99" t="s">
        <v>1364</v>
      </c>
      <c r="D991" s="98" t="s">
        <v>71</v>
      </c>
      <c r="E991" s="94"/>
      <c r="F991" s="98" t="s">
        <v>4061</v>
      </c>
      <c r="G991" s="98">
        <v>4</v>
      </c>
      <c r="H991" s="98" t="s">
        <v>73</v>
      </c>
      <c r="I991" s="116" t="s">
        <v>1421</v>
      </c>
      <c r="J991" s="94"/>
      <c r="K991" s="98"/>
      <c r="L991" s="94" t="s">
        <v>1402</v>
      </c>
      <c r="M991" s="94"/>
      <c r="N991" s="98" t="s">
        <v>1361</v>
      </c>
      <c r="O991" s="106"/>
    </row>
    <row r="992" spans="1:15" s="62" customFormat="1" ht="27" x14ac:dyDescent="0.2">
      <c r="A992" s="93" t="s">
        <v>735</v>
      </c>
      <c r="B992" s="99" t="s">
        <v>1363</v>
      </c>
      <c r="C992" s="99" t="s">
        <v>1364</v>
      </c>
      <c r="D992" s="98" t="s">
        <v>71</v>
      </c>
      <c r="E992" s="94"/>
      <c r="F992" s="98" t="s">
        <v>4062</v>
      </c>
      <c r="G992" s="98">
        <v>4</v>
      </c>
      <c r="H992" s="98" t="s">
        <v>73</v>
      </c>
      <c r="I992" s="116" t="s">
        <v>1422</v>
      </c>
      <c r="J992" s="94"/>
      <c r="K992" s="98"/>
      <c r="L992" s="94" t="s">
        <v>1402</v>
      </c>
      <c r="M992" s="94"/>
      <c r="N992" s="98" t="s">
        <v>1361</v>
      </c>
      <c r="O992" s="106"/>
    </row>
    <row r="993" spans="1:15" s="62" customFormat="1" ht="27" x14ac:dyDescent="0.2">
      <c r="A993" s="93" t="s">
        <v>735</v>
      </c>
      <c r="B993" s="99" t="s">
        <v>1363</v>
      </c>
      <c r="C993" s="99" t="s">
        <v>1364</v>
      </c>
      <c r="D993" s="98" t="s">
        <v>71</v>
      </c>
      <c r="E993" s="94"/>
      <c r="F993" s="98" t="s">
        <v>4063</v>
      </c>
      <c r="G993" s="98">
        <v>4</v>
      </c>
      <c r="H993" s="98" t="s">
        <v>73</v>
      </c>
      <c r="I993" s="116" t="s">
        <v>1423</v>
      </c>
      <c r="J993" s="94"/>
      <c r="K993" s="98"/>
      <c r="L993" s="94" t="s">
        <v>1402</v>
      </c>
      <c r="M993" s="94"/>
      <c r="N993" s="98" t="s">
        <v>1361</v>
      </c>
      <c r="O993" s="106"/>
    </row>
    <row r="994" spans="1:15" s="62" customFormat="1" ht="27" x14ac:dyDescent="0.2">
      <c r="A994" s="93" t="s">
        <v>735</v>
      </c>
      <c r="B994" s="99" t="s">
        <v>1363</v>
      </c>
      <c r="C994" s="99" t="s">
        <v>1364</v>
      </c>
      <c r="D994" s="98" t="s">
        <v>71</v>
      </c>
      <c r="E994" s="94"/>
      <c r="F994" s="98" t="s">
        <v>4064</v>
      </c>
      <c r="G994" s="98">
        <v>4</v>
      </c>
      <c r="H994" s="98" t="s">
        <v>73</v>
      </c>
      <c r="I994" s="116" t="s">
        <v>1424</v>
      </c>
      <c r="J994" s="94"/>
      <c r="K994" s="98"/>
      <c r="L994" s="94" t="s">
        <v>1402</v>
      </c>
      <c r="M994" s="94"/>
      <c r="N994" s="98" t="s">
        <v>1361</v>
      </c>
      <c r="O994" s="106"/>
    </row>
    <row r="995" spans="1:15" s="62" customFormat="1" ht="67.5" x14ac:dyDescent="0.2">
      <c r="A995" s="93" t="s">
        <v>735</v>
      </c>
      <c r="B995" s="99" t="s">
        <v>1363</v>
      </c>
      <c r="C995" s="99" t="s">
        <v>1364</v>
      </c>
      <c r="D995" s="98" t="s">
        <v>71</v>
      </c>
      <c r="E995" s="94"/>
      <c r="F995" s="98" t="s">
        <v>4065</v>
      </c>
      <c r="G995" s="98">
        <v>4</v>
      </c>
      <c r="H995" s="98" t="s">
        <v>73</v>
      </c>
      <c r="I995" s="97" t="s">
        <v>1401</v>
      </c>
      <c r="J995" s="94"/>
      <c r="K995" s="98"/>
      <c r="L995" s="94" t="s">
        <v>1402</v>
      </c>
      <c r="M995" s="94"/>
      <c r="N995" s="98" t="s">
        <v>1361</v>
      </c>
      <c r="O995" s="106"/>
    </row>
    <row r="996" spans="1:15" s="62" customFormat="1" ht="27" x14ac:dyDescent="0.2">
      <c r="A996" s="93" t="s">
        <v>735</v>
      </c>
      <c r="B996" s="99" t="s">
        <v>1363</v>
      </c>
      <c r="C996" s="99" t="s">
        <v>1364</v>
      </c>
      <c r="D996" s="98" t="s">
        <v>71</v>
      </c>
      <c r="E996" s="94"/>
      <c r="F996" s="98" t="s">
        <v>4066</v>
      </c>
      <c r="G996" s="98">
        <v>4</v>
      </c>
      <c r="H996" s="98" t="s">
        <v>73</v>
      </c>
      <c r="I996" s="116" t="s">
        <v>1403</v>
      </c>
      <c r="J996" s="94"/>
      <c r="K996" s="98"/>
      <c r="L996" s="94" t="s">
        <v>1402</v>
      </c>
      <c r="M996" s="94"/>
      <c r="N996" s="98" t="s">
        <v>1361</v>
      </c>
      <c r="O996" s="106"/>
    </row>
    <row r="997" spans="1:15" s="62" customFormat="1" ht="27" x14ac:dyDescent="0.2">
      <c r="A997" s="93" t="s">
        <v>735</v>
      </c>
      <c r="B997" s="99" t="s">
        <v>1363</v>
      </c>
      <c r="C997" s="99" t="s">
        <v>1364</v>
      </c>
      <c r="D997" s="98" t="s">
        <v>71</v>
      </c>
      <c r="E997" s="94"/>
      <c r="F997" s="98" t="s">
        <v>4067</v>
      </c>
      <c r="G997" s="98">
        <v>4</v>
      </c>
      <c r="H997" s="98" t="s">
        <v>73</v>
      </c>
      <c r="I997" s="116" t="s">
        <v>1404</v>
      </c>
      <c r="J997" s="94"/>
      <c r="K997" s="98"/>
      <c r="L997" s="94" t="s">
        <v>1402</v>
      </c>
      <c r="M997" s="94"/>
      <c r="N997" s="98" t="s">
        <v>1361</v>
      </c>
      <c r="O997" s="106"/>
    </row>
    <row r="998" spans="1:15" s="62" customFormat="1" ht="67.5" x14ac:dyDescent="0.2">
      <c r="A998" s="93" t="s">
        <v>735</v>
      </c>
      <c r="B998" s="99" t="s">
        <v>1363</v>
      </c>
      <c r="C998" s="99" t="s">
        <v>1364</v>
      </c>
      <c r="D998" s="98" t="s">
        <v>71</v>
      </c>
      <c r="E998" s="94"/>
      <c r="F998" s="98" t="s">
        <v>4068</v>
      </c>
      <c r="G998" s="98">
        <v>4</v>
      </c>
      <c r="H998" s="98" t="s">
        <v>73</v>
      </c>
      <c r="I998" s="97" t="s">
        <v>1401</v>
      </c>
      <c r="J998" s="94"/>
      <c r="K998" s="98"/>
      <c r="L998" s="94" t="s">
        <v>1402</v>
      </c>
      <c r="M998" s="94"/>
      <c r="N998" s="98" t="s">
        <v>1361</v>
      </c>
      <c r="O998" s="106"/>
    </row>
    <row r="999" spans="1:15" s="62" customFormat="1" ht="27" x14ac:dyDescent="0.2">
      <c r="A999" s="93" t="s">
        <v>735</v>
      </c>
      <c r="B999" s="99" t="s">
        <v>1363</v>
      </c>
      <c r="C999" s="99" t="s">
        <v>1364</v>
      </c>
      <c r="D999" s="98" t="s">
        <v>71</v>
      </c>
      <c r="E999" s="94"/>
      <c r="F999" s="98" t="s">
        <v>4069</v>
      </c>
      <c r="G999" s="98">
        <v>4</v>
      </c>
      <c r="H999" s="98" t="s">
        <v>73</v>
      </c>
      <c r="I999" s="116" t="s">
        <v>1405</v>
      </c>
      <c r="J999" s="94"/>
      <c r="K999" s="98"/>
      <c r="L999" s="94" t="s">
        <v>1402</v>
      </c>
      <c r="M999" s="94"/>
      <c r="N999" s="98" t="s">
        <v>1361</v>
      </c>
      <c r="O999" s="106"/>
    </row>
    <row r="1000" spans="1:15" s="62" customFormat="1" ht="27" x14ac:dyDescent="0.2">
      <c r="A1000" s="93" t="s">
        <v>735</v>
      </c>
      <c r="B1000" s="99" t="s">
        <v>1363</v>
      </c>
      <c r="C1000" s="99" t="s">
        <v>1364</v>
      </c>
      <c r="D1000" s="98" t="s">
        <v>71</v>
      </c>
      <c r="E1000" s="94"/>
      <c r="F1000" s="98" t="s">
        <v>4070</v>
      </c>
      <c r="G1000" s="98">
        <v>4</v>
      </c>
      <c r="H1000" s="98" t="s">
        <v>73</v>
      </c>
      <c r="I1000" s="116" t="s">
        <v>1406</v>
      </c>
      <c r="J1000" s="94"/>
      <c r="K1000" s="98"/>
      <c r="L1000" s="94" t="s">
        <v>1402</v>
      </c>
      <c r="M1000" s="94"/>
      <c r="N1000" s="98" t="s">
        <v>1361</v>
      </c>
      <c r="O1000" s="106"/>
    </row>
    <row r="1001" spans="1:15" s="62" customFormat="1" ht="27" x14ac:dyDescent="0.2">
      <c r="A1001" s="93" t="s">
        <v>735</v>
      </c>
      <c r="B1001" s="99" t="s">
        <v>1363</v>
      </c>
      <c r="C1001" s="99" t="s">
        <v>1364</v>
      </c>
      <c r="D1001" s="98" t="s">
        <v>71</v>
      </c>
      <c r="E1001" s="94"/>
      <c r="F1001" s="98" t="s">
        <v>4071</v>
      </c>
      <c r="G1001" s="98">
        <v>4</v>
      </c>
      <c r="H1001" s="98" t="s">
        <v>73</v>
      </c>
      <c r="I1001" s="116" t="s">
        <v>1407</v>
      </c>
      <c r="J1001" s="94"/>
      <c r="K1001" s="98"/>
      <c r="L1001" s="94" t="s">
        <v>1402</v>
      </c>
      <c r="M1001" s="94"/>
      <c r="N1001" s="98" t="s">
        <v>1361</v>
      </c>
      <c r="O1001" s="106"/>
    </row>
    <row r="1002" spans="1:15" s="62" customFormat="1" ht="94.5" x14ac:dyDescent="0.2">
      <c r="A1002" s="93" t="s">
        <v>735</v>
      </c>
      <c r="B1002" s="99" t="s">
        <v>1363</v>
      </c>
      <c r="C1002" s="99" t="s">
        <v>1364</v>
      </c>
      <c r="D1002" s="98" t="s">
        <v>71</v>
      </c>
      <c r="E1002" s="94"/>
      <c r="F1002" s="98" t="s">
        <v>4072</v>
      </c>
      <c r="G1002" s="98">
        <v>4</v>
      </c>
      <c r="H1002" s="98" t="s">
        <v>73</v>
      </c>
      <c r="I1002" s="97" t="s">
        <v>1408</v>
      </c>
      <c r="J1002" s="94"/>
      <c r="K1002" s="98"/>
      <c r="L1002" s="94" t="s">
        <v>1402</v>
      </c>
      <c r="M1002" s="94"/>
      <c r="N1002" s="98" t="s">
        <v>1361</v>
      </c>
      <c r="O1002" s="106"/>
    </row>
    <row r="1003" spans="1:15" s="62" customFormat="1" ht="27" x14ac:dyDescent="0.2">
      <c r="A1003" s="93" t="s">
        <v>735</v>
      </c>
      <c r="B1003" s="99" t="s">
        <v>1363</v>
      </c>
      <c r="C1003" s="99" t="s">
        <v>1364</v>
      </c>
      <c r="D1003" s="98" t="s">
        <v>71</v>
      </c>
      <c r="E1003" s="94"/>
      <c r="F1003" s="98" t="s">
        <v>4073</v>
      </c>
      <c r="G1003" s="98">
        <v>4</v>
      </c>
      <c r="H1003" s="98" t="s">
        <v>73</v>
      </c>
      <c r="I1003" s="116" t="s">
        <v>1409</v>
      </c>
      <c r="J1003" s="94"/>
      <c r="K1003" s="98"/>
      <c r="L1003" s="94" t="s">
        <v>1402</v>
      </c>
      <c r="M1003" s="94"/>
      <c r="N1003" s="98" t="s">
        <v>1361</v>
      </c>
      <c r="O1003" s="106"/>
    </row>
    <row r="1004" spans="1:15" s="62" customFormat="1" ht="27" x14ac:dyDescent="0.2">
      <c r="A1004" s="93" t="s">
        <v>735</v>
      </c>
      <c r="B1004" s="99" t="s">
        <v>1363</v>
      </c>
      <c r="C1004" s="99" t="s">
        <v>1364</v>
      </c>
      <c r="D1004" s="98" t="s">
        <v>71</v>
      </c>
      <c r="E1004" s="94"/>
      <c r="F1004" s="98" t="s">
        <v>4074</v>
      </c>
      <c r="G1004" s="98">
        <v>4</v>
      </c>
      <c r="H1004" s="98" t="s">
        <v>73</v>
      </c>
      <c r="I1004" s="116" t="s">
        <v>1410</v>
      </c>
      <c r="J1004" s="94"/>
      <c r="K1004" s="98"/>
      <c r="L1004" s="94" t="s">
        <v>1402</v>
      </c>
      <c r="M1004" s="94"/>
      <c r="N1004" s="98" t="s">
        <v>1361</v>
      </c>
      <c r="O1004" s="106"/>
    </row>
    <row r="1005" spans="1:15" s="62" customFormat="1" ht="27" x14ac:dyDescent="0.2">
      <c r="A1005" s="93" t="s">
        <v>735</v>
      </c>
      <c r="B1005" s="99" t="s">
        <v>1363</v>
      </c>
      <c r="C1005" s="99" t="s">
        <v>1364</v>
      </c>
      <c r="D1005" s="98" t="s">
        <v>71</v>
      </c>
      <c r="E1005" s="94"/>
      <c r="F1005" s="98" t="s">
        <v>4075</v>
      </c>
      <c r="G1005" s="98">
        <v>4</v>
      </c>
      <c r="H1005" s="98" t="s">
        <v>73</v>
      </c>
      <c r="I1005" s="116" t="s">
        <v>1411</v>
      </c>
      <c r="J1005" s="94"/>
      <c r="K1005" s="98"/>
      <c r="L1005" s="94" t="s">
        <v>1402</v>
      </c>
      <c r="M1005" s="94"/>
      <c r="N1005" s="98" t="s">
        <v>1361</v>
      </c>
      <c r="O1005" s="106"/>
    </row>
    <row r="1006" spans="1:15" s="62" customFormat="1" ht="27" x14ac:dyDescent="0.2">
      <c r="A1006" s="93" t="s">
        <v>735</v>
      </c>
      <c r="B1006" s="99" t="s">
        <v>1363</v>
      </c>
      <c r="C1006" s="99" t="s">
        <v>1364</v>
      </c>
      <c r="D1006" s="98" t="s">
        <v>71</v>
      </c>
      <c r="E1006" s="94"/>
      <c r="F1006" s="98" t="s">
        <v>4076</v>
      </c>
      <c r="G1006" s="98">
        <v>4</v>
      </c>
      <c r="H1006" s="98" t="s">
        <v>73</v>
      </c>
      <c r="I1006" s="116" t="s">
        <v>1412</v>
      </c>
      <c r="J1006" s="94"/>
      <c r="K1006" s="98"/>
      <c r="L1006" s="94" t="s">
        <v>1402</v>
      </c>
      <c r="M1006" s="94"/>
      <c r="N1006" s="98" t="s">
        <v>1361</v>
      </c>
      <c r="O1006" s="106"/>
    </row>
    <row r="1007" spans="1:15" s="62" customFormat="1" ht="27" x14ac:dyDescent="0.2">
      <c r="A1007" s="93" t="s">
        <v>735</v>
      </c>
      <c r="B1007" s="99" t="s">
        <v>1363</v>
      </c>
      <c r="C1007" s="99" t="s">
        <v>1364</v>
      </c>
      <c r="D1007" s="98" t="s">
        <v>71</v>
      </c>
      <c r="E1007" s="94"/>
      <c r="F1007" s="98" t="s">
        <v>4077</v>
      </c>
      <c r="G1007" s="98">
        <v>4</v>
      </c>
      <c r="H1007" s="98" t="s">
        <v>73</v>
      </c>
      <c r="I1007" s="116" t="s">
        <v>1413</v>
      </c>
      <c r="J1007" s="94"/>
      <c r="K1007" s="98"/>
      <c r="L1007" s="94" t="s">
        <v>1402</v>
      </c>
      <c r="M1007" s="94"/>
      <c r="N1007" s="98" t="s">
        <v>1361</v>
      </c>
      <c r="O1007" s="106"/>
    </row>
    <row r="1008" spans="1:15" s="62" customFormat="1" ht="27" x14ac:dyDescent="0.2">
      <c r="A1008" s="93" t="s">
        <v>735</v>
      </c>
      <c r="B1008" s="99" t="s">
        <v>1363</v>
      </c>
      <c r="C1008" s="99" t="s">
        <v>1364</v>
      </c>
      <c r="D1008" s="98" t="s">
        <v>71</v>
      </c>
      <c r="E1008" s="94"/>
      <c r="F1008" s="98" t="s">
        <v>4078</v>
      </c>
      <c r="G1008" s="98">
        <v>4</v>
      </c>
      <c r="H1008" s="98" t="s">
        <v>73</v>
      </c>
      <c r="I1008" s="116" t="s">
        <v>1414</v>
      </c>
      <c r="J1008" s="94"/>
      <c r="K1008" s="98"/>
      <c r="L1008" s="94" t="s">
        <v>1402</v>
      </c>
      <c r="M1008" s="94"/>
      <c r="N1008" s="98" t="s">
        <v>1361</v>
      </c>
      <c r="O1008" s="106"/>
    </row>
    <row r="1009" spans="1:15" s="62" customFormat="1" ht="27" x14ac:dyDescent="0.2">
      <c r="A1009" s="93" t="s">
        <v>735</v>
      </c>
      <c r="B1009" s="99" t="s">
        <v>1363</v>
      </c>
      <c r="C1009" s="99" t="s">
        <v>1364</v>
      </c>
      <c r="D1009" s="98" t="s">
        <v>71</v>
      </c>
      <c r="E1009" s="94"/>
      <c r="F1009" s="98" t="s">
        <v>4079</v>
      </c>
      <c r="G1009" s="98">
        <v>4</v>
      </c>
      <c r="H1009" s="98" t="s">
        <v>73</v>
      </c>
      <c r="I1009" s="116" t="s">
        <v>1415</v>
      </c>
      <c r="J1009" s="94"/>
      <c r="K1009" s="98"/>
      <c r="L1009" s="94" t="s">
        <v>1402</v>
      </c>
      <c r="M1009" s="94"/>
      <c r="N1009" s="98" t="s">
        <v>1361</v>
      </c>
      <c r="O1009" s="106"/>
    </row>
    <row r="1010" spans="1:15" s="62" customFormat="1" ht="27" x14ac:dyDescent="0.2">
      <c r="A1010" s="93" t="s">
        <v>735</v>
      </c>
      <c r="B1010" s="99" t="s">
        <v>1363</v>
      </c>
      <c r="C1010" s="99" t="s">
        <v>1364</v>
      </c>
      <c r="D1010" s="98" t="s">
        <v>71</v>
      </c>
      <c r="E1010" s="94"/>
      <c r="F1010" s="98" t="s">
        <v>4080</v>
      </c>
      <c r="G1010" s="98">
        <v>4</v>
      </c>
      <c r="H1010" s="98" t="s">
        <v>73</v>
      </c>
      <c r="I1010" s="116" t="s">
        <v>1416</v>
      </c>
      <c r="J1010" s="94"/>
      <c r="K1010" s="98"/>
      <c r="L1010" s="94" t="s">
        <v>1402</v>
      </c>
      <c r="M1010" s="94"/>
      <c r="N1010" s="98" t="s">
        <v>1361</v>
      </c>
      <c r="O1010" s="106"/>
    </row>
    <row r="1011" spans="1:15" s="62" customFormat="1" ht="27" x14ac:dyDescent="0.2">
      <c r="A1011" s="93" t="s">
        <v>735</v>
      </c>
      <c r="B1011" s="99" t="s">
        <v>1363</v>
      </c>
      <c r="C1011" s="99" t="s">
        <v>1364</v>
      </c>
      <c r="D1011" s="98" t="s">
        <v>71</v>
      </c>
      <c r="E1011" s="94"/>
      <c r="F1011" s="98" t="s">
        <v>4081</v>
      </c>
      <c r="G1011" s="98">
        <v>4</v>
      </c>
      <c r="H1011" s="98" t="s">
        <v>73</v>
      </c>
      <c r="I1011" s="116" t="s">
        <v>1417</v>
      </c>
      <c r="J1011" s="94"/>
      <c r="K1011" s="98"/>
      <c r="L1011" s="94" t="s">
        <v>1402</v>
      </c>
      <c r="M1011" s="94"/>
      <c r="N1011" s="98" t="s">
        <v>1361</v>
      </c>
      <c r="O1011" s="106"/>
    </row>
    <row r="1012" spans="1:15" s="62" customFormat="1" ht="27" x14ac:dyDescent="0.2">
      <c r="A1012" s="93" t="s">
        <v>735</v>
      </c>
      <c r="B1012" s="99" t="s">
        <v>1363</v>
      </c>
      <c r="C1012" s="99" t="s">
        <v>1364</v>
      </c>
      <c r="D1012" s="98" t="s">
        <v>71</v>
      </c>
      <c r="E1012" s="94"/>
      <c r="F1012" s="98" t="s">
        <v>4082</v>
      </c>
      <c r="G1012" s="98">
        <v>4</v>
      </c>
      <c r="H1012" s="98" t="s">
        <v>73</v>
      </c>
      <c r="I1012" s="116" t="s">
        <v>1418</v>
      </c>
      <c r="J1012" s="94"/>
      <c r="K1012" s="98"/>
      <c r="L1012" s="94" t="s">
        <v>1402</v>
      </c>
      <c r="M1012" s="94"/>
      <c r="N1012" s="98" t="s">
        <v>1361</v>
      </c>
      <c r="O1012" s="106"/>
    </row>
    <row r="1013" spans="1:15" s="62" customFormat="1" ht="27" x14ac:dyDescent="0.2">
      <c r="A1013" s="93" t="s">
        <v>735</v>
      </c>
      <c r="B1013" s="99" t="s">
        <v>1363</v>
      </c>
      <c r="C1013" s="99" t="s">
        <v>1364</v>
      </c>
      <c r="D1013" s="98" t="s">
        <v>71</v>
      </c>
      <c r="E1013" s="94"/>
      <c r="F1013" s="98" t="s">
        <v>4083</v>
      </c>
      <c r="G1013" s="98">
        <v>4</v>
      </c>
      <c r="H1013" s="98" t="s">
        <v>73</v>
      </c>
      <c r="I1013" s="116" t="s">
        <v>1419</v>
      </c>
      <c r="J1013" s="94"/>
      <c r="K1013" s="98"/>
      <c r="L1013" s="94" t="s">
        <v>1402</v>
      </c>
      <c r="M1013" s="94"/>
      <c r="N1013" s="98" t="s">
        <v>1361</v>
      </c>
      <c r="O1013" s="106"/>
    </row>
    <row r="1014" spans="1:15" s="62" customFormat="1" ht="27" x14ac:dyDescent="0.2">
      <c r="A1014" s="93" t="s">
        <v>735</v>
      </c>
      <c r="B1014" s="99" t="s">
        <v>1363</v>
      </c>
      <c r="C1014" s="99" t="s">
        <v>1364</v>
      </c>
      <c r="D1014" s="98" t="s">
        <v>71</v>
      </c>
      <c r="E1014" s="94"/>
      <c r="F1014" s="98" t="s">
        <v>4084</v>
      </c>
      <c r="G1014" s="98">
        <v>4</v>
      </c>
      <c r="H1014" s="98" t="s">
        <v>73</v>
      </c>
      <c r="I1014" s="116" t="s">
        <v>1420</v>
      </c>
      <c r="J1014" s="94"/>
      <c r="K1014" s="98"/>
      <c r="L1014" s="94" t="s">
        <v>1402</v>
      </c>
      <c r="M1014" s="94"/>
      <c r="N1014" s="98" t="s">
        <v>1361</v>
      </c>
      <c r="O1014" s="106"/>
    </row>
    <row r="1015" spans="1:15" s="62" customFormat="1" ht="27" x14ac:dyDescent="0.2">
      <c r="A1015" s="93" t="s">
        <v>735</v>
      </c>
      <c r="B1015" s="99" t="s">
        <v>1363</v>
      </c>
      <c r="C1015" s="99" t="s">
        <v>1364</v>
      </c>
      <c r="D1015" s="98" t="s">
        <v>71</v>
      </c>
      <c r="E1015" s="110"/>
      <c r="F1015" s="98" t="s">
        <v>4085</v>
      </c>
      <c r="G1015" s="98">
        <v>4</v>
      </c>
      <c r="H1015" s="98" t="s">
        <v>73</v>
      </c>
      <c r="I1015" s="116" t="s">
        <v>1421</v>
      </c>
      <c r="J1015" s="94"/>
      <c r="K1015" s="98"/>
      <c r="L1015" s="94" t="s">
        <v>1402</v>
      </c>
      <c r="M1015" s="100"/>
      <c r="N1015" s="98" t="s">
        <v>1361</v>
      </c>
      <c r="O1015" s="106"/>
    </row>
    <row r="1016" spans="1:15" s="62" customFormat="1" ht="27" x14ac:dyDescent="0.2">
      <c r="A1016" s="93" t="s">
        <v>735</v>
      </c>
      <c r="B1016" s="99" t="s">
        <v>1363</v>
      </c>
      <c r="C1016" s="99" t="s">
        <v>1364</v>
      </c>
      <c r="D1016" s="98" t="s">
        <v>71</v>
      </c>
      <c r="E1016" s="110"/>
      <c r="F1016" s="98" t="s">
        <v>4086</v>
      </c>
      <c r="G1016" s="98">
        <v>4</v>
      </c>
      <c r="H1016" s="98" t="s">
        <v>73</v>
      </c>
      <c r="I1016" s="116" t="s">
        <v>1422</v>
      </c>
      <c r="J1016" s="94"/>
      <c r="K1016" s="98"/>
      <c r="L1016" s="94" t="s">
        <v>1402</v>
      </c>
      <c r="M1016" s="100"/>
      <c r="N1016" s="98" t="s">
        <v>1361</v>
      </c>
      <c r="O1016" s="106"/>
    </row>
    <row r="1017" spans="1:15" s="62" customFormat="1" ht="27" x14ac:dyDescent="0.2">
      <c r="A1017" s="93" t="s">
        <v>735</v>
      </c>
      <c r="B1017" s="99" t="s">
        <v>1363</v>
      </c>
      <c r="C1017" s="99" t="s">
        <v>1364</v>
      </c>
      <c r="D1017" s="98" t="s">
        <v>71</v>
      </c>
      <c r="E1017" s="110"/>
      <c r="F1017" s="98" t="s">
        <v>4087</v>
      </c>
      <c r="G1017" s="98">
        <v>4</v>
      </c>
      <c r="H1017" s="98" t="s">
        <v>73</v>
      </c>
      <c r="I1017" s="116" t="s">
        <v>1423</v>
      </c>
      <c r="J1017" s="94"/>
      <c r="K1017" s="98"/>
      <c r="L1017" s="94" t="s">
        <v>1402</v>
      </c>
      <c r="M1017" s="100"/>
      <c r="N1017" s="98" t="s">
        <v>1361</v>
      </c>
      <c r="O1017" s="106"/>
    </row>
    <row r="1018" spans="1:15" s="62" customFormat="1" ht="27" x14ac:dyDescent="0.2">
      <c r="A1018" s="93" t="s">
        <v>735</v>
      </c>
      <c r="B1018" s="99" t="s">
        <v>1363</v>
      </c>
      <c r="C1018" s="99" t="s">
        <v>1364</v>
      </c>
      <c r="D1018" s="98" t="s">
        <v>71</v>
      </c>
      <c r="E1018" s="110"/>
      <c r="F1018" s="98" t="s">
        <v>4088</v>
      </c>
      <c r="G1018" s="98">
        <v>4</v>
      </c>
      <c r="H1018" s="98" t="s">
        <v>73</v>
      </c>
      <c r="I1018" s="116" t="s">
        <v>1424</v>
      </c>
      <c r="J1018" s="94"/>
      <c r="K1018" s="98"/>
      <c r="L1018" s="94" t="s">
        <v>1402</v>
      </c>
      <c r="M1018" s="100"/>
      <c r="N1018" s="98" t="s">
        <v>1361</v>
      </c>
      <c r="O1018" s="106"/>
    </row>
    <row r="1019" spans="1:15" s="62" customFormat="1" ht="67.5" x14ac:dyDescent="0.2">
      <c r="A1019" s="93" t="s">
        <v>735</v>
      </c>
      <c r="B1019" s="99" t="s">
        <v>1363</v>
      </c>
      <c r="C1019" s="99" t="s">
        <v>1364</v>
      </c>
      <c r="D1019" s="98" t="s">
        <v>71</v>
      </c>
      <c r="E1019" s="110"/>
      <c r="F1019" s="98" t="s">
        <v>4089</v>
      </c>
      <c r="G1019" s="98">
        <v>6</v>
      </c>
      <c r="H1019" s="98" t="s">
        <v>73</v>
      </c>
      <c r="I1019" s="97" t="s">
        <v>1401</v>
      </c>
      <c r="J1019" s="94"/>
      <c r="K1019" s="98"/>
      <c r="L1019" s="94" t="s">
        <v>1402</v>
      </c>
      <c r="M1019" s="100"/>
      <c r="N1019" s="98" t="s">
        <v>1361</v>
      </c>
      <c r="O1019" s="106"/>
    </row>
    <row r="1020" spans="1:15" s="62" customFormat="1" ht="27" x14ac:dyDescent="0.2">
      <c r="A1020" s="93" t="s">
        <v>735</v>
      </c>
      <c r="B1020" s="99" t="s">
        <v>1363</v>
      </c>
      <c r="C1020" s="99" t="s">
        <v>1364</v>
      </c>
      <c r="D1020" s="98" t="s">
        <v>71</v>
      </c>
      <c r="E1020" s="110"/>
      <c r="F1020" s="98" t="s">
        <v>4090</v>
      </c>
      <c r="G1020" s="98">
        <v>6</v>
      </c>
      <c r="H1020" s="98" t="s">
        <v>73</v>
      </c>
      <c r="I1020" s="116" t="s">
        <v>1403</v>
      </c>
      <c r="J1020" s="94"/>
      <c r="K1020" s="98"/>
      <c r="L1020" s="94" t="s">
        <v>1402</v>
      </c>
      <c r="M1020" s="100"/>
      <c r="N1020" s="98" t="s">
        <v>1361</v>
      </c>
      <c r="O1020" s="106"/>
    </row>
    <row r="1021" spans="1:15" s="62" customFormat="1" ht="27" x14ac:dyDescent="0.2">
      <c r="A1021" s="93" t="s">
        <v>735</v>
      </c>
      <c r="B1021" s="99" t="s">
        <v>1363</v>
      </c>
      <c r="C1021" s="99" t="s">
        <v>1364</v>
      </c>
      <c r="D1021" s="98" t="s">
        <v>71</v>
      </c>
      <c r="E1021" s="110"/>
      <c r="F1021" s="98" t="s">
        <v>4091</v>
      </c>
      <c r="G1021" s="98">
        <v>6</v>
      </c>
      <c r="H1021" s="98" t="s">
        <v>73</v>
      </c>
      <c r="I1021" s="116" t="s">
        <v>1404</v>
      </c>
      <c r="J1021" s="94"/>
      <c r="K1021" s="98"/>
      <c r="L1021" s="94" t="s">
        <v>1402</v>
      </c>
      <c r="M1021" s="100"/>
      <c r="N1021" s="98" t="s">
        <v>1361</v>
      </c>
      <c r="O1021" s="106"/>
    </row>
    <row r="1022" spans="1:15" s="62" customFormat="1" ht="67.5" x14ac:dyDescent="0.2">
      <c r="A1022" s="93" t="s">
        <v>735</v>
      </c>
      <c r="B1022" s="99" t="s">
        <v>1363</v>
      </c>
      <c r="C1022" s="99" t="s">
        <v>1364</v>
      </c>
      <c r="D1022" s="98" t="s">
        <v>71</v>
      </c>
      <c r="E1022" s="110"/>
      <c r="F1022" s="98" t="s">
        <v>4092</v>
      </c>
      <c r="G1022" s="98">
        <v>6</v>
      </c>
      <c r="H1022" s="98" t="s">
        <v>73</v>
      </c>
      <c r="I1022" s="97" t="s">
        <v>1401</v>
      </c>
      <c r="J1022" s="94"/>
      <c r="K1022" s="98"/>
      <c r="L1022" s="94" t="s">
        <v>1402</v>
      </c>
      <c r="M1022" s="100"/>
      <c r="N1022" s="98" t="s">
        <v>1361</v>
      </c>
      <c r="O1022" s="106"/>
    </row>
    <row r="1023" spans="1:15" s="62" customFormat="1" ht="27" x14ac:dyDescent="0.2">
      <c r="A1023" s="93" t="s">
        <v>735</v>
      </c>
      <c r="B1023" s="99" t="s">
        <v>1363</v>
      </c>
      <c r="C1023" s="99" t="s">
        <v>1364</v>
      </c>
      <c r="D1023" s="98" t="s">
        <v>71</v>
      </c>
      <c r="E1023" s="110"/>
      <c r="F1023" s="98" t="s">
        <v>4093</v>
      </c>
      <c r="G1023" s="98">
        <v>6</v>
      </c>
      <c r="H1023" s="98" t="s">
        <v>73</v>
      </c>
      <c r="I1023" s="116" t="s">
        <v>1405</v>
      </c>
      <c r="J1023" s="94"/>
      <c r="K1023" s="98"/>
      <c r="L1023" s="94" t="s">
        <v>1402</v>
      </c>
      <c r="M1023" s="100"/>
      <c r="N1023" s="98" t="s">
        <v>1361</v>
      </c>
      <c r="O1023" s="106"/>
    </row>
    <row r="1024" spans="1:15" s="62" customFormat="1" ht="27" x14ac:dyDescent="0.2">
      <c r="A1024" s="93" t="s">
        <v>735</v>
      </c>
      <c r="B1024" s="99" t="s">
        <v>1363</v>
      </c>
      <c r="C1024" s="99" t="s">
        <v>1364</v>
      </c>
      <c r="D1024" s="98" t="s">
        <v>71</v>
      </c>
      <c r="E1024" s="110"/>
      <c r="F1024" s="98" t="s">
        <v>4094</v>
      </c>
      <c r="G1024" s="98">
        <v>6</v>
      </c>
      <c r="H1024" s="98" t="s">
        <v>73</v>
      </c>
      <c r="I1024" s="116" t="s">
        <v>1406</v>
      </c>
      <c r="J1024" s="94"/>
      <c r="K1024" s="98"/>
      <c r="L1024" s="94" t="s">
        <v>1402</v>
      </c>
      <c r="M1024" s="100"/>
      <c r="N1024" s="98" t="s">
        <v>1361</v>
      </c>
      <c r="O1024" s="106"/>
    </row>
    <row r="1025" spans="1:15" s="62" customFormat="1" ht="27" x14ac:dyDescent="0.2">
      <c r="A1025" s="93" t="s">
        <v>735</v>
      </c>
      <c r="B1025" s="99" t="s">
        <v>1363</v>
      </c>
      <c r="C1025" s="99" t="s">
        <v>1364</v>
      </c>
      <c r="D1025" s="98" t="s">
        <v>71</v>
      </c>
      <c r="E1025" s="110"/>
      <c r="F1025" s="98" t="s">
        <v>4095</v>
      </c>
      <c r="G1025" s="98">
        <v>6</v>
      </c>
      <c r="H1025" s="98" t="s">
        <v>73</v>
      </c>
      <c r="I1025" s="116" t="s">
        <v>1407</v>
      </c>
      <c r="J1025" s="94"/>
      <c r="K1025" s="98"/>
      <c r="L1025" s="94" t="s">
        <v>1402</v>
      </c>
      <c r="M1025" s="100"/>
      <c r="N1025" s="98" t="s">
        <v>1361</v>
      </c>
      <c r="O1025" s="106"/>
    </row>
    <row r="1026" spans="1:15" s="62" customFormat="1" ht="94.5" x14ac:dyDescent="0.2">
      <c r="A1026" s="93" t="s">
        <v>735</v>
      </c>
      <c r="B1026" s="99" t="s">
        <v>1363</v>
      </c>
      <c r="C1026" s="99" t="s">
        <v>1364</v>
      </c>
      <c r="D1026" s="98" t="s">
        <v>71</v>
      </c>
      <c r="E1026" s="110"/>
      <c r="F1026" s="98" t="s">
        <v>4096</v>
      </c>
      <c r="G1026" s="98">
        <v>6</v>
      </c>
      <c r="H1026" s="98" t="s">
        <v>73</v>
      </c>
      <c r="I1026" s="97" t="s">
        <v>1408</v>
      </c>
      <c r="J1026" s="94"/>
      <c r="K1026" s="98"/>
      <c r="L1026" s="94" t="s">
        <v>1402</v>
      </c>
      <c r="M1026" s="100"/>
      <c r="N1026" s="98" t="s">
        <v>1361</v>
      </c>
      <c r="O1026" s="106"/>
    </row>
    <row r="1027" spans="1:15" s="62" customFormat="1" ht="27" x14ac:dyDescent="0.2">
      <c r="A1027" s="93" t="s">
        <v>735</v>
      </c>
      <c r="B1027" s="99" t="s">
        <v>1363</v>
      </c>
      <c r="C1027" s="99" t="s">
        <v>1364</v>
      </c>
      <c r="D1027" s="98" t="s">
        <v>71</v>
      </c>
      <c r="E1027" s="110"/>
      <c r="F1027" s="98" t="s">
        <v>4097</v>
      </c>
      <c r="G1027" s="98">
        <v>6</v>
      </c>
      <c r="H1027" s="98" t="s">
        <v>73</v>
      </c>
      <c r="I1027" s="116" t="s">
        <v>1409</v>
      </c>
      <c r="J1027" s="94"/>
      <c r="K1027" s="98"/>
      <c r="L1027" s="94" t="s">
        <v>1402</v>
      </c>
      <c r="M1027" s="100"/>
      <c r="N1027" s="98" t="s">
        <v>1361</v>
      </c>
      <c r="O1027" s="106"/>
    </row>
    <row r="1028" spans="1:15" s="62" customFormat="1" ht="27" x14ac:dyDescent="0.2">
      <c r="A1028" s="93" t="s">
        <v>735</v>
      </c>
      <c r="B1028" s="99" t="s">
        <v>1363</v>
      </c>
      <c r="C1028" s="99" t="s">
        <v>1364</v>
      </c>
      <c r="D1028" s="98" t="s">
        <v>71</v>
      </c>
      <c r="E1028" s="110"/>
      <c r="F1028" s="98" t="s">
        <v>4098</v>
      </c>
      <c r="G1028" s="98">
        <v>6</v>
      </c>
      <c r="H1028" s="98" t="s">
        <v>73</v>
      </c>
      <c r="I1028" s="116" t="s">
        <v>1410</v>
      </c>
      <c r="J1028" s="94"/>
      <c r="K1028" s="98"/>
      <c r="L1028" s="94" t="s">
        <v>1402</v>
      </c>
      <c r="M1028" s="100"/>
      <c r="N1028" s="98" t="s">
        <v>1361</v>
      </c>
      <c r="O1028" s="106"/>
    </row>
    <row r="1029" spans="1:15" s="62" customFormat="1" ht="27" x14ac:dyDescent="0.2">
      <c r="A1029" s="93" t="s">
        <v>735</v>
      </c>
      <c r="B1029" s="99" t="s">
        <v>1363</v>
      </c>
      <c r="C1029" s="99" t="s">
        <v>1364</v>
      </c>
      <c r="D1029" s="98" t="s">
        <v>71</v>
      </c>
      <c r="E1029" s="110"/>
      <c r="F1029" s="98" t="s">
        <v>4099</v>
      </c>
      <c r="G1029" s="98">
        <v>6</v>
      </c>
      <c r="H1029" s="98" t="s">
        <v>73</v>
      </c>
      <c r="I1029" s="116" t="s">
        <v>1411</v>
      </c>
      <c r="J1029" s="94"/>
      <c r="K1029" s="98"/>
      <c r="L1029" s="94" t="s">
        <v>1402</v>
      </c>
      <c r="M1029" s="100"/>
      <c r="N1029" s="98" t="s">
        <v>1361</v>
      </c>
      <c r="O1029" s="106"/>
    </row>
    <row r="1030" spans="1:15" s="62" customFormat="1" ht="27" x14ac:dyDescent="0.2">
      <c r="A1030" s="93" t="s">
        <v>735</v>
      </c>
      <c r="B1030" s="99" t="s">
        <v>1363</v>
      </c>
      <c r="C1030" s="99" t="s">
        <v>1364</v>
      </c>
      <c r="D1030" s="98" t="s">
        <v>71</v>
      </c>
      <c r="E1030" s="99"/>
      <c r="F1030" s="98" t="s">
        <v>4100</v>
      </c>
      <c r="G1030" s="98">
        <v>6</v>
      </c>
      <c r="H1030" s="98" t="s">
        <v>73</v>
      </c>
      <c r="I1030" s="116" t="s">
        <v>1412</v>
      </c>
      <c r="J1030" s="94"/>
      <c r="K1030" s="98"/>
      <c r="L1030" s="94" t="s">
        <v>1402</v>
      </c>
      <c r="M1030" s="99"/>
      <c r="N1030" s="98" t="s">
        <v>1361</v>
      </c>
      <c r="O1030" s="106"/>
    </row>
    <row r="1031" spans="1:15" s="62" customFormat="1" ht="27" x14ac:dyDescent="0.2">
      <c r="A1031" s="93" t="s">
        <v>735</v>
      </c>
      <c r="B1031" s="99" t="s">
        <v>1363</v>
      </c>
      <c r="C1031" s="99" t="s">
        <v>1364</v>
      </c>
      <c r="D1031" s="98" t="s">
        <v>71</v>
      </c>
      <c r="E1031" s="99"/>
      <c r="F1031" s="98" t="s">
        <v>4101</v>
      </c>
      <c r="G1031" s="98">
        <v>6</v>
      </c>
      <c r="H1031" s="98" t="s">
        <v>73</v>
      </c>
      <c r="I1031" s="116" t="s">
        <v>1413</v>
      </c>
      <c r="J1031" s="94"/>
      <c r="K1031" s="98"/>
      <c r="L1031" s="94" t="s">
        <v>1402</v>
      </c>
      <c r="M1031" s="99"/>
      <c r="N1031" s="98" t="s">
        <v>1361</v>
      </c>
      <c r="O1031" s="106"/>
    </row>
    <row r="1032" spans="1:15" s="62" customFormat="1" ht="27" x14ac:dyDescent="0.2">
      <c r="A1032" s="93" t="s">
        <v>735</v>
      </c>
      <c r="B1032" s="99" t="s">
        <v>1363</v>
      </c>
      <c r="C1032" s="99" t="s">
        <v>1364</v>
      </c>
      <c r="D1032" s="98" t="s">
        <v>71</v>
      </c>
      <c r="E1032" s="99"/>
      <c r="F1032" s="98" t="s">
        <v>4102</v>
      </c>
      <c r="G1032" s="98">
        <v>6</v>
      </c>
      <c r="H1032" s="98" t="s">
        <v>73</v>
      </c>
      <c r="I1032" s="116" t="s">
        <v>1414</v>
      </c>
      <c r="J1032" s="94"/>
      <c r="K1032" s="98"/>
      <c r="L1032" s="94" t="s">
        <v>1402</v>
      </c>
      <c r="M1032" s="99"/>
      <c r="N1032" s="98" t="s">
        <v>1361</v>
      </c>
      <c r="O1032" s="106"/>
    </row>
    <row r="1033" spans="1:15" s="62" customFormat="1" ht="27" x14ac:dyDescent="0.2">
      <c r="A1033" s="93" t="s">
        <v>735</v>
      </c>
      <c r="B1033" s="99" t="s">
        <v>1363</v>
      </c>
      <c r="C1033" s="99" t="s">
        <v>1364</v>
      </c>
      <c r="D1033" s="98" t="s">
        <v>71</v>
      </c>
      <c r="E1033" s="99"/>
      <c r="F1033" s="98" t="s">
        <v>4103</v>
      </c>
      <c r="G1033" s="98">
        <v>6</v>
      </c>
      <c r="H1033" s="98" t="s">
        <v>73</v>
      </c>
      <c r="I1033" s="116" t="s">
        <v>1415</v>
      </c>
      <c r="J1033" s="94"/>
      <c r="K1033" s="98"/>
      <c r="L1033" s="94" t="s">
        <v>1402</v>
      </c>
      <c r="M1033" s="99"/>
      <c r="N1033" s="98" t="s">
        <v>1361</v>
      </c>
      <c r="O1033" s="106"/>
    </row>
    <row r="1034" spans="1:15" s="62" customFormat="1" ht="27" x14ac:dyDescent="0.2">
      <c r="A1034" s="93" t="s">
        <v>735</v>
      </c>
      <c r="B1034" s="99" t="s">
        <v>1363</v>
      </c>
      <c r="C1034" s="99" t="s">
        <v>1364</v>
      </c>
      <c r="D1034" s="98" t="s">
        <v>71</v>
      </c>
      <c r="E1034" s="99"/>
      <c r="F1034" s="98" t="s">
        <v>4104</v>
      </c>
      <c r="G1034" s="98">
        <v>6</v>
      </c>
      <c r="H1034" s="98" t="s">
        <v>73</v>
      </c>
      <c r="I1034" s="116" t="s">
        <v>1416</v>
      </c>
      <c r="J1034" s="94"/>
      <c r="K1034" s="98"/>
      <c r="L1034" s="94" t="s">
        <v>1402</v>
      </c>
      <c r="M1034" s="99"/>
      <c r="N1034" s="98" t="s">
        <v>1361</v>
      </c>
      <c r="O1034" s="106"/>
    </row>
    <row r="1035" spans="1:15" s="62" customFormat="1" ht="27" x14ac:dyDescent="0.2">
      <c r="A1035" s="93" t="s">
        <v>735</v>
      </c>
      <c r="B1035" s="99" t="s">
        <v>1363</v>
      </c>
      <c r="C1035" s="99" t="s">
        <v>1364</v>
      </c>
      <c r="D1035" s="98" t="s">
        <v>71</v>
      </c>
      <c r="E1035" s="99"/>
      <c r="F1035" s="98" t="s">
        <v>4105</v>
      </c>
      <c r="G1035" s="98">
        <v>6</v>
      </c>
      <c r="H1035" s="98" t="s">
        <v>73</v>
      </c>
      <c r="I1035" s="116" t="s">
        <v>1417</v>
      </c>
      <c r="J1035" s="94"/>
      <c r="K1035" s="98"/>
      <c r="L1035" s="94" t="s">
        <v>1402</v>
      </c>
      <c r="M1035" s="99"/>
      <c r="N1035" s="98" t="s">
        <v>1361</v>
      </c>
      <c r="O1035" s="106"/>
    </row>
    <row r="1036" spans="1:15" s="62" customFormat="1" ht="27" x14ac:dyDescent="0.2">
      <c r="A1036" s="93" t="s">
        <v>735</v>
      </c>
      <c r="B1036" s="99" t="s">
        <v>1363</v>
      </c>
      <c r="C1036" s="99" t="s">
        <v>1364</v>
      </c>
      <c r="D1036" s="98" t="s">
        <v>71</v>
      </c>
      <c r="E1036" s="99"/>
      <c r="F1036" s="98" t="s">
        <v>4106</v>
      </c>
      <c r="G1036" s="98">
        <v>6</v>
      </c>
      <c r="H1036" s="98" t="s">
        <v>73</v>
      </c>
      <c r="I1036" s="116" t="s">
        <v>1418</v>
      </c>
      <c r="J1036" s="94"/>
      <c r="K1036" s="98"/>
      <c r="L1036" s="94" t="s">
        <v>1402</v>
      </c>
      <c r="M1036" s="99"/>
      <c r="N1036" s="98" t="s">
        <v>1361</v>
      </c>
      <c r="O1036" s="106"/>
    </row>
    <row r="1037" spans="1:15" s="62" customFormat="1" ht="27" x14ac:dyDescent="0.2">
      <c r="A1037" s="93" t="s">
        <v>735</v>
      </c>
      <c r="B1037" s="99" t="s">
        <v>1363</v>
      </c>
      <c r="C1037" s="99" t="s">
        <v>1364</v>
      </c>
      <c r="D1037" s="98" t="s">
        <v>71</v>
      </c>
      <c r="E1037" s="99"/>
      <c r="F1037" s="98" t="s">
        <v>4107</v>
      </c>
      <c r="G1037" s="98">
        <v>6</v>
      </c>
      <c r="H1037" s="98" t="s">
        <v>73</v>
      </c>
      <c r="I1037" s="116" t="s">
        <v>1419</v>
      </c>
      <c r="J1037" s="94"/>
      <c r="K1037" s="98"/>
      <c r="L1037" s="94" t="s">
        <v>1402</v>
      </c>
      <c r="M1037" s="99"/>
      <c r="N1037" s="98" t="s">
        <v>1361</v>
      </c>
      <c r="O1037" s="106"/>
    </row>
    <row r="1038" spans="1:15" s="62" customFormat="1" ht="27" x14ac:dyDescent="0.2">
      <c r="A1038" s="93" t="s">
        <v>735</v>
      </c>
      <c r="B1038" s="99" t="s">
        <v>1363</v>
      </c>
      <c r="C1038" s="99" t="s">
        <v>1364</v>
      </c>
      <c r="D1038" s="98" t="s">
        <v>71</v>
      </c>
      <c r="E1038" s="99"/>
      <c r="F1038" s="98" t="s">
        <v>4108</v>
      </c>
      <c r="G1038" s="98">
        <v>6</v>
      </c>
      <c r="H1038" s="98" t="s">
        <v>73</v>
      </c>
      <c r="I1038" s="116" t="s">
        <v>1420</v>
      </c>
      <c r="J1038" s="94"/>
      <c r="K1038" s="98"/>
      <c r="L1038" s="94" t="s">
        <v>1402</v>
      </c>
      <c r="M1038" s="99"/>
      <c r="N1038" s="98" t="s">
        <v>1361</v>
      </c>
      <c r="O1038" s="106"/>
    </row>
    <row r="1039" spans="1:15" s="62" customFormat="1" ht="27" x14ac:dyDescent="0.2">
      <c r="A1039" s="93" t="s">
        <v>735</v>
      </c>
      <c r="B1039" s="99" t="s">
        <v>1363</v>
      </c>
      <c r="C1039" s="99" t="s">
        <v>1364</v>
      </c>
      <c r="D1039" s="98" t="s">
        <v>71</v>
      </c>
      <c r="E1039" s="99"/>
      <c r="F1039" s="98" t="s">
        <v>4109</v>
      </c>
      <c r="G1039" s="98">
        <v>6</v>
      </c>
      <c r="H1039" s="98" t="s">
        <v>73</v>
      </c>
      <c r="I1039" s="116" t="s">
        <v>1421</v>
      </c>
      <c r="J1039" s="94"/>
      <c r="K1039" s="98"/>
      <c r="L1039" s="94" t="s">
        <v>1402</v>
      </c>
      <c r="M1039" s="99"/>
      <c r="N1039" s="98" t="s">
        <v>1361</v>
      </c>
      <c r="O1039" s="106"/>
    </row>
    <row r="1040" spans="1:15" s="62" customFormat="1" ht="27" x14ac:dyDescent="0.2">
      <c r="A1040" s="93" t="s">
        <v>735</v>
      </c>
      <c r="B1040" s="99" t="s">
        <v>1363</v>
      </c>
      <c r="C1040" s="99" t="s">
        <v>1364</v>
      </c>
      <c r="D1040" s="98" t="s">
        <v>71</v>
      </c>
      <c r="E1040" s="99"/>
      <c r="F1040" s="98" t="s">
        <v>4110</v>
      </c>
      <c r="G1040" s="98">
        <v>6</v>
      </c>
      <c r="H1040" s="98" t="s">
        <v>73</v>
      </c>
      <c r="I1040" s="116" t="s">
        <v>1422</v>
      </c>
      <c r="J1040" s="94"/>
      <c r="K1040" s="98"/>
      <c r="L1040" s="94" t="s">
        <v>1402</v>
      </c>
      <c r="M1040" s="99"/>
      <c r="N1040" s="98" t="s">
        <v>1361</v>
      </c>
      <c r="O1040" s="106"/>
    </row>
    <row r="1041" spans="1:15" s="62" customFormat="1" ht="27" x14ac:dyDescent="0.2">
      <c r="A1041" s="93" t="s">
        <v>735</v>
      </c>
      <c r="B1041" s="99" t="s">
        <v>1363</v>
      </c>
      <c r="C1041" s="99" t="s">
        <v>1364</v>
      </c>
      <c r="D1041" s="98" t="s">
        <v>71</v>
      </c>
      <c r="E1041" s="99"/>
      <c r="F1041" s="98" t="s">
        <v>4111</v>
      </c>
      <c r="G1041" s="98">
        <v>6</v>
      </c>
      <c r="H1041" s="98" t="s">
        <v>73</v>
      </c>
      <c r="I1041" s="116" t="s">
        <v>1423</v>
      </c>
      <c r="J1041" s="94"/>
      <c r="K1041" s="98"/>
      <c r="L1041" s="94" t="s">
        <v>1402</v>
      </c>
      <c r="M1041" s="99"/>
      <c r="N1041" s="98" t="s">
        <v>1361</v>
      </c>
      <c r="O1041" s="106"/>
    </row>
    <row r="1042" spans="1:15" s="62" customFormat="1" ht="27" x14ac:dyDescent="0.2">
      <c r="A1042" s="93" t="s">
        <v>735</v>
      </c>
      <c r="B1042" s="99" t="s">
        <v>1363</v>
      </c>
      <c r="C1042" s="99" t="s">
        <v>1364</v>
      </c>
      <c r="D1042" s="98" t="s">
        <v>71</v>
      </c>
      <c r="E1042" s="99"/>
      <c r="F1042" s="98" t="s">
        <v>4112</v>
      </c>
      <c r="G1042" s="98">
        <v>6</v>
      </c>
      <c r="H1042" s="98" t="s">
        <v>73</v>
      </c>
      <c r="I1042" s="116" t="s">
        <v>1424</v>
      </c>
      <c r="J1042" s="94"/>
      <c r="K1042" s="98"/>
      <c r="L1042" s="94" t="s">
        <v>1402</v>
      </c>
      <c r="M1042" s="99"/>
      <c r="N1042" s="98" t="s">
        <v>1361</v>
      </c>
      <c r="O1042" s="106"/>
    </row>
    <row r="1043" spans="1:15" s="62" customFormat="1" ht="67.5" x14ac:dyDescent="0.2">
      <c r="A1043" s="93" t="s">
        <v>735</v>
      </c>
      <c r="B1043" s="99" t="s">
        <v>1363</v>
      </c>
      <c r="C1043" s="99" t="s">
        <v>1364</v>
      </c>
      <c r="D1043" s="98" t="s">
        <v>71</v>
      </c>
      <c r="E1043" s="99"/>
      <c r="F1043" s="98" t="s">
        <v>4113</v>
      </c>
      <c r="G1043" s="98">
        <v>6</v>
      </c>
      <c r="H1043" s="98" t="s">
        <v>73</v>
      </c>
      <c r="I1043" s="97" t="s">
        <v>1401</v>
      </c>
      <c r="J1043" s="94"/>
      <c r="K1043" s="98"/>
      <c r="L1043" s="94" t="s">
        <v>1402</v>
      </c>
      <c r="M1043" s="99"/>
      <c r="N1043" s="98" t="s">
        <v>1361</v>
      </c>
      <c r="O1043" s="106"/>
    </row>
    <row r="1044" spans="1:15" s="62" customFormat="1" ht="27" x14ac:dyDescent="0.2">
      <c r="A1044" s="93" t="s">
        <v>735</v>
      </c>
      <c r="B1044" s="99" t="s">
        <v>1363</v>
      </c>
      <c r="C1044" s="99" t="s">
        <v>1364</v>
      </c>
      <c r="D1044" s="98" t="s">
        <v>71</v>
      </c>
      <c r="E1044" s="99"/>
      <c r="F1044" s="98" t="s">
        <v>4114</v>
      </c>
      <c r="G1044" s="98">
        <v>6</v>
      </c>
      <c r="H1044" s="98" t="s">
        <v>73</v>
      </c>
      <c r="I1044" s="116" t="s">
        <v>1403</v>
      </c>
      <c r="J1044" s="94"/>
      <c r="K1044" s="98"/>
      <c r="L1044" s="94" t="s">
        <v>1402</v>
      </c>
      <c r="M1044" s="99"/>
      <c r="N1044" s="98" t="s">
        <v>1361</v>
      </c>
      <c r="O1044" s="106"/>
    </row>
    <row r="1045" spans="1:15" s="62" customFormat="1" ht="27" x14ac:dyDescent="0.2">
      <c r="A1045" s="93" t="s">
        <v>735</v>
      </c>
      <c r="B1045" s="99" t="s">
        <v>1363</v>
      </c>
      <c r="C1045" s="99" t="s">
        <v>1364</v>
      </c>
      <c r="D1045" s="98" t="s">
        <v>71</v>
      </c>
      <c r="E1045" s="99"/>
      <c r="F1045" s="98" t="s">
        <v>4115</v>
      </c>
      <c r="G1045" s="98">
        <v>6</v>
      </c>
      <c r="H1045" s="98" t="s">
        <v>73</v>
      </c>
      <c r="I1045" s="116" t="s">
        <v>1404</v>
      </c>
      <c r="J1045" s="94"/>
      <c r="K1045" s="98"/>
      <c r="L1045" s="94" t="s">
        <v>1402</v>
      </c>
      <c r="M1045" s="99"/>
      <c r="N1045" s="98" t="s">
        <v>1361</v>
      </c>
      <c r="O1045" s="106"/>
    </row>
    <row r="1046" spans="1:15" s="62" customFormat="1" ht="67.5" x14ac:dyDescent="0.2">
      <c r="A1046" s="93" t="s">
        <v>735</v>
      </c>
      <c r="B1046" s="99" t="s">
        <v>1363</v>
      </c>
      <c r="C1046" s="99" t="s">
        <v>1364</v>
      </c>
      <c r="D1046" s="98" t="s">
        <v>71</v>
      </c>
      <c r="E1046" s="99"/>
      <c r="F1046" s="98" t="s">
        <v>4116</v>
      </c>
      <c r="G1046" s="98">
        <v>6</v>
      </c>
      <c r="H1046" s="98" t="s">
        <v>73</v>
      </c>
      <c r="I1046" s="97" t="s">
        <v>1401</v>
      </c>
      <c r="J1046" s="94"/>
      <c r="K1046" s="98"/>
      <c r="L1046" s="94" t="s">
        <v>1402</v>
      </c>
      <c r="M1046" s="99"/>
      <c r="N1046" s="98" t="s">
        <v>1361</v>
      </c>
      <c r="O1046" s="106"/>
    </row>
    <row r="1047" spans="1:15" s="62" customFormat="1" ht="27" x14ac:dyDescent="0.2">
      <c r="A1047" s="93" t="s">
        <v>735</v>
      </c>
      <c r="B1047" s="99" t="s">
        <v>1363</v>
      </c>
      <c r="C1047" s="99" t="s">
        <v>1364</v>
      </c>
      <c r="D1047" s="98" t="s">
        <v>71</v>
      </c>
      <c r="E1047" s="99"/>
      <c r="F1047" s="98" t="s">
        <v>4117</v>
      </c>
      <c r="G1047" s="98">
        <v>6</v>
      </c>
      <c r="H1047" s="98" t="s">
        <v>73</v>
      </c>
      <c r="I1047" s="116" t="s">
        <v>1405</v>
      </c>
      <c r="J1047" s="94"/>
      <c r="K1047" s="98"/>
      <c r="L1047" s="94" t="s">
        <v>1402</v>
      </c>
      <c r="M1047" s="99"/>
      <c r="N1047" s="98" t="s">
        <v>1361</v>
      </c>
      <c r="O1047" s="106"/>
    </row>
    <row r="1048" spans="1:15" s="62" customFormat="1" ht="27" x14ac:dyDescent="0.2">
      <c r="A1048" s="93" t="s">
        <v>735</v>
      </c>
      <c r="B1048" s="99" t="s">
        <v>1363</v>
      </c>
      <c r="C1048" s="99" t="s">
        <v>1364</v>
      </c>
      <c r="D1048" s="98" t="s">
        <v>71</v>
      </c>
      <c r="E1048" s="99"/>
      <c r="F1048" s="98" t="s">
        <v>4118</v>
      </c>
      <c r="G1048" s="98">
        <v>6</v>
      </c>
      <c r="H1048" s="98" t="s">
        <v>73</v>
      </c>
      <c r="I1048" s="116" t="s">
        <v>1406</v>
      </c>
      <c r="J1048" s="94"/>
      <c r="K1048" s="98"/>
      <c r="L1048" s="94" t="s">
        <v>1402</v>
      </c>
      <c r="M1048" s="99"/>
      <c r="N1048" s="98" t="s">
        <v>1361</v>
      </c>
      <c r="O1048" s="106"/>
    </row>
    <row r="1049" spans="1:15" s="62" customFormat="1" ht="27" x14ac:dyDescent="0.2">
      <c r="A1049" s="93" t="s">
        <v>735</v>
      </c>
      <c r="B1049" s="99" t="s">
        <v>1363</v>
      </c>
      <c r="C1049" s="99" t="s">
        <v>1364</v>
      </c>
      <c r="D1049" s="98" t="s">
        <v>71</v>
      </c>
      <c r="E1049" s="99"/>
      <c r="F1049" s="98" t="s">
        <v>4119</v>
      </c>
      <c r="G1049" s="98">
        <v>6</v>
      </c>
      <c r="H1049" s="98" t="s">
        <v>73</v>
      </c>
      <c r="I1049" s="116" t="s">
        <v>1407</v>
      </c>
      <c r="J1049" s="94"/>
      <c r="K1049" s="98"/>
      <c r="L1049" s="94" t="s">
        <v>1402</v>
      </c>
      <c r="M1049" s="99"/>
      <c r="N1049" s="98" t="s">
        <v>1361</v>
      </c>
      <c r="O1049" s="106"/>
    </row>
    <row r="1050" spans="1:15" s="62" customFormat="1" ht="94.5" x14ac:dyDescent="0.2">
      <c r="A1050" s="93" t="s">
        <v>735</v>
      </c>
      <c r="B1050" s="99" t="s">
        <v>1363</v>
      </c>
      <c r="C1050" s="99" t="s">
        <v>1364</v>
      </c>
      <c r="D1050" s="98" t="s">
        <v>71</v>
      </c>
      <c r="E1050" s="99"/>
      <c r="F1050" s="98" t="s">
        <v>4120</v>
      </c>
      <c r="G1050" s="98">
        <v>6</v>
      </c>
      <c r="H1050" s="98" t="s">
        <v>73</v>
      </c>
      <c r="I1050" s="97" t="s">
        <v>1408</v>
      </c>
      <c r="J1050" s="94"/>
      <c r="K1050" s="98"/>
      <c r="L1050" s="94" t="s">
        <v>1402</v>
      </c>
      <c r="M1050" s="99"/>
      <c r="N1050" s="98" t="s">
        <v>1361</v>
      </c>
      <c r="O1050" s="106"/>
    </row>
    <row r="1051" spans="1:15" s="62" customFormat="1" ht="27" x14ac:dyDescent="0.2">
      <c r="A1051" s="93" t="s">
        <v>735</v>
      </c>
      <c r="B1051" s="99" t="s">
        <v>1363</v>
      </c>
      <c r="C1051" s="99" t="s">
        <v>1364</v>
      </c>
      <c r="D1051" s="98" t="s">
        <v>71</v>
      </c>
      <c r="E1051" s="99"/>
      <c r="F1051" s="98" t="s">
        <v>4121</v>
      </c>
      <c r="G1051" s="98">
        <v>6</v>
      </c>
      <c r="H1051" s="98" t="s">
        <v>73</v>
      </c>
      <c r="I1051" s="116" t="s">
        <v>1409</v>
      </c>
      <c r="J1051" s="94"/>
      <c r="K1051" s="98"/>
      <c r="L1051" s="94" t="s">
        <v>1402</v>
      </c>
      <c r="M1051" s="99"/>
      <c r="N1051" s="98" t="s">
        <v>1361</v>
      </c>
      <c r="O1051" s="106"/>
    </row>
    <row r="1052" spans="1:15" s="62" customFormat="1" ht="27" x14ac:dyDescent="0.2">
      <c r="A1052" s="93" t="s">
        <v>735</v>
      </c>
      <c r="B1052" s="99" t="s">
        <v>1363</v>
      </c>
      <c r="C1052" s="99" t="s">
        <v>1364</v>
      </c>
      <c r="D1052" s="98" t="s">
        <v>71</v>
      </c>
      <c r="E1052" s="99"/>
      <c r="F1052" s="98" t="s">
        <v>4122</v>
      </c>
      <c r="G1052" s="98">
        <v>6</v>
      </c>
      <c r="H1052" s="98" t="s">
        <v>73</v>
      </c>
      <c r="I1052" s="116" t="s">
        <v>1410</v>
      </c>
      <c r="J1052" s="94"/>
      <c r="K1052" s="98"/>
      <c r="L1052" s="94" t="s">
        <v>1402</v>
      </c>
      <c r="M1052" s="99"/>
      <c r="N1052" s="98" t="s">
        <v>1361</v>
      </c>
      <c r="O1052" s="106"/>
    </row>
    <row r="1053" spans="1:15" s="62" customFormat="1" ht="27" x14ac:dyDescent="0.2">
      <c r="A1053" s="93" t="s">
        <v>735</v>
      </c>
      <c r="B1053" s="99" t="s">
        <v>1363</v>
      </c>
      <c r="C1053" s="99" t="s">
        <v>1364</v>
      </c>
      <c r="D1053" s="98" t="s">
        <v>71</v>
      </c>
      <c r="E1053" s="99"/>
      <c r="F1053" s="98" t="s">
        <v>4123</v>
      </c>
      <c r="G1053" s="98">
        <v>6</v>
      </c>
      <c r="H1053" s="98" t="s">
        <v>73</v>
      </c>
      <c r="I1053" s="116" t="s">
        <v>1411</v>
      </c>
      <c r="J1053" s="94"/>
      <c r="K1053" s="98"/>
      <c r="L1053" s="94" t="s">
        <v>1402</v>
      </c>
      <c r="M1053" s="99"/>
      <c r="N1053" s="98" t="s">
        <v>1361</v>
      </c>
      <c r="O1053" s="106"/>
    </row>
    <row r="1054" spans="1:15" s="62" customFormat="1" ht="27" x14ac:dyDescent="0.2">
      <c r="A1054" s="93" t="s">
        <v>735</v>
      </c>
      <c r="B1054" s="99" t="s">
        <v>1363</v>
      </c>
      <c r="C1054" s="99" t="s">
        <v>1364</v>
      </c>
      <c r="D1054" s="98" t="s">
        <v>71</v>
      </c>
      <c r="E1054" s="99"/>
      <c r="F1054" s="98" t="s">
        <v>4124</v>
      </c>
      <c r="G1054" s="98">
        <v>6</v>
      </c>
      <c r="H1054" s="98" t="s">
        <v>73</v>
      </c>
      <c r="I1054" s="116" t="s">
        <v>1412</v>
      </c>
      <c r="J1054" s="94"/>
      <c r="K1054" s="98"/>
      <c r="L1054" s="94" t="s">
        <v>1402</v>
      </c>
      <c r="M1054" s="99"/>
      <c r="N1054" s="98" t="s">
        <v>1361</v>
      </c>
      <c r="O1054" s="106"/>
    </row>
    <row r="1055" spans="1:15" s="62" customFormat="1" ht="27" x14ac:dyDescent="0.2">
      <c r="A1055" s="93" t="s">
        <v>735</v>
      </c>
      <c r="B1055" s="99" t="s">
        <v>1363</v>
      </c>
      <c r="C1055" s="99" t="s">
        <v>1364</v>
      </c>
      <c r="D1055" s="98" t="s">
        <v>71</v>
      </c>
      <c r="E1055" s="99"/>
      <c r="F1055" s="98" t="s">
        <v>4125</v>
      </c>
      <c r="G1055" s="98">
        <v>6</v>
      </c>
      <c r="H1055" s="98" t="s">
        <v>73</v>
      </c>
      <c r="I1055" s="116" t="s">
        <v>1413</v>
      </c>
      <c r="J1055" s="94"/>
      <c r="K1055" s="98"/>
      <c r="L1055" s="94" t="s">
        <v>1402</v>
      </c>
      <c r="M1055" s="99"/>
      <c r="N1055" s="98" t="s">
        <v>1361</v>
      </c>
      <c r="O1055" s="106"/>
    </row>
    <row r="1056" spans="1:15" s="62" customFormat="1" ht="27" x14ac:dyDescent="0.2">
      <c r="A1056" s="93" t="s">
        <v>735</v>
      </c>
      <c r="B1056" s="99" t="s">
        <v>1363</v>
      </c>
      <c r="C1056" s="99" t="s">
        <v>1364</v>
      </c>
      <c r="D1056" s="98" t="s">
        <v>71</v>
      </c>
      <c r="E1056" s="99"/>
      <c r="F1056" s="98" t="s">
        <v>4126</v>
      </c>
      <c r="G1056" s="98">
        <v>6</v>
      </c>
      <c r="H1056" s="98" t="s">
        <v>73</v>
      </c>
      <c r="I1056" s="116" t="s">
        <v>1414</v>
      </c>
      <c r="J1056" s="94"/>
      <c r="K1056" s="98"/>
      <c r="L1056" s="94" t="s">
        <v>1402</v>
      </c>
      <c r="M1056" s="99"/>
      <c r="N1056" s="98" t="s">
        <v>1361</v>
      </c>
      <c r="O1056" s="106"/>
    </row>
    <row r="1057" spans="1:15" s="62" customFormat="1" ht="27" x14ac:dyDescent="0.2">
      <c r="A1057" s="93" t="s">
        <v>735</v>
      </c>
      <c r="B1057" s="99" t="s">
        <v>1363</v>
      </c>
      <c r="C1057" s="99" t="s">
        <v>1364</v>
      </c>
      <c r="D1057" s="98" t="s">
        <v>71</v>
      </c>
      <c r="E1057" s="99"/>
      <c r="F1057" s="98" t="s">
        <v>4127</v>
      </c>
      <c r="G1057" s="98">
        <v>6</v>
      </c>
      <c r="H1057" s="98" t="s">
        <v>73</v>
      </c>
      <c r="I1057" s="116" t="s">
        <v>1415</v>
      </c>
      <c r="J1057" s="94"/>
      <c r="K1057" s="98"/>
      <c r="L1057" s="94" t="s">
        <v>1402</v>
      </c>
      <c r="M1057" s="99"/>
      <c r="N1057" s="98" t="s">
        <v>1361</v>
      </c>
      <c r="O1057" s="106"/>
    </row>
    <row r="1058" spans="1:15" s="62" customFormat="1" ht="27" x14ac:dyDescent="0.2">
      <c r="A1058" s="93" t="s">
        <v>735</v>
      </c>
      <c r="B1058" s="99" t="s">
        <v>1363</v>
      </c>
      <c r="C1058" s="99" t="s">
        <v>1364</v>
      </c>
      <c r="D1058" s="98" t="s">
        <v>71</v>
      </c>
      <c r="E1058" s="99"/>
      <c r="F1058" s="98" t="s">
        <v>4128</v>
      </c>
      <c r="G1058" s="98">
        <v>6</v>
      </c>
      <c r="H1058" s="98" t="s">
        <v>73</v>
      </c>
      <c r="I1058" s="116" t="s">
        <v>1416</v>
      </c>
      <c r="J1058" s="94"/>
      <c r="K1058" s="98"/>
      <c r="L1058" s="94" t="s">
        <v>1402</v>
      </c>
      <c r="M1058" s="99"/>
      <c r="N1058" s="98" t="s">
        <v>1361</v>
      </c>
      <c r="O1058" s="106"/>
    </row>
    <row r="1059" spans="1:15" s="62" customFormat="1" ht="27" x14ac:dyDescent="0.2">
      <c r="A1059" s="93" t="s">
        <v>735</v>
      </c>
      <c r="B1059" s="99" t="s">
        <v>1363</v>
      </c>
      <c r="C1059" s="99" t="s">
        <v>1364</v>
      </c>
      <c r="D1059" s="98" t="s">
        <v>71</v>
      </c>
      <c r="E1059" s="99"/>
      <c r="F1059" s="98" t="s">
        <v>4129</v>
      </c>
      <c r="G1059" s="98">
        <v>6</v>
      </c>
      <c r="H1059" s="98" t="s">
        <v>73</v>
      </c>
      <c r="I1059" s="116" t="s">
        <v>1417</v>
      </c>
      <c r="J1059" s="94"/>
      <c r="K1059" s="98"/>
      <c r="L1059" s="94" t="s">
        <v>1402</v>
      </c>
      <c r="M1059" s="99"/>
      <c r="N1059" s="98" t="s">
        <v>1361</v>
      </c>
      <c r="O1059" s="106"/>
    </row>
    <row r="1060" spans="1:15" s="62" customFormat="1" ht="27" x14ac:dyDescent="0.2">
      <c r="A1060" s="93" t="s">
        <v>735</v>
      </c>
      <c r="B1060" s="99" t="s">
        <v>1363</v>
      </c>
      <c r="C1060" s="99" t="s">
        <v>1364</v>
      </c>
      <c r="D1060" s="98" t="s">
        <v>71</v>
      </c>
      <c r="E1060" s="99"/>
      <c r="F1060" s="98" t="s">
        <v>4130</v>
      </c>
      <c r="G1060" s="98">
        <v>6</v>
      </c>
      <c r="H1060" s="98" t="s">
        <v>73</v>
      </c>
      <c r="I1060" s="116" t="s">
        <v>1418</v>
      </c>
      <c r="J1060" s="94"/>
      <c r="K1060" s="98"/>
      <c r="L1060" s="94" t="s">
        <v>1402</v>
      </c>
      <c r="M1060" s="99"/>
      <c r="N1060" s="98" t="s">
        <v>1361</v>
      </c>
      <c r="O1060" s="106"/>
    </row>
    <row r="1061" spans="1:15" s="62" customFormat="1" ht="27" x14ac:dyDescent="0.2">
      <c r="A1061" s="93" t="s">
        <v>735</v>
      </c>
      <c r="B1061" s="99" t="s">
        <v>1363</v>
      </c>
      <c r="C1061" s="99" t="s">
        <v>1364</v>
      </c>
      <c r="D1061" s="98" t="s">
        <v>71</v>
      </c>
      <c r="E1061" s="99"/>
      <c r="F1061" s="98" t="s">
        <v>4131</v>
      </c>
      <c r="G1061" s="98">
        <v>6</v>
      </c>
      <c r="H1061" s="98" t="s">
        <v>73</v>
      </c>
      <c r="I1061" s="116" t="s">
        <v>1419</v>
      </c>
      <c r="J1061" s="94"/>
      <c r="K1061" s="98"/>
      <c r="L1061" s="94" t="s">
        <v>1402</v>
      </c>
      <c r="M1061" s="99"/>
      <c r="N1061" s="98" t="s">
        <v>1361</v>
      </c>
      <c r="O1061" s="106"/>
    </row>
    <row r="1062" spans="1:15" s="62" customFormat="1" ht="27" x14ac:dyDescent="0.2">
      <c r="A1062" s="93" t="s">
        <v>735</v>
      </c>
      <c r="B1062" s="99" t="s">
        <v>1363</v>
      </c>
      <c r="C1062" s="99" t="s">
        <v>1364</v>
      </c>
      <c r="D1062" s="98" t="s">
        <v>71</v>
      </c>
      <c r="E1062" s="99"/>
      <c r="F1062" s="98" t="s">
        <v>4132</v>
      </c>
      <c r="G1062" s="98">
        <v>6</v>
      </c>
      <c r="H1062" s="98" t="s">
        <v>73</v>
      </c>
      <c r="I1062" s="116" t="s">
        <v>1420</v>
      </c>
      <c r="J1062" s="94"/>
      <c r="K1062" s="98"/>
      <c r="L1062" s="94" t="s">
        <v>1402</v>
      </c>
      <c r="M1062" s="99"/>
      <c r="N1062" s="98" t="s">
        <v>1361</v>
      </c>
      <c r="O1062" s="106"/>
    </row>
    <row r="1063" spans="1:15" s="62" customFormat="1" ht="27" x14ac:dyDescent="0.2">
      <c r="A1063" s="93" t="s">
        <v>735</v>
      </c>
      <c r="B1063" s="99" t="s">
        <v>1363</v>
      </c>
      <c r="C1063" s="99" t="s">
        <v>1364</v>
      </c>
      <c r="D1063" s="98" t="s">
        <v>71</v>
      </c>
      <c r="E1063" s="99"/>
      <c r="F1063" s="98" t="s">
        <v>4133</v>
      </c>
      <c r="G1063" s="98">
        <v>6</v>
      </c>
      <c r="H1063" s="98" t="s">
        <v>73</v>
      </c>
      <c r="I1063" s="116" t="s">
        <v>1421</v>
      </c>
      <c r="J1063" s="94"/>
      <c r="K1063" s="98"/>
      <c r="L1063" s="94" t="s">
        <v>1402</v>
      </c>
      <c r="M1063" s="99"/>
      <c r="N1063" s="98" t="s">
        <v>1361</v>
      </c>
      <c r="O1063" s="106"/>
    </row>
    <row r="1064" spans="1:15" s="62" customFormat="1" ht="27" x14ac:dyDescent="0.2">
      <c r="A1064" s="93" t="s">
        <v>735</v>
      </c>
      <c r="B1064" s="99" t="s">
        <v>1363</v>
      </c>
      <c r="C1064" s="99" t="s">
        <v>1364</v>
      </c>
      <c r="D1064" s="98" t="s">
        <v>71</v>
      </c>
      <c r="E1064" s="99"/>
      <c r="F1064" s="98" t="s">
        <v>4134</v>
      </c>
      <c r="G1064" s="98">
        <v>6</v>
      </c>
      <c r="H1064" s="98" t="s">
        <v>73</v>
      </c>
      <c r="I1064" s="116" t="s">
        <v>1422</v>
      </c>
      <c r="J1064" s="94"/>
      <c r="K1064" s="98"/>
      <c r="L1064" s="94" t="s">
        <v>1402</v>
      </c>
      <c r="M1064" s="99"/>
      <c r="N1064" s="98" t="s">
        <v>1361</v>
      </c>
      <c r="O1064" s="106"/>
    </row>
    <row r="1065" spans="1:15" s="62" customFormat="1" ht="27" x14ac:dyDescent="0.2">
      <c r="A1065" s="93" t="s">
        <v>735</v>
      </c>
      <c r="B1065" s="99" t="s">
        <v>1363</v>
      </c>
      <c r="C1065" s="99" t="s">
        <v>1364</v>
      </c>
      <c r="D1065" s="98" t="s">
        <v>71</v>
      </c>
      <c r="E1065" s="99"/>
      <c r="F1065" s="98" t="s">
        <v>4135</v>
      </c>
      <c r="G1065" s="98">
        <v>6</v>
      </c>
      <c r="H1065" s="98" t="s">
        <v>73</v>
      </c>
      <c r="I1065" s="116" t="s">
        <v>1423</v>
      </c>
      <c r="J1065" s="94"/>
      <c r="K1065" s="98"/>
      <c r="L1065" s="94" t="s">
        <v>1402</v>
      </c>
      <c r="M1065" s="99"/>
      <c r="N1065" s="98" t="s">
        <v>1361</v>
      </c>
      <c r="O1065" s="106"/>
    </row>
    <row r="1066" spans="1:15" s="62" customFormat="1" ht="27" x14ac:dyDescent="0.2">
      <c r="A1066" s="93" t="s">
        <v>735</v>
      </c>
      <c r="B1066" s="99" t="s">
        <v>1363</v>
      </c>
      <c r="C1066" s="99" t="s">
        <v>1364</v>
      </c>
      <c r="D1066" s="98" t="s">
        <v>71</v>
      </c>
      <c r="E1066" s="99"/>
      <c r="F1066" s="98" t="s">
        <v>4136</v>
      </c>
      <c r="G1066" s="98">
        <v>6</v>
      </c>
      <c r="H1066" s="98" t="s">
        <v>73</v>
      </c>
      <c r="I1066" s="116" t="s">
        <v>1424</v>
      </c>
      <c r="J1066" s="94"/>
      <c r="K1066" s="98"/>
      <c r="L1066" s="94" t="s">
        <v>1402</v>
      </c>
      <c r="M1066" s="99"/>
      <c r="N1066" s="98" t="s">
        <v>1361</v>
      </c>
      <c r="O1066" s="106"/>
    </row>
    <row r="1067" spans="1:15" s="62" customFormat="1" ht="67.5" x14ac:dyDescent="0.2">
      <c r="A1067" s="93" t="s">
        <v>735</v>
      </c>
      <c r="B1067" s="99" t="s">
        <v>1363</v>
      </c>
      <c r="C1067" s="99" t="s">
        <v>1364</v>
      </c>
      <c r="D1067" s="98" t="s">
        <v>71</v>
      </c>
      <c r="E1067" s="99"/>
      <c r="F1067" s="98" t="s">
        <v>4137</v>
      </c>
      <c r="G1067" s="98">
        <v>6</v>
      </c>
      <c r="H1067" s="98" t="s">
        <v>73</v>
      </c>
      <c r="I1067" s="97" t="s">
        <v>1401</v>
      </c>
      <c r="J1067" s="94"/>
      <c r="K1067" s="98"/>
      <c r="L1067" s="94" t="s">
        <v>1402</v>
      </c>
      <c r="M1067" s="99"/>
      <c r="N1067" s="98" t="s">
        <v>1361</v>
      </c>
      <c r="O1067" s="106"/>
    </row>
    <row r="1068" spans="1:15" s="62" customFormat="1" ht="27" x14ac:dyDescent="0.2">
      <c r="A1068" s="93" t="s">
        <v>735</v>
      </c>
      <c r="B1068" s="99" t="s">
        <v>1363</v>
      </c>
      <c r="C1068" s="99" t="s">
        <v>1364</v>
      </c>
      <c r="D1068" s="98" t="s">
        <v>71</v>
      </c>
      <c r="E1068" s="99"/>
      <c r="F1068" s="98" t="s">
        <v>4138</v>
      </c>
      <c r="G1068" s="98">
        <v>6</v>
      </c>
      <c r="H1068" s="98" t="s">
        <v>73</v>
      </c>
      <c r="I1068" s="116" t="s">
        <v>1403</v>
      </c>
      <c r="J1068" s="94"/>
      <c r="K1068" s="98"/>
      <c r="L1068" s="94" t="s">
        <v>1402</v>
      </c>
      <c r="M1068" s="99"/>
      <c r="N1068" s="98" t="s">
        <v>1361</v>
      </c>
      <c r="O1068" s="106"/>
    </row>
    <row r="1069" spans="1:15" s="62" customFormat="1" ht="27" x14ac:dyDescent="0.2">
      <c r="A1069" s="93" t="s">
        <v>735</v>
      </c>
      <c r="B1069" s="99" t="s">
        <v>1363</v>
      </c>
      <c r="C1069" s="99" t="s">
        <v>1364</v>
      </c>
      <c r="D1069" s="98" t="s">
        <v>71</v>
      </c>
      <c r="E1069" s="99"/>
      <c r="F1069" s="98" t="s">
        <v>4139</v>
      </c>
      <c r="G1069" s="98">
        <v>6</v>
      </c>
      <c r="H1069" s="98" t="s">
        <v>73</v>
      </c>
      <c r="I1069" s="116" t="s">
        <v>1404</v>
      </c>
      <c r="J1069" s="94"/>
      <c r="K1069" s="98"/>
      <c r="L1069" s="94" t="s">
        <v>1402</v>
      </c>
      <c r="M1069" s="99"/>
      <c r="N1069" s="98" t="s">
        <v>1361</v>
      </c>
      <c r="O1069" s="106"/>
    </row>
    <row r="1070" spans="1:15" s="62" customFormat="1" ht="67.5" x14ac:dyDescent="0.2">
      <c r="A1070" s="93" t="s">
        <v>735</v>
      </c>
      <c r="B1070" s="99" t="s">
        <v>1363</v>
      </c>
      <c r="C1070" s="99" t="s">
        <v>1364</v>
      </c>
      <c r="D1070" s="98" t="s">
        <v>71</v>
      </c>
      <c r="E1070" s="99"/>
      <c r="F1070" s="98" t="s">
        <v>4140</v>
      </c>
      <c r="G1070" s="98">
        <v>6</v>
      </c>
      <c r="H1070" s="98" t="s">
        <v>73</v>
      </c>
      <c r="I1070" s="97" t="s">
        <v>1401</v>
      </c>
      <c r="J1070" s="94"/>
      <c r="K1070" s="98"/>
      <c r="L1070" s="94" t="s">
        <v>1402</v>
      </c>
      <c r="M1070" s="99"/>
      <c r="N1070" s="98" t="s">
        <v>1361</v>
      </c>
      <c r="O1070" s="106"/>
    </row>
    <row r="1071" spans="1:15" s="62" customFormat="1" ht="27" x14ac:dyDescent="0.2">
      <c r="A1071" s="93" t="s">
        <v>735</v>
      </c>
      <c r="B1071" s="99" t="s">
        <v>1363</v>
      </c>
      <c r="C1071" s="99" t="s">
        <v>1364</v>
      </c>
      <c r="D1071" s="98" t="s">
        <v>71</v>
      </c>
      <c r="E1071" s="99"/>
      <c r="F1071" s="98" t="s">
        <v>4141</v>
      </c>
      <c r="G1071" s="98">
        <v>6</v>
      </c>
      <c r="H1071" s="98" t="s">
        <v>73</v>
      </c>
      <c r="I1071" s="116" t="s">
        <v>1405</v>
      </c>
      <c r="J1071" s="94"/>
      <c r="K1071" s="98"/>
      <c r="L1071" s="94" t="s">
        <v>1402</v>
      </c>
      <c r="M1071" s="99"/>
      <c r="N1071" s="98" t="s">
        <v>1361</v>
      </c>
      <c r="O1071" s="106"/>
    </row>
    <row r="1072" spans="1:15" s="62" customFormat="1" ht="27" x14ac:dyDescent="0.2">
      <c r="A1072" s="93" t="s">
        <v>735</v>
      </c>
      <c r="B1072" s="99" t="s">
        <v>1363</v>
      </c>
      <c r="C1072" s="99" t="s">
        <v>1364</v>
      </c>
      <c r="D1072" s="98" t="s">
        <v>71</v>
      </c>
      <c r="E1072" s="99"/>
      <c r="F1072" s="98" t="s">
        <v>4142</v>
      </c>
      <c r="G1072" s="98">
        <v>6</v>
      </c>
      <c r="H1072" s="98" t="s">
        <v>73</v>
      </c>
      <c r="I1072" s="116" t="s">
        <v>1406</v>
      </c>
      <c r="J1072" s="94"/>
      <c r="K1072" s="98"/>
      <c r="L1072" s="94" t="s">
        <v>1402</v>
      </c>
      <c r="M1072" s="99"/>
      <c r="N1072" s="98" t="s">
        <v>1361</v>
      </c>
      <c r="O1072" s="106"/>
    </row>
    <row r="1073" spans="1:15" s="62" customFormat="1" ht="27" x14ac:dyDescent="0.2">
      <c r="A1073" s="93" t="s">
        <v>735</v>
      </c>
      <c r="B1073" s="99" t="s">
        <v>1363</v>
      </c>
      <c r="C1073" s="99" t="s">
        <v>1364</v>
      </c>
      <c r="D1073" s="98" t="s">
        <v>71</v>
      </c>
      <c r="E1073" s="99"/>
      <c r="F1073" s="98" t="s">
        <v>4143</v>
      </c>
      <c r="G1073" s="98">
        <v>6</v>
      </c>
      <c r="H1073" s="98" t="s">
        <v>73</v>
      </c>
      <c r="I1073" s="116" t="s">
        <v>1407</v>
      </c>
      <c r="J1073" s="94"/>
      <c r="K1073" s="98"/>
      <c r="L1073" s="94" t="s">
        <v>1402</v>
      </c>
      <c r="M1073" s="99"/>
      <c r="N1073" s="98" t="s">
        <v>1361</v>
      </c>
      <c r="O1073" s="106"/>
    </row>
    <row r="1074" spans="1:15" s="62" customFormat="1" ht="94.5" x14ac:dyDescent="0.2">
      <c r="A1074" s="93" t="s">
        <v>735</v>
      </c>
      <c r="B1074" s="99" t="s">
        <v>1363</v>
      </c>
      <c r="C1074" s="99" t="s">
        <v>1364</v>
      </c>
      <c r="D1074" s="98" t="s">
        <v>71</v>
      </c>
      <c r="E1074" s="99"/>
      <c r="F1074" s="98" t="s">
        <v>4144</v>
      </c>
      <c r="G1074" s="98">
        <v>6</v>
      </c>
      <c r="H1074" s="98" t="s">
        <v>73</v>
      </c>
      <c r="I1074" s="97" t="s">
        <v>1408</v>
      </c>
      <c r="J1074" s="94"/>
      <c r="K1074" s="98"/>
      <c r="L1074" s="94" t="s">
        <v>1402</v>
      </c>
      <c r="M1074" s="99"/>
      <c r="N1074" s="98" t="s">
        <v>1361</v>
      </c>
      <c r="O1074" s="106"/>
    </row>
    <row r="1075" spans="1:15" s="62" customFormat="1" ht="27" x14ac:dyDescent="0.2">
      <c r="A1075" s="93" t="s">
        <v>735</v>
      </c>
      <c r="B1075" s="99" t="s">
        <v>1363</v>
      </c>
      <c r="C1075" s="99" t="s">
        <v>1364</v>
      </c>
      <c r="D1075" s="98" t="s">
        <v>71</v>
      </c>
      <c r="E1075" s="99"/>
      <c r="F1075" s="98" t="s">
        <v>4145</v>
      </c>
      <c r="G1075" s="98">
        <v>6</v>
      </c>
      <c r="H1075" s="98" t="s">
        <v>73</v>
      </c>
      <c r="I1075" s="116" t="s">
        <v>1409</v>
      </c>
      <c r="J1075" s="94"/>
      <c r="K1075" s="98"/>
      <c r="L1075" s="94" t="s">
        <v>1402</v>
      </c>
      <c r="M1075" s="99"/>
      <c r="N1075" s="98" t="s">
        <v>1361</v>
      </c>
      <c r="O1075" s="106"/>
    </row>
    <row r="1076" spans="1:15" s="62" customFormat="1" ht="27" x14ac:dyDescent="0.2">
      <c r="A1076" s="93" t="s">
        <v>735</v>
      </c>
      <c r="B1076" s="99" t="s">
        <v>1363</v>
      </c>
      <c r="C1076" s="99" t="s">
        <v>1364</v>
      </c>
      <c r="D1076" s="98" t="s">
        <v>71</v>
      </c>
      <c r="E1076" s="99"/>
      <c r="F1076" s="98" t="s">
        <v>4146</v>
      </c>
      <c r="G1076" s="98">
        <v>6</v>
      </c>
      <c r="H1076" s="98" t="s">
        <v>73</v>
      </c>
      <c r="I1076" s="116" t="s">
        <v>1410</v>
      </c>
      <c r="J1076" s="94"/>
      <c r="K1076" s="98"/>
      <c r="L1076" s="94" t="s">
        <v>1402</v>
      </c>
      <c r="M1076" s="99"/>
      <c r="N1076" s="98" t="s">
        <v>1361</v>
      </c>
      <c r="O1076" s="106"/>
    </row>
    <row r="1077" spans="1:15" s="62" customFormat="1" ht="27" x14ac:dyDescent="0.2">
      <c r="A1077" s="93" t="s">
        <v>735</v>
      </c>
      <c r="B1077" s="99" t="s">
        <v>1363</v>
      </c>
      <c r="C1077" s="99" t="s">
        <v>1364</v>
      </c>
      <c r="D1077" s="98" t="s">
        <v>71</v>
      </c>
      <c r="E1077" s="99"/>
      <c r="F1077" s="98" t="s">
        <v>4147</v>
      </c>
      <c r="G1077" s="98">
        <v>6</v>
      </c>
      <c r="H1077" s="98" t="s">
        <v>73</v>
      </c>
      <c r="I1077" s="116" t="s">
        <v>1411</v>
      </c>
      <c r="J1077" s="94"/>
      <c r="K1077" s="98"/>
      <c r="L1077" s="94" t="s">
        <v>1402</v>
      </c>
      <c r="M1077" s="99"/>
      <c r="N1077" s="98" t="s">
        <v>1361</v>
      </c>
      <c r="O1077" s="106"/>
    </row>
    <row r="1078" spans="1:15" s="62" customFormat="1" ht="27" x14ac:dyDescent="0.2">
      <c r="A1078" s="93" t="s">
        <v>735</v>
      </c>
      <c r="B1078" s="99" t="s">
        <v>1363</v>
      </c>
      <c r="C1078" s="99" t="s">
        <v>1364</v>
      </c>
      <c r="D1078" s="98" t="s">
        <v>71</v>
      </c>
      <c r="E1078" s="99"/>
      <c r="F1078" s="98" t="s">
        <v>4148</v>
      </c>
      <c r="G1078" s="98">
        <v>6</v>
      </c>
      <c r="H1078" s="98" t="s">
        <v>73</v>
      </c>
      <c r="I1078" s="116" t="s">
        <v>1412</v>
      </c>
      <c r="J1078" s="94"/>
      <c r="K1078" s="98"/>
      <c r="L1078" s="94" t="s">
        <v>1402</v>
      </c>
      <c r="M1078" s="99"/>
      <c r="N1078" s="98" t="s">
        <v>1361</v>
      </c>
      <c r="O1078" s="106"/>
    </row>
    <row r="1079" spans="1:15" s="62" customFormat="1" ht="27" x14ac:dyDescent="0.2">
      <c r="A1079" s="93" t="s">
        <v>735</v>
      </c>
      <c r="B1079" s="99" t="s">
        <v>1363</v>
      </c>
      <c r="C1079" s="99" t="s">
        <v>1364</v>
      </c>
      <c r="D1079" s="98" t="s">
        <v>71</v>
      </c>
      <c r="E1079" s="99"/>
      <c r="F1079" s="98" t="s">
        <v>4149</v>
      </c>
      <c r="G1079" s="98">
        <v>6</v>
      </c>
      <c r="H1079" s="98" t="s">
        <v>73</v>
      </c>
      <c r="I1079" s="116" t="s">
        <v>1413</v>
      </c>
      <c r="J1079" s="94"/>
      <c r="K1079" s="98"/>
      <c r="L1079" s="94" t="s">
        <v>1402</v>
      </c>
      <c r="M1079" s="99"/>
      <c r="N1079" s="98" t="s">
        <v>1361</v>
      </c>
      <c r="O1079" s="106"/>
    </row>
    <row r="1080" spans="1:15" s="62" customFormat="1" ht="27" x14ac:dyDescent="0.2">
      <c r="A1080" s="93" t="s">
        <v>735</v>
      </c>
      <c r="B1080" s="99" t="s">
        <v>1363</v>
      </c>
      <c r="C1080" s="99" t="s">
        <v>1364</v>
      </c>
      <c r="D1080" s="98" t="s">
        <v>71</v>
      </c>
      <c r="E1080" s="99"/>
      <c r="F1080" s="98" t="s">
        <v>4150</v>
      </c>
      <c r="G1080" s="98">
        <v>6</v>
      </c>
      <c r="H1080" s="98" t="s">
        <v>73</v>
      </c>
      <c r="I1080" s="116" t="s">
        <v>1414</v>
      </c>
      <c r="J1080" s="94"/>
      <c r="K1080" s="98"/>
      <c r="L1080" s="94" t="s">
        <v>1402</v>
      </c>
      <c r="M1080" s="99"/>
      <c r="N1080" s="98" t="s">
        <v>1361</v>
      </c>
      <c r="O1080" s="106"/>
    </row>
    <row r="1081" spans="1:15" s="62" customFormat="1" ht="27" x14ac:dyDescent="0.2">
      <c r="A1081" s="93" t="s">
        <v>735</v>
      </c>
      <c r="B1081" s="99" t="s">
        <v>1363</v>
      </c>
      <c r="C1081" s="99" t="s">
        <v>1364</v>
      </c>
      <c r="D1081" s="98" t="s">
        <v>71</v>
      </c>
      <c r="E1081" s="99"/>
      <c r="F1081" s="98" t="s">
        <v>4151</v>
      </c>
      <c r="G1081" s="98">
        <v>6</v>
      </c>
      <c r="H1081" s="98" t="s">
        <v>73</v>
      </c>
      <c r="I1081" s="116" t="s">
        <v>1415</v>
      </c>
      <c r="J1081" s="94"/>
      <c r="K1081" s="98"/>
      <c r="L1081" s="94" t="s">
        <v>1402</v>
      </c>
      <c r="M1081" s="99"/>
      <c r="N1081" s="98" t="s">
        <v>1361</v>
      </c>
      <c r="O1081" s="106"/>
    </row>
    <row r="1082" spans="1:15" s="62" customFormat="1" ht="27" x14ac:dyDescent="0.2">
      <c r="A1082" s="93" t="s">
        <v>735</v>
      </c>
      <c r="B1082" s="99" t="s">
        <v>1363</v>
      </c>
      <c r="C1082" s="99" t="s">
        <v>1364</v>
      </c>
      <c r="D1082" s="98" t="s">
        <v>71</v>
      </c>
      <c r="E1082" s="99"/>
      <c r="F1082" s="98" t="s">
        <v>4152</v>
      </c>
      <c r="G1082" s="98">
        <v>6</v>
      </c>
      <c r="H1082" s="98" t="s">
        <v>73</v>
      </c>
      <c r="I1082" s="116" t="s">
        <v>1416</v>
      </c>
      <c r="J1082" s="94"/>
      <c r="K1082" s="98"/>
      <c r="L1082" s="94" t="s">
        <v>1402</v>
      </c>
      <c r="M1082" s="99"/>
      <c r="N1082" s="98" t="s">
        <v>1361</v>
      </c>
      <c r="O1082" s="106"/>
    </row>
    <row r="1083" spans="1:15" s="62" customFormat="1" ht="27" x14ac:dyDescent="0.2">
      <c r="A1083" s="93" t="s">
        <v>735</v>
      </c>
      <c r="B1083" s="99" t="s">
        <v>1363</v>
      </c>
      <c r="C1083" s="99" t="s">
        <v>1364</v>
      </c>
      <c r="D1083" s="98" t="s">
        <v>71</v>
      </c>
      <c r="E1083" s="99"/>
      <c r="F1083" s="98" t="s">
        <v>4153</v>
      </c>
      <c r="G1083" s="98">
        <v>6</v>
      </c>
      <c r="H1083" s="98" t="s">
        <v>73</v>
      </c>
      <c r="I1083" s="116" t="s">
        <v>1417</v>
      </c>
      <c r="J1083" s="94"/>
      <c r="K1083" s="98"/>
      <c r="L1083" s="94" t="s">
        <v>1402</v>
      </c>
      <c r="M1083" s="99"/>
      <c r="N1083" s="98" t="s">
        <v>1361</v>
      </c>
      <c r="O1083" s="106"/>
    </row>
    <row r="1084" spans="1:15" s="62" customFormat="1" ht="27" x14ac:dyDescent="0.2">
      <c r="A1084" s="93" t="s">
        <v>735</v>
      </c>
      <c r="B1084" s="99" t="s">
        <v>1363</v>
      </c>
      <c r="C1084" s="99" t="s">
        <v>1364</v>
      </c>
      <c r="D1084" s="98" t="s">
        <v>71</v>
      </c>
      <c r="E1084" s="99"/>
      <c r="F1084" s="98" t="s">
        <v>4154</v>
      </c>
      <c r="G1084" s="98">
        <v>6</v>
      </c>
      <c r="H1084" s="98" t="s">
        <v>73</v>
      </c>
      <c r="I1084" s="116" t="s">
        <v>1418</v>
      </c>
      <c r="J1084" s="94"/>
      <c r="K1084" s="98"/>
      <c r="L1084" s="94" t="s">
        <v>1402</v>
      </c>
      <c r="M1084" s="99"/>
      <c r="N1084" s="98" t="s">
        <v>1361</v>
      </c>
      <c r="O1084" s="106"/>
    </row>
    <row r="1085" spans="1:15" s="62" customFormat="1" ht="27" x14ac:dyDescent="0.2">
      <c r="A1085" s="93" t="s">
        <v>735</v>
      </c>
      <c r="B1085" s="99" t="s">
        <v>1363</v>
      </c>
      <c r="C1085" s="99" t="s">
        <v>1364</v>
      </c>
      <c r="D1085" s="98" t="s">
        <v>71</v>
      </c>
      <c r="E1085" s="99"/>
      <c r="F1085" s="98" t="s">
        <v>4155</v>
      </c>
      <c r="G1085" s="98">
        <v>6</v>
      </c>
      <c r="H1085" s="98" t="s">
        <v>73</v>
      </c>
      <c r="I1085" s="116" t="s">
        <v>1419</v>
      </c>
      <c r="J1085" s="94"/>
      <c r="K1085" s="98"/>
      <c r="L1085" s="94" t="s">
        <v>1402</v>
      </c>
      <c r="M1085" s="99"/>
      <c r="N1085" s="98" t="s">
        <v>1361</v>
      </c>
      <c r="O1085" s="106"/>
    </row>
    <row r="1086" spans="1:15" s="62" customFormat="1" ht="27" x14ac:dyDescent="0.2">
      <c r="A1086" s="93" t="s">
        <v>735</v>
      </c>
      <c r="B1086" s="99" t="s">
        <v>1363</v>
      </c>
      <c r="C1086" s="99" t="s">
        <v>1364</v>
      </c>
      <c r="D1086" s="98" t="s">
        <v>71</v>
      </c>
      <c r="E1086" s="99"/>
      <c r="F1086" s="98" t="s">
        <v>4156</v>
      </c>
      <c r="G1086" s="98">
        <v>6</v>
      </c>
      <c r="H1086" s="98" t="s">
        <v>73</v>
      </c>
      <c r="I1086" s="116" t="s">
        <v>1420</v>
      </c>
      <c r="J1086" s="94"/>
      <c r="K1086" s="98"/>
      <c r="L1086" s="94" t="s">
        <v>1402</v>
      </c>
      <c r="M1086" s="99"/>
      <c r="N1086" s="98" t="s">
        <v>1361</v>
      </c>
      <c r="O1086" s="106"/>
    </row>
    <row r="1087" spans="1:15" s="62" customFormat="1" ht="27" x14ac:dyDescent="0.2">
      <c r="A1087" s="93" t="s">
        <v>735</v>
      </c>
      <c r="B1087" s="99" t="s">
        <v>1363</v>
      </c>
      <c r="C1087" s="99" t="s">
        <v>1364</v>
      </c>
      <c r="D1087" s="98" t="s">
        <v>71</v>
      </c>
      <c r="E1087" s="99"/>
      <c r="F1087" s="98" t="s">
        <v>4157</v>
      </c>
      <c r="G1087" s="98">
        <v>6</v>
      </c>
      <c r="H1087" s="98" t="s">
        <v>73</v>
      </c>
      <c r="I1087" s="116" t="s">
        <v>1421</v>
      </c>
      <c r="J1087" s="94"/>
      <c r="K1087" s="98"/>
      <c r="L1087" s="94" t="s">
        <v>1402</v>
      </c>
      <c r="M1087" s="99"/>
      <c r="N1087" s="98" t="s">
        <v>1361</v>
      </c>
      <c r="O1087" s="106"/>
    </row>
    <row r="1088" spans="1:15" s="62" customFormat="1" ht="27" x14ac:dyDescent="0.2">
      <c r="A1088" s="93" t="s">
        <v>735</v>
      </c>
      <c r="B1088" s="99" t="s">
        <v>1363</v>
      </c>
      <c r="C1088" s="99" t="s">
        <v>1364</v>
      </c>
      <c r="D1088" s="98" t="s">
        <v>71</v>
      </c>
      <c r="E1088" s="99"/>
      <c r="F1088" s="98" t="s">
        <v>4158</v>
      </c>
      <c r="G1088" s="98">
        <v>6</v>
      </c>
      <c r="H1088" s="98" t="s">
        <v>73</v>
      </c>
      <c r="I1088" s="116" t="s">
        <v>1422</v>
      </c>
      <c r="J1088" s="94"/>
      <c r="K1088" s="98"/>
      <c r="L1088" s="94" t="s">
        <v>1402</v>
      </c>
      <c r="M1088" s="99"/>
      <c r="N1088" s="98" t="s">
        <v>1361</v>
      </c>
      <c r="O1088" s="106"/>
    </row>
    <row r="1089" spans="1:15" s="62" customFormat="1" ht="27" x14ac:dyDescent="0.2">
      <c r="A1089" s="93" t="s">
        <v>735</v>
      </c>
      <c r="B1089" s="99" t="s">
        <v>1363</v>
      </c>
      <c r="C1089" s="99" t="s">
        <v>1364</v>
      </c>
      <c r="D1089" s="98" t="s">
        <v>71</v>
      </c>
      <c r="E1089" s="99"/>
      <c r="F1089" s="98" t="s">
        <v>4159</v>
      </c>
      <c r="G1089" s="98">
        <v>6</v>
      </c>
      <c r="H1089" s="98" t="s">
        <v>73</v>
      </c>
      <c r="I1089" s="116" t="s">
        <v>1423</v>
      </c>
      <c r="J1089" s="94"/>
      <c r="K1089" s="98"/>
      <c r="L1089" s="94" t="s">
        <v>1402</v>
      </c>
      <c r="M1089" s="99"/>
      <c r="N1089" s="98" t="s">
        <v>1361</v>
      </c>
      <c r="O1089" s="106"/>
    </row>
    <row r="1090" spans="1:15" s="62" customFormat="1" ht="27" x14ac:dyDescent="0.2">
      <c r="A1090" s="93" t="s">
        <v>735</v>
      </c>
      <c r="B1090" s="99" t="s">
        <v>1363</v>
      </c>
      <c r="C1090" s="99" t="s">
        <v>1364</v>
      </c>
      <c r="D1090" s="98" t="s">
        <v>71</v>
      </c>
      <c r="E1090" s="99"/>
      <c r="F1090" s="98" t="s">
        <v>4160</v>
      </c>
      <c r="G1090" s="98">
        <v>6</v>
      </c>
      <c r="H1090" s="98" t="s">
        <v>73</v>
      </c>
      <c r="I1090" s="116" t="s">
        <v>1424</v>
      </c>
      <c r="J1090" s="94"/>
      <c r="K1090" s="98"/>
      <c r="L1090" s="94" t="s">
        <v>1402</v>
      </c>
      <c r="M1090" s="99"/>
      <c r="N1090" s="98" t="s">
        <v>1361</v>
      </c>
      <c r="O1090" s="106"/>
    </row>
    <row r="1091" spans="1:15" s="62" customFormat="1" ht="67.5" x14ac:dyDescent="0.2">
      <c r="A1091" s="93" t="s">
        <v>735</v>
      </c>
      <c r="B1091" s="99" t="s">
        <v>1363</v>
      </c>
      <c r="C1091" s="99" t="s">
        <v>1364</v>
      </c>
      <c r="D1091" s="98" t="s">
        <v>71</v>
      </c>
      <c r="E1091" s="99"/>
      <c r="F1091" s="98" t="s">
        <v>4161</v>
      </c>
      <c r="G1091" s="98">
        <v>6</v>
      </c>
      <c r="H1091" s="98" t="s">
        <v>73</v>
      </c>
      <c r="I1091" s="97" t="s">
        <v>1401</v>
      </c>
      <c r="J1091" s="94"/>
      <c r="K1091" s="98"/>
      <c r="L1091" s="94" t="s">
        <v>1402</v>
      </c>
      <c r="M1091" s="99"/>
      <c r="N1091" s="98" t="s">
        <v>1361</v>
      </c>
      <c r="O1091" s="106"/>
    </row>
    <row r="1092" spans="1:15" s="62" customFormat="1" ht="67.5" x14ac:dyDescent="0.2">
      <c r="A1092" s="93" t="s">
        <v>735</v>
      </c>
      <c r="B1092" s="99" t="s">
        <v>1363</v>
      </c>
      <c r="C1092" s="99" t="s">
        <v>1364</v>
      </c>
      <c r="D1092" s="98" t="s">
        <v>71</v>
      </c>
      <c r="E1092" s="99"/>
      <c r="F1092" s="98" t="s">
        <v>4162</v>
      </c>
      <c r="G1092" s="98">
        <v>6</v>
      </c>
      <c r="H1092" s="98" t="s">
        <v>73</v>
      </c>
      <c r="I1092" s="97" t="s">
        <v>1401</v>
      </c>
      <c r="J1092" s="94"/>
      <c r="K1092" s="98"/>
      <c r="L1092" s="94" t="s">
        <v>1402</v>
      </c>
      <c r="M1092" s="99"/>
      <c r="N1092" s="98" t="s">
        <v>1361</v>
      </c>
      <c r="O1092" s="106"/>
    </row>
    <row r="1093" spans="1:15" s="62" customFormat="1" ht="27" x14ac:dyDescent="0.2">
      <c r="A1093" s="93" t="s">
        <v>735</v>
      </c>
      <c r="B1093" s="99" t="s">
        <v>1363</v>
      </c>
      <c r="C1093" s="99" t="s">
        <v>1364</v>
      </c>
      <c r="D1093" s="98" t="s">
        <v>71</v>
      </c>
      <c r="E1093" s="99"/>
      <c r="F1093" s="98" t="s">
        <v>4163</v>
      </c>
      <c r="G1093" s="98">
        <v>6</v>
      </c>
      <c r="H1093" s="98" t="s">
        <v>73</v>
      </c>
      <c r="I1093" s="116" t="s">
        <v>1403</v>
      </c>
      <c r="J1093" s="94"/>
      <c r="K1093" s="98"/>
      <c r="L1093" s="94" t="s">
        <v>1402</v>
      </c>
      <c r="M1093" s="99"/>
      <c r="N1093" s="98" t="s">
        <v>1361</v>
      </c>
      <c r="O1093" s="106"/>
    </row>
    <row r="1094" spans="1:15" s="62" customFormat="1" ht="27" x14ac:dyDescent="0.2">
      <c r="A1094" s="93" t="s">
        <v>735</v>
      </c>
      <c r="B1094" s="99" t="s">
        <v>1363</v>
      </c>
      <c r="C1094" s="99" t="s">
        <v>1364</v>
      </c>
      <c r="D1094" s="98" t="s">
        <v>71</v>
      </c>
      <c r="E1094" s="99"/>
      <c r="F1094" s="98" t="s">
        <v>4164</v>
      </c>
      <c r="G1094" s="98">
        <v>6</v>
      </c>
      <c r="H1094" s="98" t="s">
        <v>73</v>
      </c>
      <c r="I1094" s="116" t="s">
        <v>1404</v>
      </c>
      <c r="J1094" s="94"/>
      <c r="K1094" s="98"/>
      <c r="L1094" s="94" t="s">
        <v>1402</v>
      </c>
      <c r="M1094" s="99"/>
      <c r="N1094" s="98" t="s">
        <v>1361</v>
      </c>
      <c r="O1094" s="106"/>
    </row>
    <row r="1095" spans="1:15" s="62" customFormat="1" ht="67.5" x14ac:dyDescent="0.2">
      <c r="A1095" s="93" t="s">
        <v>735</v>
      </c>
      <c r="B1095" s="99" t="s">
        <v>1363</v>
      </c>
      <c r="C1095" s="99" t="s">
        <v>1364</v>
      </c>
      <c r="D1095" s="98" t="s">
        <v>71</v>
      </c>
      <c r="E1095" s="99"/>
      <c r="F1095" s="98" t="s">
        <v>4165</v>
      </c>
      <c r="G1095" s="98">
        <v>6</v>
      </c>
      <c r="H1095" s="98" t="s">
        <v>73</v>
      </c>
      <c r="I1095" s="97" t="s">
        <v>1401</v>
      </c>
      <c r="J1095" s="94"/>
      <c r="K1095" s="98"/>
      <c r="L1095" s="94" t="s">
        <v>1402</v>
      </c>
      <c r="M1095" s="99"/>
      <c r="N1095" s="98" t="s">
        <v>1361</v>
      </c>
      <c r="O1095" s="106"/>
    </row>
    <row r="1096" spans="1:15" s="62" customFormat="1" ht="27" x14ac:dyDescent="0.2">
      <c r="A1096" s="93" t="s">
        <v>735</v>
      </c>
      <c r="B1096" s="99" t="s">
        <v>1363</v>
      </c>
      <c r="C1096" s="99" t="s">
        <v>1364</v>
      </c>
      <c r="D1096" s="98" t="s">
        <v>71</v>
      </c>
      <c r="E1096" s="99"/>
      <c r="F1096" s="98" t="s">
        <v>4166</v>
      </c>
      <c r="G1096" s="98">
        <v>6</v>
      </c>
      <c r="H1096" s="98" t="s">
        <v>73</v>
      </c>
      <c r="I1096" s="116" t="s">
        <v>1405</v>
      </c>
      <c r="J1096" s="94"/>
      <c r="K1096" s="98"/>
      <c r="L1096" s="94" t="s">
        <v>1402</v>
      </c>
      <c r="M1096" s="99"/>
      <c r="N1096" s="98" t="s">
        <v>1361</v>
      </c>
      <c r="O1096" s="106"/>
    </row>
    <row r="1097" spans="1:15" s="62" customFormat="1" ht="27" x14ac:dyDescent="0.2">
      <c r="A1097" s="93" t="s">
        <v>735</v>
      </c>
      <c r="B1097" s="99" t="s">
        <v>1363</v>
      </c>
      <c r="C1097" s="99" t="s">
        <v>1364</v>
      </c>
      <c r="D1097" s="98" t="s">
        <v>71</v>
      </c>
      <c r="E1097" s="99"/>
      <c r="F1097" s="98" t="s">
        <v>4167</v>
      </c>
      <c r="G1097" s="98">
        <v>6</v>
      </c>
      <c r="H1097" s="98" t="s">
        <v>73</v>
      </c>
      <c r="I1097" s="116" t="s">
        <v>1406</v>
      </c>
      <c r="J1097" s="94"/>
      <c r="K1097" s="98"/>
      <c r="L1097" s="94" t="s">
        <v>1402</v>
      </c>
      <c r="M1097" s="99"/>
      <c r="N1097" s="98" t="s">
        <v>1361</v>
      </c>
      <c r="O1097" s="106"/>
    </row>
    <row r="1098" spans="1:15" s="62" customFormat="1" ht="27" x14ac:dyDescent="0.2">
      <c r="A1098" s="93" t="s">
        <v>735</v>
      </c>
      <c r="B1098" s="99" t="s">
        <v>1363</v>
      </c>
      <c r="C1098" s="99" t="s">
        <v>1364</v>
      </c>
      <c r="D1098" s="98" t="s">
        <v>71</v>
      </c>
      <c r="E1098" s="99"/>
      <c r="F1098" s="98" t="s">
        <v>4168</v>
      </c>
      <c r="G1098" s="98">
        <v>6</v>
      </c>
      <c r="H1098" s="98" t="s">
        <v>73</v>
      </c>
      <c r="I1098" s="116" t="s">
        <v>1407</v>
      </c>
      <c r="J1098" s="94"/>
      <c r="K1098" s="98"/>
      <c r="L1098" s="94" t="s">
        <v>1402</v>
      </c>
      <c r="M1098" s="99"/>
      <c r="N1098" s="98" t="s">
        <v>1361</v>
      </c>
      <c r="O1098" s="106"/>
    </row>
    <row r="1099" spans="1:15" s="62" customFormat="1" ht="94.5" x14ac:dyDescent="0.2">
      <c r="A1099" s="93" t="s">
        <v>735</v>
      </c>
      <c r="B1099" s="99" t="s">
        <v>1363</v>
      </c>
      <c r="C1099" s="99" t="s">
        <v>1364</v>
      </c>
      <c r="D1099" s="98" t="s">
        <v>71</v>
      </c>
      <c r="E1099" s="99"/>
      <c r="F1099" s="98" t="s">
        <v>4169</v>
      </c>
      <c r="G1099" s="98">
        <v>6</v>
      </c>
      <c r="H1099" s="98" t="s">
        <v>73</v>
      </c>
      <c r="I1099" s="97" t="s">
        <v>1408</v>
      </c>
      <c r="J1099" s="94"/>
      <c r="K1099" s="98"/>
      <c r="L1099" s="94" t="s">
        <v>1402</v>
      </c>
      <c r="M1099" s="99"/>
      <c r="N1099" s="98" t="s">
        <v>1361</v>
      </c>
      <c r="O1099" s="106"/>
    </row>
    <row r="1100" spans="1:15" s="62" customFormat="1" ht="27" x14ac:dyDescent="0.2">
      <c r="A1100" s="93" t="s">
        <v>735</v>
      </c>
      <c r="B1100" s="99" t="s">
        <v>1363</v>
      </c>
      <c r="C1100" s="99" t="s">
        <v>1364</v>
      </c>
      <c r="D1100" s="98" t="s">
        <v>71</v>
      </c>
      <c r="E1100" s="99"/>
      <c r="F1100" s="98" t="s">
        <v>4170</v>
      </c>
      <c r="G1100" s="98">
        <v>6</v>
      </c>
      <c r="H1100" s="98" t="s">
        <v>73</v>
      </c>
      <c r="I1100" s="116" t="s">
        <v>1409</v>
      </c>
      <c r="J1100" s="94"/>
      <c r="K1100" s="98"/>
      <c r="L1100" s="94" t="s">
        <v>1402</v>
      </c>
      <c r="M1100" s="99"/>
      <c r="N1100" s="98" t="s">
        <v>1361</v>
      </c>
      <c r="O1100" s="106"/>
    </row>
    <row r="1101" spans="1:15" s="62" customFormat="1" ht="27" x14ac:dyDescent="0.2">
      <c r="A1101" s="93" t="s">
        <v>735</v>
      </c>
      <c r="B1101" s="99" t="s">
        <v>1363</v>
      </c>
      <c r="C1101" s="99" t="s">
        <v>1364</v>
      </c>
      <c r="D1101" s="98" t="s">
        <v>71</v>
      </c>
      <c r="E1101" s="99"/>
      <c r="F1101" s="98" t="s">
        <v>4171</v>
      </c>
      <c r="G1101" s="98">
        <v>6</v>
      </c>
      <c r="H1101" s="98" t="s">
        <v>73</v>
      </c>
      <c r="I1101" s="116" t="s">
        <v>1410</v>
      </c>
      <c r="J1101" s="94"/>
      <c r="K1101" s="98"/>
      <c r="L1101" s="94" t="s">
        <v>1402</v>
      </c>
      <c r="M1101" s="99"/>
      <c r="N1101" s="98" t="s">
        <v>1361</v>
      </c>
      <c r="O1101" s="106"/>
    </row>
    <row r="1102" spans="1:15" s="62" customFormat="1" ht="27" x14ac:dyDescent="0.2">
      <c r="A1102" s="93" t="s">
        <v>735</v>
      </c>
      <c r="B1102" s="99" t="s">
        <v>1363</v>
      </c>
      <c r="C1102" s="99" t="s">
        <v>1364</v>
      </c>
      <c r="D1102" s="98" t="s">
        <v>71</v>
      </c>
      <c r="E1102" s="99"/>
      <c r="F1102" s="98" t="s">
        <v>4172</v>
      </c>
      <c r="G1102" s="98">
        <v>6</v>
      </c>
      <c r="H1102" s="98" t="s">
        <v>73</v>
      </c>
      <c r="I1102" s="116" t="s">
        <v>1411</v>
      </c>
      <c r="J1102" s="94"/>
      <c r="K1102" s="98"/>
      <c r="L1102" s="94" t="s">
        <v>1402</v>
      </c>
      <c r="M1102" s="99"/>
      <c r="N1102" s="98" t="s">
        <v>1361</v>
      </c>
      <c r="O1102" s="106"/>
    </row>
    <row r="1103" spans="1:15" s="62" customFormat="1" ht="27" x14ac:dyDescent="0.2">
      <c r="A1103" s="93" t="s">
        <v>735</v>
      </c>
      <c r="B1103" s="99" t="s">
        <v>1363</v>
      </c>
      <c r="C1103" s="99" t="s">
        <v>1364</v>
      </c>
      <c r="D1103" s="98" t="s">
        <v>71</v>
      </c>
      <c r="E1103" s="99"/>
      <c r="F1103" s="98" t="s">
        <v>4173</v>
      </c>
      <c r="G1103" s="98">
        <v>6</v>
      </c>
      <c r="H1103" s="98" t="s">
        <v>73</v>
      </c>
      <c r="I1103" s="116" t="s">
        <v>1412</v>
      </c>
      <c r="J1103" s="94"/>
      <c r="K1103" s="98"/>
      <c r="L1103" s="94" t="s">
        <v>1402</v>
      </c>
      <c r="M1103" s="99"/>
      <c r="N1103" s="98" t="s">
        <v>1361</v>
      </c>
      <c r="O1103" s="106"/>
    </row>
    <row r="1104" spans="1:15" s="62" customFormat="1" ht="27" x14ac:dyDescent="0.2">
      <c r="A1104" s="93" t="s">
        <v>735</v>
      </c>
      <c r="B1104" s="99" t="s">
        <v>1363</v>
      </c>
      <c r="C1104" s="99" t="s">
        <v>1364</v>
      </c>
      <c r="D1104" s="98" t="s">
        <v>71</v>
      </c>
      <c r="E1104" s="99"/>
      <c r="F1104" s="98" t="s">
        <v>4174</v>
      </c>
      <c r="G1104" s="98">
        <v>6</v>
      </c>
      <c r="H1104" s="98" t="s">
        <v>73</v>
      </c>
      <c r="I1104" s="116" t="s">
        <v>1413</v>
      </c>
      <c r="J1104" s="94"/>
      <c r="K1104" s="98"/>
      <c r="L1104" s="94" t="s">
        <v>1402</v>
      </c>
      <c r="M1104" s="99"/>
      <c r="N1104" s="98" t="s">
        <v>1361</v>
      </c>
      <c r="O1104" s="106"/>
    </row>
    <row r="1105" spans="1:15" s="62" customFormat="1" ht="27" x14ac:dyDescent="0.2">
      <c r="A1105" s="93" t="s">
        <v>735</v>
      </c>
      <c r="B1105" s="99" t="s">
        <v>1363</v>
      </c>
      <c r="C1105" s="99" t="s">
        <v>1364</v>
      </c>
      <c r="D1105" s="98" t="s">
        <v>71</v>
      </c>
      <c r="E1105" s="99"/>
      <c r="F1105" s="98" t="s">
        <v>4175</v>
      </c>
      <c r="G1105" s="98">
        <v>6</v>
      </c>
      <c r="H1105" s="98" t="s">
        <v>73</v>
      </c>
      <c r="I1105" s="116" t="s">
        <v>1414</v>
      </c>
      <c r="J1105" s="94"/>
      <c r="K1105" s="98"/>
      <c r="L1105" s="94" t="s">
        <v>1402</v>
      </c>
      <c r="M1105" s="99"/>
      <c r="N1105" s="98" t="s">
        <v>1361</v>
      </c>
      <c r="O1105" s="106"/>
    </row>
    <row r="1106" spans="1:15" s="62" customFormat="1" ht="27" x14ac:dyDescent="0.2">
      <c r="A1106" s="93" t="s">
        <v>735</v>
      </c>
      <c r="B1106" s="99" t="s">
        <v>1363</v>
      </c>
      <c r="C1106" s="99" t="s">
        <v>1364</v>
      </c>
      <c r="D1106" s="98" t="s">
        <v>71</v>
      </c>
      <c r="E1106" s="99"/>
      <c r="F1106" s="98" t="s">
        <v>4176</v>
      </c>
      <c r="G1106" s="98">
        <v>6</v>
      </c>
      <c r="H1106" s="98" t="s">
        <v>73</v>
      </c>
      <c r="I1106" s="116" t="s">
        <v>1415</v>
      </c>
      <c r="J1106" s="94"/>
      <c r="K1106" s="98"/>
      <c r="L1106" s="94" t="s">
        <v>1402</v>
      </c>
      <c r="M1106" s="99"/>
      <c r="N1106" s="98" t="s">
        <v>1361</v>
      </c>
      <c r="O1106" s="106"/>
    </row>
    <row r="1107" spans="1:15" s="62" customFormat="1" ht="27" x14ac:dyDescent="0.2">
      <c r="A1107" s="93" t="s">
        <v>735</v>
      </c>
      <c r="B1107" s="99" t="s">
        <v>1363</v>
      </c>
      <c r="C1107" s="99" t="s">
        <v>1364</v>
      </c>
      <c r="D1107" s="98" t="s">
        <v>71</v>
      </c>
      <c r="E1107" s="99"/>
      <c r="F1107" s="98" t="s">
        <v>4177</v>
      </c>
      <c r="G1107" s="98">
        <v>6</v>
      </c>
      <c r="H1107" s="98" t="s">
        <v>73</v>
      </c>
      <c r="I1107" s="116" t="s">
        <v>1416</v>
      </c>
      <c r="J1107" s="94"/>
      <c r="K1107" s="98"/>
      <c r="L1107" s="94" t="s">
        <v>1402</v>
      </c>
      <c r="M1107" s="99"/>
      <c r="N1107" s="98" t="s">
        <v>1361</v>
      </c>
      <c r="O1107" s="106"/>
    </row>
    <row r="1108" spans="1:15" s="62" customFormat="1" ht="27" x14ac:dyDescent="0.2">
      <c r="A1108" s="93" t="s">
        <v>735</v>
      </c>
      <c r="B1108" s="99" t="s">
        <v>1363</v>
      </c>
      <c r="C1108" s="99" t="s">
        <v>1364</v>
      </c>
      <c r="D1108" s="98" t="s">
        <v>71</v>
      </c>
      <c r="E1108" s="99"/>
      <c r="F1108" s="98" t="s">
        <v>4178</v>
      </c>
      <c r="G1108" s="98">
        <v>6</v>
      </c>
      <c r="H1108" s="98" t="s">
        <v>73</v>
      </c>
      <c r="I1108" s="116" t="s">
        <v>1417</v>
      </c>
      <c r="J1108" s="94"/>
      <c r="K1108" s="98"/>
      <c r="L1108" s="94" t="s">
        <v>1402</v>
      </c>
      <c r="M1108" s="99"/>
      <c r="N1108" s="98" t="s">
        <v>1361</v>
      </c>
      <c r="O1108" s="106"/>
    </row>
    <row r="1109" spans="1:15" s="62" customFormat="1" ht="27" x14ac:dyDescent="0.2">
      <c r="A1109" s="93" t="s">
        <v>735</v>
      </c>
      <c r="B1109" s="99" t="s">
        <v>1363</v>
      </c>
      <c r="C1109" s="99" t="s">
        <v>1364</v>
      </c>
      <c r="D1109" s="98" t="s">
        <v>71</v>
      </c>
      <c r="E1109" s="99"/>
      <c r="F1109" s="98" t="s">
        <v>4179</v>
      </c>
      <c r="G1109" s="98">
        <v>6</v>
      </c>
      <c r="H1109" s="98" t="s">
        <v>73</v>
      </c>
      <c r="I1109" s="116" t="s">
        <v>1418</v>
      </c>
      <c r="J1109" s="94"/>
      <c r="K1109" s="98"/>
      <c r="L1109" s="94" t="s">
        <v>1402</v>
      </c>
      <c r="M1109" s="99"/>
      <c r="N1109" s="98" t="s">
        <v>1361</v>
      </c>
      <c r="O1109" s="106"/>
    </row>
    <row r="1110" spans="1:15" s="62" customFormat="1" ht="27" x14ac:dyDescent="0.2">
      <c r="A1110" s="93" t="s">
        <v>735</v>
      </c>
      <c r="B1110" s="99" t="s">
        <v>1363</v>
      </c>
      <c r="C1110" s="99" t="s">
        <v>1364</v>
      </c>
      <c r="D1110" s="98" t="s">
        <v>71</v>
      </c>
      <c r="E1110" s="99"/>
      <c r="F1110" s="98" t="s">
        <v>4180</v>
      </c>
      <c r="G1110" s="98">
        <v>6</v>
      </c>
      <c r="H1110" s="98" t="s">
        <v>73</v>
      </c>
      <c r="I1110" s="116" t="s">
        <v>1419</v>
      </c>
      <c r="J1110" s="94"/>
      <c r="K1110" s="98"/>
      <c r="L1110" s="94" t="s">
        <v>1402</v>
      </c>
      <c r="M1110" s="99"/>
      <c r="N1110" s="98" t="s">
        <v>1361</v>
      </c>
      <c r="O1110" s="106"/>
    </row>
    <row r="1111" spans="1:15" s="62" customFormat="1" ht="27" x14ac:dyDescent="0.2">
      <c r="A1111" s="93" t="s">
        <v>735</v>
      </c>
      <c r="B1111" s="99" t="s">
        <v>1363</v>
      </c>
      <c r="C1111" s="99" t="s">
        <v>1364</v>
      </c>
      <c r="D1111" s="98" t="s">
        <v>71</v>
      </c>
      <c r="E1111" s="99"/>
      <c r="F1111" s="98" t="s">
        <v>4181</v>
      </c>
      <c r="G1111" s="98">
        <v>6</v>
      </c>
      <c r="H1111" s="98" t="s">
        <v>73</v>
      </c>
      <c r="I1111" s="116" t="s">
        <v>1420</v>
      </c>
      <c r="J1111" s="94"/>
      <c r="K1111" s="98"/>
      <c r="L1111" s="94" t="s">
        <v>1402</v>
      </c>
      <c r="M1111" s="99"/>
      <c r="N1111" s="98" t="s">
        <v>1361</v>
      </c>
      <c r="O1111" s="106"/>
    </row>
    <row r="1112" spans="1:15" s="62" customFormat="1" ht="27" x14ac:dyDescent="0.2">
      <c r="A1112" s="93" t="s">
        <v>735</v>
      </c>
      <c r="B1112" s="99" t="s">
        <v>1363</v>
      </c>
      <c r="C1112" s="99" t="s">
        <v>1364</v>
      </c>
      <c r="D1112" s="98" t="s">
        <v>71</v>
      </c>
      <c r="E1112" s="99"/>
      <c r="F1112" s="98" t="s">
        <v>4182</v>
      </c>
      <c r="G1112" s="98">
        <v>6</v>
      </c>
      <c r="H1112" s="98" t="s">
        <v>73</v>
      </c>
      <c r="I1112" s="116" t="s">
        <v>1421</v>
      </c>
      <c r="J1112" s="94"/>
      <c r="K1112" s="98"/>
      <c r="L1112" s="94" t="s">
        <v>1402</v>
      </c>
      <c r="M1112" s="99"/>
      <c r="N1112" s="98" t="s">
        <v>1361</v>
      </c>
      <c r="O1112" s="106"/>
    </row>
    <row r="1113" spans="1:15" s="62" customFormat="1" ht="27" x14ac:dyDescent="0.2">
      <c r="A1113" s="93" t="s">
        <v>735</v>
      </c>
      <c r="B1113" s="99" t="s">
        <v>1363</v>
      </c>
      <c r="C1113" s="99" t="s">
        <v>1364</v>
      </c>
      <c r="D1113" s="98" t="s">
        <v>71</v>
      </c>
      <c r="E1113" s="99"/>
      <c r="F1113" s="98" t="s">
        <v>4183</v>
      </c>
      <c r="G1113" s="98">
        <v>6</v>
      </c>
      <c r="H1113" s="98" t="s">
        <v>73</v>
      </c>
      <c r="I1113" s="116" t="s">
        <v>1422</v>
      </c>
      <c r="J1113" s="94"/>
      <c r="K1113" s="98"/>
      <c r="L1113" s="94" t="s">
        <v>1402</v>
      </c>
      <c r="M1113" s="99"/>
      <c r="N1113" s="98" t="s">
        <v>1361</v>
      </c>
      <c r="O1113" s="106"/>
    </row>
    <row r="1114" spans="1:15" s="62" customFormat="1" ht="27" x14ac:dyDescent="0.2">
      <c r="A1114" s="93" t="s">
        <v>735</v>
      </c>
      <c r="B1114" s="99" t="s">
        <v>1363</v>
      </c>
      <c r="C1114" s="99" t="s">
        <v>1364</v>
      </c>
      <c r="D1114" s="98" t="s">
        <v>71</v>
      </c>
      <c r="E1114" s="99"/>
      <c r="F1114" s="98" t="s">
        <v>4184</v>
      </c>
      <c r="G1114" s="98">
        <v>6</v>
      </c>
      <c r="H1114" s="98" t="s">
        <v>73</v>
      </c>
      <c r="I1114" s="116" t="s">
        <v>1423</v>
      </c>
      <c r="J1114" s="94"/>
      <c r="K1114" s="98"/>
      <c r="L1114" s="94" t="s">
        <v>1402</v>
      </c>
      <c r="M1114" s="99"/>
      <c r="N1114" s="98" t="s">
        <v>1361</v>
      </c>
      <c r="O1114" s="106"/>
    </row>
    <row r="1115" spans="1:15" s="62" customFormat="1" ht="27" x14ac:dyDescent="0.2">
      <c r="A1115" s="93" t="s">
        <v>735</v>
      </c>
      <c r="B1115" s="99" t="s">
        <v>1363</v>
      </c>
      <c r="C1115" s="99" t="s">
        <v>1364</v>
      </c>
      <c r="D1115" s="98" t="s">
        <v>71</v>
      </c>
      <c r="E1115" s="99"/>
      <c r="F1115" s="98" t="s">
        <v>4185</v>
      </c>
      <c r="G1115" s="98">
        <v>6</v>
      </c>
      <c r="H1115" s="98" t="s">
        <v>73</v>
      </c>
      <c r="I1115" s="116" t="s">
        <v>1424</v>
      </c>
      <c r="J1115" s="94"/>
      <c r="K1115" s="98"/>
      <c r="L1115" s="94" t="s">
        <v>1402</v>
      </c>
      <c r="M1115" s="99"/>
      <c r="N1115" s="98" t="s">
        <v>1361</v>
      </c>
      <c r="O1115" s="106"/>
    </row>
    <row r="1116" spans="1:15" s="62" customFormat="1" ht="67.5" x14ac:dyDescent="0.2">
      <c r="A1116" s="93" t="s">
        <v>735</v>
      </c>
      <c r="B1116" s="99" t="s">
        <v>1363</v>
      </c>
      <c r="C1116" s="99" t="s">
        <v>1364</v>
      </c>
      <c r="D1116" s="98" t="s">
        <v>71</v>
      </c>
      <c r="E1116" s="99"/>
      <c r="F1116" s="98" t="s">
        <v>4186</v>
      </c>
      <c r="G1116" s="98">
        <v>6</v>
      </c>
      <c r="H1116" s="98" t="s">
        <v>73</v>
      </c>
      <c r="I1116" s="97" t="s">
        <v>1401</v>
      </c>
      <c r="J1116" s="94"/>
      <c r="K1116" s="98"/>
      <c r="L1116" s="94" t="s">
        <v>1402</v>
      </c>
      <c r="M1116" s="99"/>
      <c r="N1116" s="98" t="s">
        <v>1361</v>
      </c>
      <c r="O1116" s="106"/>
    </row>
    <row r="1117" spans="1:15" s="62" customFormat="1" ht="27" x14ac:dyDescent="0.2">
      <c r="A1117" s="93" t="s">
        <v>735</v>
      </c>
      <c r="B1117" s="99" t="s">
        <v>1363</v>
      </c>
      <c r="C1117" s="99" t="s">
        <v>1364</v>
      </c>
      <c r="D1117" s="98" t="s">
        <v>71</v>
      </c>
      <c r="E1117" s="99"/>
      <c r="F1117" s="98" t="s">
        <v>4187</v>
      </c>
      <c r="G1117" s="98">
        <v>6</v>
      </c>
      <c r="H1117" s="98" t="s">
        <v>73</v>
      </c>
      <c r="I1117" s="116" t="s">
        <v>1403</v>
      </c>
      <c r="J1117" s="94"/>
      <c r="K1117" s="98"/>
      <c r="L1117" s="94" t="s">
        <v>1402</v>
      </c>
      <c r="M1117" s="99"/>
      <c r="N1117" s="98" t="s">
        <v>1361</v>
      </c>
      <c r="O1117" s="106"/>
    </row>
    <row r="1118" spans="1:15" s="62" customFormat="1" ht="27" x14ac:dyDescent="0.2">
      <c r="A1118" s="93" t="s">
        <v>735</v>
      </c>
      <c r="B1118" s="99" t="s">
        <v>1363</v>
      </c>
      <c r="C1118" s="99" t="s">
        <v>1364</v>
      </c>
      <c r="D1118" s="98" t="s">
        <v>71</v>
      </c>
      <c r="E1118" s="99"/>
      <c r="F1118" s="98" t="s">
        <v>4188</v>
      </c>
      <c r="G1118" s="98">
        <v>6</v>
      </c>
      <c r="H1118" s="98" t="s">
        <v>73</v>
      </c>
      <c r="I1118" s="116" t="s">
        <v>1404</v>
      </c>
      <c r="J1118" s="94"/>
      <c r="K1118" s="98"/>
      <c r="L1118" s="94" t="s">
        <v>1402</v>
      </c>
      <c r="M1118" s="99"/>
      <c r="N1118" s="98" t="s">
        <v>1361</v>
      </c>
      <c r="O1118" s="106"/>
    </row>
    <row r="1119" spans="1:15" s="62" customFormat="1" ht="67.5" x14ac:dyDescent="0.2">
      <c r="A1119" s="93" t="s">
        <v>735</v>
      </c>
      <c r="B1119" s="99" t="s">
        <v>1363</v>
      </c>
      <c r="C1119" s="99" t="s">
        <v>1364</v>
      </c>
      <c r="D1119" s="98" t="s">
        <v>71</v>
      </c>
      <c r="E1119" s="99"/>
      <c r="F1119" s="98" t="s">
        <v>4189</v>
      </c>
      <c r="G1119" s="98">
        <v>6</v>
      </c>
      <c r="H1119" s="98" t="s">
        <v>73</v>
      </c>
      <c r="I1119" s="97" t="s">
        <v>1401</v>
      </c>
      <c r="J1119" s="94"/>
      <c r="K1119" s="98"/>
      <c r="L1119" s="94" t="s">
        <v>1402</v>
      </c>
      <c r="M1119" s="99"/>
      <c r="N1119" s="98" t="s">
        <v>1361</v>
      </c>
      <c r="O1119" s="106"/>
    </row>
    <row r="1120" spans="1:15" s="62" customFormat="1" ht="27" x14ac:dyDescent="0.2">
      <c r="A1120" s="93" t="s">
        <v>735</v>
      </c>
      <c r="B1120" s="99" t="s">
        <v>1363</v>
      </c>
      <c r="C1120" s="99" t="s">
        <v>1364</v>
      </c>
      <c r="D1120" s="98" t="s">
        <v>71</v>
      </c>
      <c r="E1120" s="99"/>
      <c r="F1120" s="98" t="s">
        <v>4190</v>
      </c>
      <c r="G1120" s="98">
        <v>6</v>
      </c>
      <c r="H1120" s="98" t="s">
        <v>73</v>
      </c>
      <c r="I1120" s="116" t="s">
        <v>1405</v>
      </c>
      <c r="J1120" s="94"/>
      <c r="K1120" s="98"/>
      <c r="L1120" s="94" t="s">
        <v>1402</v>
      </c>
      <c r="M1120" s="99"/>
      <c r="N1120" s="98" t="s">
        <v>1361</v>
      </c>
      <c r="O1120" s="106"/>
    </row>
    <row r="1121" spans="1:15" s="62" customFormat="1" ht="27" x14ac:dyDescent="0.2">
      <c r="A1121" s="93" t="s">
        <v>735</v>
      </c>
      <c r="B1121" s="99" t="s">
        <v>1363</v>
      </c>
      <c r="C1121" s="99" t="s">
        <v>1364</v>
      </c>
      <c r="D1121" s="98" t="s">
        <v>71</v>
      </c>
      <c r="E1121" s="99"/>
      <c r="F1121" s="98" t="s">
        <v>4191</v>
      </c>
      <c r="G1121" s="98">
        <v>6</v>
      </c>
      <c r="H1121" s="98" t="s">
        <v>73</v>
      </c>
      <c r="I1121" s="116" t="s">
        <v>1406</v>
      </c>
      <c r="J1121" s="94"/>
      <c r="K1121" s="98"/>
      <c r="L1121" s="94" t="s">
        <v>1402</v>
      </c>
      <c r="M1121" s="99"/>
      <c r="N1121" s="98" t="s">
        <v>1361</v>
      </c>
      <c r="O1121" s="106"/>
    </row>
    <row r="1122" spans="1:15" s="62" customFormat="1" ht="27" x14ac:dyDescent="0.2">
      <c r="A1122" s="93" t="s">
        <v>735</v>
      </c>
      <c r="B1122" s="99" t="s">
        <v>1363</v>
      </c>
      <c r="C1122" s="99" t="s">
        <v>1364</v>
      </c>
      <c r="D1122" s="98" t="s">
        <v>71</v>
      </c>
      <c r="E1122" s="99"/>
      <c r="F1122" s="98" t="s">
        <v>4192</v>
      </c>
      <c r="G1122" s="98">
        <v>6</v>
      </c>
      <c r="H1122" s="98" t="s">
        <v>73</v>
      </c>
      <c r="I1122" s="116" t="s">
        <v>1407</v>
      </c>
      <c r="J1122" s="94"/>
      <c r="K1122" s="98"/>
      <c r="L1122" s="94" t="s">
        <v>1402</v>
      </c>
      <c r="M1122" s="99"/>
      <c r="N1122" s="98" t="s">
        <v>1361</v>
      </c>
      <c r="O1122" s="106"/>
    </row>
    <row r="1123" spans="1:15" s="62" customFormat="1" ht="94.5" x14ac:dyDescent="0.2">
      <c r="A1123" s="93" t="s">
        <v>735</v>
      </c>
      <c r="B1123" s="99" t="s">
        <v>1363</v>
      </c>
      <c r="C1123" s="99" t="s">
        <v>1364</v>
      </c>
      <c r="D1123" s="98" t="s">
        <v>71</v>
      </c>
      <c r="E1123" s="99"/>
      <c r="F1123" s="98" t="s">
        <v>4193</v>
      </c>
      <c r="G1123" s="98">
        <v>6</v>
      </c>
      <c r="H1123" s="98" t="s">
        <v>73</v>
      </c>
      <c r="I1123" s="97" t="s">
        <v>1408</v>
      </c>
      <c r="J1123" s="94"/>
      <c r="K1123" s="98"/>
      <c r="L1123" s="94" t="s">
        <v>1402</v>
      </c>
      <c r="M1123" s="99"/>
      <c r="N1123" s="98" t="s">
        <v>1361</v>
      </c>
      <c r="O1123" s="106"/>
    </row>
    <row r="1124" spans="1:15" s="62" customFormat="1" ht="27" x14ac:dyDescent="0.2">
      <c r="A1124" s="93" t="s">
        <v>735</v>
      </c>
      <c r="B1124" s="99" t="s">
        <v>1363</v>
      </c>
      <c r="C1124" s="99" t="s">
        <v>1364</v>
      </c>
      <c r="D1124" s="98" t="s">
        <v>71</v>
      </c>
      <c r="E1124" s="99"/>
      <c r="F1124" s="98" t="s">
        <v>4194</v>
      </c>
      <c r="G1124" s="98">
        <v>6</v>
      </c>
      <c r="H1124" s="98" t="s">
        <v>73</v>
      </c>
      <c r="I1124" s="116" t="s">
        <v>1409</v>
      </c>
      <c r="J1124" s="94"/>
      <c r="K1124" s="98"/>
      <c r="L1124" s="94" t="s">
        <v>1402</v>
      </c>
      <c r="M1124" s="99"/>
      <c r="N1124" s="98" t="s">
        <v>1361</v>
      </c>
      <c r="O1124" s="106"/>
    </row>
    <row r="1125" spans="1:15" s="62" customFormat="1" ht="27" x14ac:dyDescent="0.2">
      <c r="A1125" s="93" t="s">
        <v>735</v>
      </c>
      <c r="B1125" s="99" t="s">
        <v>1363</v>
      </c>
      <c r="C1125" s="99" t="s">
        <v>1364</v>
      </c>
      <c r="D1125" s="98" t="s">
        <v>71</v>
      </c>
      <c r="E1125" s="99"/>
      <c r="F1125" s="98" t="s">
        <v>4195</v>
      </c>
      <c r="G1125" s="98">
        <v>6</v>
      </c>
      <c r="H1125" s="98" t="s">
        <v>73</v>
      </c>
      <c r="I1125" s="116" t="s">
        <v>1410</v>
      </c>
      <c r="J1125" s="94"/>
      <c r="K1125" s="98"/>
      <c r="L1125" s="94" t="s">
        <v>1402</v>
      </c>
      <c r="M1125" s="99"/>
      <c r="N1125" s="98" t="s">
        <v>1361</v>
      </c>
      <c r="O1125" s="106"/>
    </row>
    <row r="1126" spans="1:15" s="62" customFormat="1" ht="27" x14ac:dyDescent="0.2">
      <c r="A1126" s="93" t="s">
        <v>735</v>
      </c>
      <c r="B1126" s="99" t="s">
        <v>1363</v>
      </c>
      <c r="C1126" s="99" t="s">
        <v>1364</v>
      </c>
      <c r="D1126" s="98" t="s">
        <v>71</v>
      </c>
      <c r="E1126" s="99"/>
      <c r="F1126" s="98" t="s">
        <v>4196</v>
      </c>
      <c r="G1126" s="98">
        <v>6</v>
      </c>
      <c r="H1126" s="98" t="s">
        <v>73</v>
      </c>
      <c r="I1126" s="116" t="s">
        <v>1411</v>
      </c>
      <c r="J1126" s="94"/>
      <c r="K1126" s="98"/>
      <c r="L1126" s="94" t="s">
        <v>1402</v>
      </c>
      <c r="M1126" s="99"/>
      <c r="N1126" s="98" t="s">
        <v>1361</v>
      </c>
      <c r="O1126" s="106"/>
    </row>
    <row r="1127" spans="1:15" s="62" customFormat="1" ht="27" x14ac:dyDescent="0.2">
      <c r="A1127" s="93" t="s">
        <v>735</v>
      </c>
      <c r="B1127" s="99" t="s">
        <v>1363</v>
      </c>
      <c r="C1127" s="99" t="s">
        <v>1364</v>
      </c>
      <c r="D1127" s="98" t="s">
        <v>71</v>
      </c>
      <c r="E1127" s="99"/>
      <c r="F1127" s="98" t="s">
        <v>4197</v>
      </c>
      <c r="G1127" s="98">
        <v>6</v>
      </c>
      <c r="H1127" s="98" t="s">
        <v>73</v>
      </c>
      <c r="I1127" s="116" t="s">
        <v>1412</v>
      </c>
      <c r="J1127" s="94"/>
      <c r="K1127" s="98"/>
      <c r="L1127" s="94" t="s">
        <v>1402</v>
      </c>
      <c r="M1127" s="99"/>
      <c r="N1127" s="98" t="s">
        <v>1361</v>
      </c>
      <c r="O1127" s="106"/>
    </row>
    <row r="1128" spans="1:15" s="62" customFormat="1" ht="27" x14ac:dyDescent="0.2">
      <c r="A1128" s="93" t="s">
        <v>735</v>
      </c>
      <c r="B1128" s="99" t="s">
        <v>1363</v>
      </c>
      <c r="C1128" s="99" t="s">
        <v>1364</v>
      </c>
      <c r="D1128" s="98" t="s">
        <v>71</v>
      </c>
      <c r="E1128" s="99"/>
      <c r="F1128" s="98" t="s">
        <v>4198</v>
      </c>
      <c r="G1128" s="98">
        <v>6</v>
      </c>
      <c r="H1128" s="98" t="s">
        <v>73</v>
      </c>
      <c r="I1128" s="116" t="s">
        <v>1413</v>
      </c>
      <c r="J1128" s="94"/>
      <c r="K1128" s="98"/>
      <c r="L1128" s="94" t="s">
        <v>1402</v>
      </c>
      <c r="M1128" s="99"/>
      <c r="N1128" s="98" t="s">
        <v>1361</v>
      </c>
      <c r="O1128" s="106"/>
    </row>
    <row r="1129" spans="1:15" s="62" customFormat="1" ht="27" x14ac:dyDescent="0.2">
      <c r="A1129" s="93" t="s">
        <v>735</v>
      </c>
      <c r="B1129" s="99" t="s">
        <v>1363</v>
      </c>
      <c r="C1129" s="99" t="s">
        <v>1364</v>
      </c>
      <c r="D1129" s="98" t="s">
        <v>71</v>
      </c>
      <c r="E1129" s="99"/>
      <c r="F1129" s="98" t="s">
        <v>4199</v>
      </c>
      <c r="G1129" s="98">
        <v>6</v>
      </c>
      <c r="H1129" s="98" t="s">
        <v>73</v>
      </c>
      <c r="I1129" s="116" t="s">
        <v>1414</v>
      </c>
      <c r="J1129" s="94"/>
      <c r="K1129" s="98"/>
      <c r="L1129" s="94" t="s">
        <v>1402</v>
      </c>
      <c r="M1129" s="99"/>
      <c r="N1129" s="98" t="s">
        <v>1361</v>
      </c>
      <c r="O1129" s="106"/>
    </row>
    <row r="1130" spans="1:15" s="62" customFormat="1" ht="27" x14ac:dyDescent="0.2">
      <c r="A1130" s="93" t="s">
        <v>735</v>
      </c>
      <c r="B1130" s="99" t="s">
        <v>1363</v>
      </c>
      <c r="C1130" s="99" t="s">
        <v>1364</v>
      </c>
      <c r="D1130" s="98" t="s">
        <v>71</v>
      </c>
      <c r="E1130" s="99"/>
      <c r="F1130" s="98" t="s">
        <v>4200</v>
      </c>
      <c r="G1130" s="98">
        <v>6</v>
      </c>
      <c r="H1130" s="98" t="s">
        <v>73</v>
      </c>
      <c r="I1130" s="116" t="s">
        <v>1415</v>
      </c>
      <c r="J1130" s="94"/>
      <c r="K1130" s="98"/>
      <c r="L1130" s="94" t="s">
        <v>1402</v>
      </c>
      <c r="M1130" s="99"/>
      <c r="N1130" s="98" t="s">
        <v>1361</v>
      </c>
      <c r="O1130" s="106"/>
    </row>
    <row r="1131" spans="1:15" s="62" customFormat="1" ht="27" x14ac:dyDescent="0.2">
      <c r="A1131" s="93" t="s">
        <v>735</v>
      </c>
      <c r="B1131" s="99" t="s">
        <v>1363</v>
      </c>
      <c r="C1131" s="99" t="s">
        <v>1364</v>
      </c>
      <c r="D1131" s="98" t="s">
        <v>71</v>
      </c>
      <c r="E1131" s="99"/>
      <c r="F1131" s="98" t="s">
        <v>4201</v>
      </c>
      <c r="G1131" s="98">
        <v>6</v>
      </c>
      <c r="H1131" s="98" t="s">
        <v>73</v>
      </c>
      <c r="I1131" s="116" t="s">
        <v>1416</v>
      </c>
      <c r="J1131" s="94"/>
      <c r="K1131" s="98"/>
      <c r="L1131" s="94" t="s">
        <v>1402</v>
      </c>
      <c r="M1131" s="99"/>
      <c r="N1131" s="98" t="s">
        <v>1361</v>
      </c>
      <c r="O1131" s="106"/>
    </row>
    <row r="1132" spans="1:15" s="62" customFormat="1" ht="27" x14ac:dyDescent="0.2">
      <c r="A1132" s="93" t="s">
        <v>735</v>
      </c>
      <c r="B1132" s="99" t="s">
        <v>1363</v>
      </c>
      <c r="C1132" s="99" t="s">
        <v>1364</v>
      </c>
      <c r="D1132" s="98" t="s">
        <v>71</v>
      </c>
      <c r="E1132" s="99"/>
      <c r="F1132" s="98" t="s">
        <v>4202</v>
      </c>
      <c r="G1132" s="98">
        <v>6</v>
      </c>
      <c r="H1132" s="98" t="s">
        <v>73</v>
      </c>
      <c r="I1132" s="116" t="s">
        <v>1417</v>
      </c>
      <c r="J1132" s="94"/>
      <c r="K1132" s="98"/>
      <c r="L1132" s="94" t="s">
        <v>1402</v>
      </c>
      <c r="M1132" s="99"/>
      <c r="N1132" s="98" t="s">
        <v>1361</v>
      </c>
      <c r="O1132" s="106"/>
    </row>
    <row r="1133" spans="1:15" s="62" customFormat="1" ht="27" x14ac:dyDescent="0.2">
      <c r="A1133" s="93" t="s">
        <v>735</v>
      </c>
      <c r="B1133" s="99" t="s">
        <v>1363</v>
      </c>
      <c r="C1133" s="99" t="s">
        <v>1364</v>
      </c>
      <c r="D1133" s="98" t="s">
        <v>71</v>
      </c>
      <c r="E1133" s="99"/>
      <c r="F1133" s="98" t="s">
        <v>4203</v>
      </c>
      <c r="G1133" s="98">
        <v>6</v>
      </c>
      <c r="H1133" s="98" t="s">
        <v>73</v>
      </c>
      <c r="I1133" s="116" t="s">
        <v>1418</v>
      </c>
      <c r="J1133" s="94"/>
      <c r="K1133" s="98"/>
      <c r="L1133" s="94" t="s">
        <v>1402</v>
      </c>
      <c r="M1133" s="99"/>
      <c r="N1133" s="98" t="s">
        <v>1361</v>
      </c>
      <c r="O1133" s="106"/>
    </row>
    <row r="1134" spans="1:15" s="62" customFormat="1" ht="27" x14ac:dyDescent="0.2">
      <c r="A1134" s="93" t="s">
        <v>735</v>
      </c>
      <c r="B1134" s="99" t="s">
        <v>1363</v>
      </c>
      <c r="C1134" s="99" t="s">
        <v>1364</v>
      </c>
      <c r="D1134" s="98" t="s">
        <v>71</v>
      </c>
      <c r="E1134" s="99"/>
      <c r="F1134" s="98" t="s">
        <v>4204</v>
      </c>
      <c r="G1134" s="98">
        <v>6</v>
      </c>
      <c r="H1134" s="98" t="s">
        <v>73</v>
      </c>
      <c r="I1134" s="116" t="s">
        <v>1419</v>
      </c>
      <c r="J1134" s="94"/>
      <c r="K1134" s="98"/>
      <c r="L1134" s="94" t="s">
        <v>1402</v>
      </c>
      <c r="M1134" s="99"/>
      <c r="N1134" s="98" t="s">
        <v>1361</v>
      </c>
      <c r="O1134" s="106"/>
    </row>
    <row r="1135" spans="1:15" s="62" customFormat="1" ht="27" x14ac:dyDescent="0.2">
      <c r="A1135" s="93" t="s">
        <v>735</v>
      </c>
      <c r="B1135" s="99" t="s">
        <v>1363</v>
      </c>
      <c r="C1135" s="99" t="s">
        <v>1364</v>
      </c>
      <c r="D1135" s="98" t="s">
        <v>71</v>
      </c>
      <c r="E1135" s="99"/>
      <c r="F1135" s="98" t="s">
        <v>4205</v>
      </c>
      <c r="G1135" s="98">
        <v>6</v>
      </c>
      <c r="H1135" s="98" t="s">
        <v>73</v>
      </c>
      <c r="I1135" s="116" t="s">
        <v>1420</v>
      </c>
      <c r="J1135" s="94"/>
      <c r="K1135" s="98"/>
      <c r="L1135" s="94" t="s">
        <v>1402</v>
      </c>
      <c r="M1135" s="99"/>
      <c r="N1135" s="98" t="s">
        <v>1361</v>
      </c>
      <c r="O1135" s="106"/>
    </row>
    <row r="1136" spans="1:15" s="62" customFormat="1" ht="27" x14ac:dyDescent="0.2">
      <c r="A1136" s="93" t="s">
        <v>735</v>
      </c>
      <c r="B1136" s="99" t="s">
        <v>1363</v>
      </c>
      <c r="C1136" s="99" t="s">
        <v>1364</v>
      </c>
      <c r="D1136" s="98" t="s">
        <v>71</v>
      </c>
      <c r="E1136" s="99"/>
      <c r="F1136" s="98" t="s">
        <v>4206</v>
      </c>
      <c r="G1136" s="98">
        <v>6</v>
      </c>
      <c r="H1136" s="98" t="s">
        <v>73</v>
      </c>
      <c r="I1136" s="116" t="s">
        <v>1421</v>
      </c>
      <c r="J1136" s="94"/>
      <c r="K1136" s="98"/>
      <c r="L1136" s="94" t="s">
        <v>1402</v>
      </c>
      <c r="M1136" s="99"/>
      <c r="N1136" s="98" t="s">
        <v>1361</v>
      </c>
      <c r="O1136" s="106"/>
    </row>
    <row r="1137" spans="1:15" s="62" customFormat="1" ht="27" x14ac:dyDescent="0.2">
      <c r="A1137" s="93" t="s">
        <v>735</v>
      </c>
      <c r="B1137" s="99" t="s">
        <v>1363</v>
      </c>
      <c r="C1137" s="99" t="s">
        <v>1364</v>
      </c>
      <c r="D1137" s="98" t="s">
        <v>71</v>
      </c>
      <c r="E1137" s="99"/>
      <c r="F1137" s="98" t="s">
        <v>4207</v>
      </c>
      <c r="G1137" s="98">
        <v>6</v>
      </c>
      <c r="H1137" s="98" t="s">
        <v>73</v>
      </c>
      <c r="I1137" s="116" t="s">
        <v>1422</v>
      </c>
      <c r="J1137" s="94"/>
      <c r="K1137" s="98"/>
      <c r="L1137" s="94" t="s">
        <v>1402</v>
      </c>
      <c r="M1137" s="99"/>
      <c r="N1137" s="98" t="s">
        <v>1361</v>
      </c>
      <c r="O1137" s="106"/>
    </row>
    <row r="1138" spans="1:15" s="62" customFormat="1" ht="27" x14ac:dyDescent="0.2">
      <c r="A1138" s="93" t="s">
        <v>735</v>
      </c>
      <c r="B1138" s="99" t="s">
        <v>1363</v>
      </c>
      <c r="C1138" s="99" t="s">
        <v>1364</v>
      </c>
      <c r="D1138" s="98" t="s">
        <v>71</v>
      </c>
      <c r="E1138" s="99"/>
      <c r="F1138" s="98" t="s">
        <v>4208</v>
      </c>
      <c r="G1138" s="98">
        <v>6</v>
      </c>
      <c r="H1138" s="98" t="s">
        <v>73</v>
      </c>
      <c r="I1138" s="116" t="s">
        <v>1423</v>
      </c>
      <c r="J1138" s="94"/>
      <c r="K1138" s="98"/>
      <c r="L1138" s="94" t="s">
        <v>1402</v>
      </c>
      <c r="M1138" s="99"/>
      <c r="N1138" s="98" t="s">
        <v>1361</v>
      </c>
      <c r="O1138" s="106"/>
    </row>
    <row r="1139" spans="1:15" s="62" customFormat="1" ht="27" x14ac:dyDescent="0.2">
      <c r="A1139" s="93" t="s">
        <v>735</v>
      </c>
      <c r="B1139" s="99" t="s">
        <v>1363</v>
      </c>
      <c r="C1139" s="99" t="s">
        <v>1364</v>
      </c>
      <c r="D1139" s="98" t="s">
        <v>71</v>
      </c>
      <c r="E1139" s="99"/>
      <c r="F1139" s="98" t="s">
        <v>4209</v>
      </c>
      <c r="G1139" s="98">
        <v>6</v>
      </c>
      <c r="H1139" s="98" t="s">
        <v>73</v>
      </c>
      <c r="I1139" s="116" t="s">
        <v>1424</v>
      </c>
      <c r="J1139" s="94"/>
      <c r="K1139" s="98"/>
      <c r="L1139" s="94" t="s">
        <v>1402</v>
      </c>
      <c r="M1139" s="99"/>
      <c r="N1139" s="98" t="s">
        <v>1361</v>
      </c>
      <c r="O1139" s="106"/>
    </row>
    <row r="1140" spans="1:15" s="62" customFormat="1" ht="40.5" x14ac:dyDescent="0.2">
      <c r="A1140" s="93" t="s">
        <v>735</v>
      </c>
      <c r="B1140" s="94" t="s">
        <v>939</v>
      </c>
      <c r="C1140" s="94" t="s">
        <v>1425</v>
      </c>
      <c r="D1140" s="94" t="s">
        <v>71</v>
      </c>
      <c r="E1140" s="99"/>
      <c r="F1140" s="99" t="s">
        <v>1426</v>
      </c>
      <c r="G1140" s="99">
        <v>3</v>
      </c>
      <c r="H1140" s="99" t="s">
        <v>1427</v>
      </c>
      <c r="I1140" s="116" t="s">
        <v>1428</v>
      </c>
      <c r="J1140" s="94" t="s">
        <v>77</v>
      </c>
      <c r="K1140" s="94"/>
      <c r="L1140" s="94" t="s">
        <v>77</v>
      </c>
      <c r="M1140" s="99"/>
      <c r="N1140" s="94" t="s">
        <v>1429</v>
      </c>
      <c r="O1140" s="106"/>
    </row>
    <row r="1141" spans="1:15" s="62" customFormat="1" ht="40.5" x14ac:dyDescent="0.2">
      <c r="A1141" s="93" t="s">
        <v>735</v>
      </c>
      <c r="B1141" s="94" t="s">
        <v>939</v>
      </c>
      <c r="C1141" s="94" t="s">
        <v>1425</v>
      </c>
      <c r="D1141" s="94" t="s">
        <v>71</v>
      </c>
      <c r="E1141" s="99"/>
      <c r="F1141" s="99" t="s">
        <v>1430</v>
      </c>
      <c r="G1141" s="99">
        <v>2</v>
      </c>
      <c r="H1141" s="99" t="s">
        <v>1427</v>
      </c>
      <c r="I1141" s="116" t="s">
        <v>1431</v>
      </c>
      <c r="J1141" s="94" t="s">
        <v>77</v>
      </c>
      <c r="K1141" s="107"/>
      <c r="L1141" s="94" t="s">
        <v>77</v>
      </c>
      <c r="M1141" s="99"/>
      <c r="N1141" s="94" t="s">
        <v>1429</v>
      </c>
      <c r="O1141" s="106"/>
    </row>
    <row r="1142" spans="1:15" s="62" customFormat="1" ht="40.5" x14ac:dyDescent="0.2">
      <c r="A1142" s="93" t="s">
        <v>735</v>
      </c>
      <c r="B1142" s="94" t="s">
        <v>939</v>
      </c>
      <c r="C1142" s="94" t="s">
        <v>1425</v>
      </c>
      <c r="D1142" s="94" t="s">
        <v>71</v>
      </c>
      <c r="E1142" s="99"/>
      <c r="F1142" s="99" t="s">
        <v>4210</v>
      </c>
      <c r="G1142" s="99">
        <v>2</v>
      </c>
      <c r="H1142" s="99" t="s">
        <v>1427</v>
      </c>
      <c r="I1142" s="116" t="s">
        <v>1432</v>
      </c>
      <c r="J1142" s="94" t="s">
        <v>77</v>
      </c>
      <c r="K1142" s="107"/>
      <c r="L1142" s="94" t="s">
        <v>77</v>
      </c>
      <c r="M1142" s="99"/>
      <c r="N1142" s="94" t="s">
        <v>1429</v>
      </c>
      <c r="O1142" s="106"/>
    </row>
    <row r="1143" spans="1:15" s="62" customFormat="1" ht="40.5" x14ac:dyDescent="0.2">
      <c r="A1143" s="93" t="s">
        <v>735</v>
      </c>
      <c r="B1143" s="94" t="s">
        <v>939</v>
      </c>
      <c r="C1143" s="94" t="s">
        <v>1425</v>
      </c>
      <c r="D1143" s="94" t="s">
        <v>71</v>
      </c>
      <c r="E1143" s="99"/>
      <c r="F1143" s="99" t="s">
        <v>1433</v>
      </c>
      <c r="G1143" s="99">
        <v>4</v>
      </c>
      <c r="H1143" s="99" t="s">
        <v>1427</v>
      </c>
      <c r="I1143" s="116" t="s">
        <v>1434</v>
      </c>
      <c r="J1143" s="94" t="s">
        <v>77</v>
      </c>
      <c r="K1143" s="107"/>
      <c r="L1143" s="94" t="s">
        <v>77</v>
      </c>
      <c r="M1143" s="99"/>
      <c r="N1143" s="94" t="s">
        <v>1429</v>
      </c>
      <c r="O1143" s="106"/>
    </row>
    <row r="1144" spans="1:15" s="62" customFormat="1" ht="40.5" x14ac:dyDescent="0.2">
      <c r="A1144" s="93" t="s">
        <v>735</v>
      </c>
      <c r="B1144" s="94" t="s">
        <v>939</v>
      </c>
      <c r="C1144" s="94" t="s">
        <v>1425</v>
      </c>
      <c r="D1144" s="94" t="s">
        <v>1435</v>
      </c>
      <c r="E1144" s="99"/>
      <c r="F1144" s="99" t="s">
        <v>1436</v>
      </c>
      <c r="G1144" s="99">
        <v>2</v>
      </c>
      <c r="H1144" s="99" t="s">
        <v>1427</v>
      </c>
      <c r="I1144" s="116" t="s">
        <v>1437</v>
      </c>
      <c r="J1144" s="94" t="s">
        <v>77</v>
      </c>
      <c r="K1144" s="94"/>
      <c r="L1144" s="94" t="s">
        <v>77</v>
      </c>
      <c r="M1144" s="99"/>
      <c r="N1144" s="94" t="s">
        <v>1429</v>
      </c>
      <c r="O1144" s="109"/>
    </row>
    <row r="1145" spans="1:15" s="62" customFormat="1" ht="175.5" x14ac:dyDescent="0.2">
      <c r="A1145" s="93" t="s">
        <v>735</v>
      </c>
      <c r="B1145" s="94" t="s">
        <v>1034</v>
      </c>
      <c r="C1145" s="94" t="s">
        <v>1438</v>
      </c>
      <c r="D1145" s="94" t="s">
        <v>71</v>
      </c>
      <c r="E1145" s="99"/>
      <c r="F1145" s="129" t="s">
        <v>1439</v>
      </c>
      <c r="G1145" s="94">
        <v>3</v>
      </c>
      <c r="H1145" s="94" t="s">
        <v>73</v>
      </c>
      <c r="I1145" s="97" t="s">
        <v>1440</v>
      </c>
      <c r="J1145" s="94" t="s">
        <v>1441</v>
      </c>
      <c r="K1145" s="94"/>
      <c r="L1145" s="94"/>
      <c r="M1145" s="99"/>
      <c r="N1145" s="94" t="s">
        <v>1081</v>
      </c>
      <c r="O1145" s="106"/>
    </row>
    <row r="1146" spans="1:15" s="62" customFormat="1" ht="243" x14ac:dyDescent="0.2">
      <c r="A1146" s="93" t="s">
        <v>735</v>
      </c>
      <c r="B1146" s="94" t="s">
        <v>1034</v>
      </c>
      <c r="C1146" s="94" t="s">
        <v>1438</v>
      </c>
      <c r="D1146" s="94" t="s">
        <v>71</v>
      </c>
      <c r="E1146" s="99"/>
      <c r="F1146" s="129" t="s">
        <v>1442</v>
      </c>
      <c r="G1146" s="94">
        <v>3</v>
      </c>
      <c r="H1146" s="94" t="s">
        <v>73</v>
      </c>
      <c r="I1146" s="97" t="s">
        <v>1443</v>
      </c>
      <c r="J1146" s="94" t="s">
        <v>1444</v>
      </c>
      <c r="K1146" s="107"/>
      <c r="L1146" s="94"/>
      <c r="M1146" s="99"/>
      <c r="N1146" s="94" t="s">
        <v>1081</v>
      </c>
      <c r="O1146" s="106"/>
    </row>
    <row r="1147" spans="1:15" s="62" customFormat="1" ht="121.5" x14ac:dyDescent="0.2">
      <c r="A1147" s="93" t="s">
        <v>735</v>
      </c>
      <c r="B1147" s="94" t="s">
        <v>1034</v>
      </c>
      <c r="C1147" s="94" t="s">
        <v>1438</v>
      </c>
      <c r="D1147" s="94" t="s">
        <v>71</v>
      </c>
      <c r="E1147" s="99"/>
      <c r="F1147" s="129" t="s">
        <v>1445</v>
      </c>
      <c r="G1147" s="94">
        <v>2</v>
      </c>
      <c r="H1147" s="94" t="s">
        <v>73</v>
      </c>
      <c r="I1147" s="97" t="s">
        <v>1446</v>
      </c>
      <c r="J1147" s="94" t="s">
        <v>1447</v>
      </c>
      <c r="K1147" s="107"/>
      <c r="L1147" s="94"/>
      <c r="M1147" s="99"/>
      <c r="N1147" s="94" t="s">
        <v>1081</v>
      </c>
      <c r="O1147" s="106"/>
    </row>
    <row r="1148" spans="1:15" s="62" customFormat="1" ht="216" x14ac:dyDescent="0.2">
      <c r="A1148" s="93" t="s">
        <v>735</v>
      </c>
      <c r="B1148" s="94" t="s">
        <v>1034</v>
      </c>
      <c r="C1148" s="94" t="s">
        <v>1438</v>
      </c>
      <c r="D1148" s="94" t="s">
        <v>71</v>
      </c>
      <c r="E1148" s="99"/>
      <c r="F1148" s="130" t="s">
        <v>1448</v>
      </c>
      <c r="G1148" s="94">
        <v>3</v>
      </c>
      <c r="H1148" s="94" t="s">
        <v>73</v>
      </c>
      <c r="I1148" s="97" t="s">
        <v>1449</v>
      </c>
      <c r="J1148" s="94" t="s">
        <v>1450</v>
      </c>
      <c r="K1148" s="107"/>
      <c r="L1148" s="94"/>
      <c r="M1148" s="99"/>
      <c r="N1148" s="94" t="s">
        <v>1081</v>
      </c>
      <c r="O1148" s="106"/>
    </row>
    <row r="1149" spans="1:15" s="62" customFormat="1" ht="135" x14ac:dyDescent="0.2">
      <c r="A1149" s="93" t="s">
        <v>735</v>
      </c>
      <c r="B1149" s="94" t="s">
        <v>1034</v>
      </c>
      <c r="C1149" s="94" t="s">
        <v>1438</v>
      </c>
      <c r="D1149" s="94" t="s">
        <v>71</v>
      </c>
      <c r="E1149" s="99"/>
      <c r="F1149" s="129" t="s">
        <v>1451</v>
      </c>
      <c r="G1149" s="94">
        <v>3</v>
      </c>
      <c r="H1149" s="94" t="s">
        <v>73</v>
      </c>
      <c r="I1149" s="97" t="s">
        <v>1452</v>
      </c>
      <c r="J1149" s="94" t="s">
        <v>1453</v>
      </c>
      <c r="K1149" s="94"/>
      <c r="L1149" s="94"/>
      <c r="M1149" s="99"/>
      <c r="N1149" s="94" t="s">
        <v>1081</v>
      </c>
      <c r="O1149" s="109"/>
    </row>
    <row r="1150" spans="1:15" s="62" customFormat="1" ht="283.5" x14ac:dyDescent="0.2">
      <c r="A1150" s="93" t="s">
        <v>735</v>
      </c>
      <c r="B1150" s="94" t="s">
        <v>1034</v>
      </c>
      <c r="C1150" s="94" t="s">
        <v>1438</v>
      </c>
      <c r="D1150" s="94" t="s">
        <v>71</v>
      </c>
      <c r="E1150" s="99"/>
      <c r="F1150" s="130" t="s">
        <v>1454</v>
      </c>
      <c r="G1150" s="94">
        <v>3</v>
      </c>
      <c r="H1150" s="94" t="s">
        <v>73</v>
      </c>
      <c r="I1150" s="97" t="s">
        <v>1455</v>
      </c>
      <c r="J1150" s="94" t="s">
        <v>1456</v>
      </c>
      <c r="K1150" s="94"/>
      <c r="L1150" s="94"/>
      <c r="M1150" s="99"/>
      <c r="N1150" s="94" t="s">
        <v>1081</v>
      </c>
      <c r="O1150" s="109"/>
    </row>
    <row r="1151" spans="1:15" s="62" customFormat="1" ht="121.5" x14ac:dyDescent="0.2">
      <c r="A1151" s="93" t="s">
        <v>735</v>
      </c>
      <c r="B1151" s="94" t="s">
        <v>1034</v>
      </c>
      <c r="C1151" s="94" t="s">
        <v>1438</v>
      </c>
      <c r="D1151" s="94" t="s">
        <v>71</v>
      </c>
      <c r="E1151" s="99"/>
      <c r="F1151" s="130" t="s">
        <v>1457</v>
      </c>
      <c r="G1151" s="94">
        <v>2</v>
      </c>
      <c r="H1151" s="94" t="s">
        <v>73</v>
      </c>
      <c r="I1151" s="116" t="s">
        <v>1458</v>
      </c>
      <c r="J1151" s="94" t="s">
        <v>1459</v>
      </c>
      <c r="K1151" s="94"/>
      <c r="L1151" s="94"/>
      <c r="M1151" s="99"/>
      <c r="N1151" s="94" t="s">
        <v>1081</v>
      </c>
      <c r="O1151" s="109"/>
    </row>
    <row r="1152" spans="1:15" s="62" customFormat="1" ht="270" x14ac:dyDescent="0.2">
      <c r="A1152" s="93" t="s">
        <v>735</v>
      </c>
      <c r="B1152" s="94" t="s">
        <v>1034</v>
      </c>
      <c r="C1152" s="94" t="s">
        <v>1438</v>
      </c>
      <c r="D1152" s="94" t="s">
        <v>71</v>
      </c>
      <c r="E1152" s="99"/>
      <c r="F1152" s="129" t="s">
        <v>1460</v>
      </c>
      <c r="G1152" s="94">
        <v>3</v>
      </c>
      <c r="H1152" s="94" t="s">
        <v>73</v>
      </c>
      <c r="I1152" s="97" t="s">
        <v>1461</v>
      </c>
      <c r="J1152" s="94" t="s">
        <v>1462</v>
      </c>
      <c r="K1152" s="94"/>
      <c r="L1152" s="94"/>
      <c r="M1152" s="99"/>
      <c r="N1152" s="94" t="s">
        <v>1081</v>
      </c>
      <c r="O1152" s="109"/>
    </row>
    <row r="1153" spans="1:15" s="62" customFormat="1" ht="310.5" x14ac:dyDescent="0.2">
      <c r="A1153" s="93" t="s">
        <v>735</v>
      </c>
      <c r="B1153" s="94" t="s">
        <v>1034</v>
      </c>
      <c r="C1153" s="94" t="s">
        <v>1438</v>
      </c>
      <c r="D1153" s="94" t="s">
        <v>71</v>
      </c>
      <c r="E1153" s="99"/>
      <c r="F1153" s="129" t="s">
        <v>1463</v>
      </c>
      <c r="G1153" s="94">
        <v>3</v>
      </c>
      <c r="H1153" s="94" t="s">
        <v>73</v>
      </c>
      <c r="I1153" s="116" t="s">
        <v>1464</v>
      </c>
      <c r="J1153" s="94" t="s">
        <v>1465</v>
      </c>
      <c r="K1153" s="94"/>
      <c r="L1153" s="94"/>
      <c r="M1153" s="99"/>
      <c r="N1153" s="94" t="s">
        <v>1081</v>
      </c>
      <c r="O1153" s="109"/>
    </row>
    <row r="1154" spans="1:15" s="62" customFormat="1" ht="148.5" x14ac:dyDescent="0.2">
      <c r="A1154" s="93" t="s">
        <v>735</v>
      </c>
      <c r="B1154" s="94" t="s">
        <v>1034</v>
      </c>
      <c r="C1154" s="94" t="s">
        <v>1438</v>
      </c>
      <c r="D1154" s="94" t="s">
        <v>71</v>
      </c>
      <c r="E1154" s="99"/>
      <c r="F1154" s="129" t="s">
        <v>1466</v>
      </c>
      <c r="G1154" s="94">
        <v>2</v>
      </c>
      <c r="H1154" s="94" t="s">
        <v>73</v>
      </c>
      <c r="I1154" s="97" t="s">
        <v>1467</v>
      </c>
      <c r="J1154" s="94" t="s">
        <v>1468</v>
      </c>
      <c r="K1154" s="94"/>
      <c r="L1154" s="94"/>
      <c r="M1154" s="99"/>
      <c r="N1154" s="94" t="s">
        <v>1081</v>
      </c>
      <c r="O1154" s="109"/>
    </row>
    <row r="1155" spans="1:15" s="62" customFormat="1" ht="189" x14ac:dyDescent="0.2">
      <c r="A1155" s="93" t="s">
        <v>735</v>
      </c>
      <c r="B1155" s="94" t="s">
        <v>1034</v>
      </c>
      <c r="C1155" s="94" t="s">
        <v>1438</v>
      </c>
      <c r="D1155" s="94" t="s">
        <v>71</v>
      </c>
      <c r="E1155" s="99"/>
      <c r="F1155" s="130" t="s">
        <v>1469</v>
      </c>
      <c r="G1155" s="94">
        <v>3</v>
      </c>
      <c r="H1155" s="94" t="s">
        <v>73</v>
      </c>
      <c r="I1155" s="97" t="s">
        <v>1470</v>
      </c>
      <c r="J1155" s="94" t="s">
        <v>1471</v>
      </c>
      <c r="K1155" s="94"/>
      <c r="L1155" s="94"/>
      <c r="M1155" s="99"/>
      <c r="N1155" s="94" t="s">
        <v>1081</v>
      </c>
      <c r="O1155" s="109"/>
    </row>
    <row r="1156" spans="1:15" s="62" customFormat="1" ht="81" x14ac:dyDescent="0.2">
      <c r="A1156" s="93" t="s">
        <v>735</v>
      </c>
      <c r="B1156" s="94" t="s">
        <v>1034</v>
      </c>
      <c r="C1156" s="94" t="s">
        <v>1438</v>
      </c>
      <c r="D1156" s="94" t="s">
        <v>71</v>
      </c>
      <c r="E1156" s="99"/>
      <c r="F1156" s="130" t="s">
        <v>1472</v>
      </c>
      <c r="G1156" s="94">
        <v>3</v>
      </c>
      <c r="H1156" s="94" t="s">
        <v>73</v>
      </c>
      <c r="I1156" s="97" t="s">
        <v>1473</v>
      </c>
      <c r="J1156" s="94" t="s">
        <v>1474</v>
      </c>
      <c r="K1156" s="94"/>
      <c r="L1156" s="94"/>
      <c r="M1156" s="99"/>
      <c r="N1156" s="94" t="s">
        <v>1081</v>
      </c>
      <c r="O1156" s="94"/>
    </row>
    <row r="1157" spans="1:15" s="62" customFormat="1" ht="229.5" x14ac:dyDescent="0.2">
      <c r="A1157" s="93" t="s">
        <v>735</v>
      </c>
      <c r="B1157" s="94" t="s">
        <v>1034</v>
      </c>
      <c r="C1157" s="94" t="s">
        <v>1438</v>
      </c>
      <c r="D1157" s="94" t="s">
        <v>71</v>
      </c>
      <c r="E1157" s="99"/>
      <c r="F1157" s="130" t="s">
        <v>1475</v>
      </c>
      <c r="G1157" s="94">
        <v>2</v>
      </c>
      <c r="H1157" s="94" t="s">
        <v>73</v>
      </c>
      <c r="I1157" s="97" t="s">
        <v>1476</v>
      </c>
      <c r="J1157" s="94" t="s">
        <v>1477</v>
      </c>
      <c r="K1157" s="94"/>
      <c r="L1157" s="94"/>
      <c r="M1157" s="99"/>
      <c r="N1157" s="94" t="s">
        <v>1081</v>
      </c>
      <c r="O1157" s="109"/>
    </row>
    <row r="1158" spans="1:15" s="62" customFormat="1" ht="229.5" x14ac:dyDescent="0.2">
      <c r="A1158" s="93" t="s">
        <v>735</v>
      </c>
      <c r="B1158" s="94" t="s">
        <v>1034</v>
      </c>
      <c r="C1158" s="94" t="s">
        <v>1438</v>
      </c>
      <c r="D1158" s="94" t="s">
        <v>71</v>
      </c>
      <c r="E1158" s="99"/>
      <c r="F1158" s="130" t="s">
        <v>1478</v>
      </c>
      <c r="G1158" s="94">
        <v>3</v>
      </c>
      <c r="H1158" s="94" t="s">
        <v>73</v>
      </c>
      <c r="I1158" s="97" t="s">
        <v>1479</v>
      </c>
      <c r="J1158" s="94" t="s">
        <v>1480</v>
      </c>
      <c r="K1158" s="94"/>
      <c r="L1158" s="94"/>
      <c r="M1158" s="99"/>
      <c r="N1158" s="94" t="s">
        <v>1081</v>
      </c>
      <c r="O1158" s="94"/>
    </row>
    <row r="1159" spans="1:15" s="62" customFormat="1" ht="216" x14ac:dyDescent="0.2">
      <c r="A1159" s="93" t="s">
        <v>735</v>
      </c>
      <c r="B1159" s="94" t="s">
        <v>1034</v>
      </c>
      <c r="C1159" s="94" t="s">
        <v>1438</v>
      </c>
      <c r="D1159" s="94" t="s">
        <v>71</v>
      </c>
      <c r="E1159" s="99"/>
      <c r="F1159" s="129" t="s">
        <v>1481</v>
      </c>
      <c r="G1159" s="94">
        <v>3</v>
      </c>
      <c r="H1159" s="94" t="s">
        <v>73</v>
      </c>
      <c r="I1159" s="97" t="s">
        <v>1482</v>
      </c>
      <c r="J1159" s="94" t="s">
        <v>1483</v>
      </c>
      <c r="K1159" s="94"/>
      <c r="L1159" s="94"/>
      <c r="M1159" s="99"/>
      <c r="N1159" s="94" t="s">
        <v>1081</v>
      </c>
      <c r="O1159" s="109"/>
    </row>
    <row r="1160" spans="1:15" s="62" customFormat="1" ht="135" x14ac:dyDescent="0.2">
      <c r="A1160" s="93" t="s">
        <v>735</v>
      </c>
      <c r="B1160" s="94" t="s">
        <v>1034</v>
      </c>
      <c r="C1160" s="94" t="s">
        <v>1438</v>
      </c>
      <c r="D1160" s="94" t="s">
        <v>71</v>
      </c>
      <c r="E1160" s="99"/>
      <c r="F1160" s="129" t="s">
        <v>1484</v>
      </c>
      <c r="G1160" s="94">
        <v>3</v>
      </c>
      <c r="H1160" s="94" t="s">
        <v>73</v>
      </c>
      <c r="I1160" s="97" t="s">
        <v>1485</v>
      </c>
      <c r="J1160" s="94" t="s">
        <v>1486</v>
      </c>
      <c r="K1160" s="94"/>
      <c r="L1160" s="94"/>
      <c r="M1160" s="99"/>
      <c r="N1160" s="94" t="s">
        <v>1081</v>
      </c>
      <c r="O1160" s="109"/>
    </row>
    <row r="1161" spans="1:15" s="62" customFormat="1" ht="148.5" x14ac:dyDescent="0.2">
      <c r="A1161" s="93" t="s">
        <v>735</v>
      </c>
      <c r="B1161" s="94" t="s">
        <v>1034</v>
      </c>
      <c r="C1161" s="94" t="s">
        <v>1438</v>
      </c>
      <c r="D1161" s="94" t="s">
        <v>71</v>
      </c>
      <c r="E1161" s="99"/>
      <c r="F1161" s="129" t="s">
        <v>1487</v>
      </c>
      <c r="G1161" s="94">
        <v>3</v>
      </c>
      <c r="H1161" s="94" t="s">
        <v>73</v>
      </c>
      <c r="I1161" s="97" t="s">
        <v>1488</v>
      </c>
      <c r="J1161" s="94" t="s">
        <v>1489</v>
      </c>
      <c r="K1161" s="94"/>
      <c r="L1161" s="94"/>
      <c r="M1161" s="99"/>
      <c r="N1161" s="94" t="s">
        <v>1081</v>
      </c>
      <c r="O1161" s="109"/>
    </row>
    <row r="1162" spans="1:15" s="62" customFormat="1" ht="135" x14ac:dyDescent="0.2">
      <c r="A1162" s="93" t="s">
        <v>735</v>
      </c>
      <c r="B1162" s="94" t="s">
        <v>1034</v>
      </c>
      <c r="C1162" s="94" t="s">
        <v>1438</v>
      </c>
      <c r="D1162" s="94" t="s">
        <v>71</v>
      </c>
      <c r="E1162" s="99"/>
      <c r="F1162" s="129" t="s">
        <v>1490</v>
      </c>
      <c r="G1162" s="94">
        <v>3</v>
      </c>
      <c r="H1162" s="94" t="s">
        <v>73</v>
      </c>
      <c r="I1162" s="97" t="s">
        <v>1491</v>
      </c>
      <c r="J1162" s="94" t="s">
        <v>1492</v>
      </c>
      <c r="K1162" s="94"/>
      <c r="L1162" s="94"/>
      <c r="M1162" s="99"/>
      <c r="N1162" s="94" t="s">
        <v>1081</v>
      </c>
      <c r="O1162" s="109"/>
    </row>
    <row r="1163" spans="1:15" s="62" customFormat="1" ht="108" x14ac:dyDescent="0.2">
      <c r="A1163" s="93" t="s">
        <v>735</v>
      </c>
      <c r="B1163" s="94" t="s">
        <v>432</v>
      </c>
      <c r="C1163" s="94" t="s">
        <v>1493</v>
      </c>
      <c r="D1163" s="94" t="s">
        <v>71</v>
      </c>
      <c r="E1163" s="99"/>
      <c r="F1163" s="94" t="s">
        <v>1494</v>
      </c>
      <c r="G1163" s="94">
        <v>3</v>
      </c>
      <c r="H1163" s="94" t="s">
        <v>73</v>
      </c>
      <c r="I1163" s="97" t="s">
        <v>1495</v>
      </c>
      <c r="J1163" s="94" t="s">
        <v>1496</v>
      </c>
      <c r="K1163" s="94"/>
      <c r="L1163" s="94"/>
      <c r="M1163" s="99"/>
      <c r="N1163" s="94" t="s">
        <v>432</v>
      </c>
      <c r="O1163" s="106"/>
    </row>
    <row r="1164" spans="1:15" s="62" customFormat="1" ht="108" x14ac:dyDescent="0.2">
      <c r="A1164" s="93" t="s">
        <v>735</v>
      </c>
      <c r="B1164" s="94" t="s">
        <v>432</v>
      </c>
      <c r="C1164" s="94" t="s">
        <v>1493</v>
      </c>
      <c r="D1164" s="94" t="s">
        <v>71</v>
      </c>
      <c r="E1164" s="99"/>
      <c r="F1164" s="94" t="s">
        <v>648</v>
      </c>
      <c r="G1164" s="94">
        <v>3</v>
      </c>
      <c r="H1164" s="94" t="s">
        <v>73</v>
      </c>
      <c r="I1164" s="97" t="s">
        <v>1495</v>
      </c>
      <c r="J1164" s="94" t="s">
        <v>1497</v>
      </c>
      <c r="K1164" s="107"/>
      <c r="L1164" s="94"/>
      <c r="M1164" s="99"/>
      <c r="N1164" s="94" t="s">
        <v>432</v>
      </c>
      <c r="O1164" s="106"/>
    </row>
    <row r="1165" spans="1:15" s="62" customFormat="1" ht="108" x14ac:dyDescent="0.2">
      <c r="A1165" s="93" t="s">
        <v>735</v>
      </c>
      <c r="B1165" s="94" t="s">
        <v>432</v>
      </c>
      <c r="C1165" s="94" t="s">
        <v>1493</v>
      </c>
      <c r="D1165" s="94" t="s">
        <v>71</v>
      </c>
      <c r="E1165" s="99"/>
      <c r="F1165" s="94" t="s">
        <v>339</v>
      </c>
      <c r="G1165" s="94">
        <v>3</v>
      </c>
      <c r="H1165" s="94" t="s">
        <v>73</v>
      </c>
      <c r="I1165" s="97" t="s">
        <v>1495</v>
      </c>
      <c r="J1165" s="94" t="s">
        <v>1497</v>
      </c>
      <c r="K1165" s="107"/>
      <c r="L1165" s="94"/>
      <c r="M1165" s="99"/>
      <c r="N1165" s="94" t="s">
        <v>432</v>
      </c>
      <c r="O1165" s="106"/>
    </row>
    <row r="1166" spans="1:15" s="62" customFormat="1" ht="108" x14ac:dyDescent="0.2">
      <c r="A1166" s="93" t="s">
        <v>735</v>
      </c>
      <c r="B1166" s="94" t="s">
        <v>432</v>
      </c>
      <c r="C1166" s="94" t="s">
        <v>1493</v>
      </c>
      <c r="D1166" s="94" t="s">
        <v>71</v>
      </c>
      <c r="E1166" s="99"/>
      <c r="F1166" s="108" t="s">
        <v>1498</v>
      </c>
      <c r="G1166" s="94">
        <v>3</v>
      </c>
      <c r="H1166" s="94" t="s">
        <v>73</v>
      </c>
      <c r="I1166" s="97" t="s">
        <v>1495</v>
      </c>
      <c r="J1166" s="94" t="s">
        <v>1499</v>
      </c>
      <c r="K1166" s="107"/>
      <c r="L1166" s="94"/>
      <c r="M1166" s="99"/>
      <c r="N1166" s="94" t="s">
        <v>432</v>
      </c>
      <c r="O1166" s="106"/>
    </row>
    <row r="1167" spans="1:15" s="62" customFormat="1" ht="108" x14ac:dyDescent="0.2">
      <c r="A1167" s="93" t="s">
        <v>735</v>
      </c>
      <c r="B1167" s="94" t="s">
        <v>432</v>
      </c>
      <c r="C1167" s="94" t="s">
        <v>1493</v>
      </c>
      <c r="D1167" s="94" t="s">
        <v>71</v>
      </c>
      <c r="E1167" s="99"/>
      <c r="F1167" s="108" t="s">
        <v>1500</v>
      </c>
      <c r="G1167" s="94">
        <v>3</v>
      </c>
      <c r="H1167" s="94" t="s">
        <v>73</v>
      </c>
      <c r="I1167" s="97" t="s">
        <v>1495</v>
      </c>
      <c r="J1167" s="94" t="s">
        <v>1499</v>
      </c>
      <c r="K1167" s="94"/>
      <c r="L1167" s="94"/>
      <c r="M1167" s="99"/>
      <c r="N1167" s="94" t="s">
        <v>432</v>
      </c>
      <c r="O1167" s="109"/>
    </row>
    <row r="1168" spans="1:15" s="62" customFormat="1" ht="108" x14ac:dyDescent="0.2">
      <c r="A1168" s="93" t="s">
        <v>735</v>
      </c>
      <c r="B1168" s="94" t="s">
        <v>432</v>
      </c>
      <c r="C1168" s="94" t="s">
        <v>1493</v>
      </c>
      <c r="D1168" s="94" t="s">
        <v>71</v>
      </c>
      <c r="E1168" s="99"/>
      <c r="F1168" s="108" t="s">
        <v>1501</v>
      </c>
      <c r="G1168" s="94">
        <v>3</v>
      </c>
      <c r="H1168" s="94" t="s">
        <v>73</v>
      </c>
      <c r="I1168" s="97" t="s">
        <v>1495</v>
      </c>
      <c r="J1168" s="94" t="s">
        <v>1502</v>
      </c>
      <c r="K1168" s="94"/>
      <c r="L1168" s="94"/>
      <c r="M1168" s="99"/>
      <c r="N1168" s="94" t="s">
        <v>432</v>
      </c>
      <c r="O1168" s="109"/>
    </row>
    <row r="1169" spans="1:15" s="62" customFormat="1" ht="108" x14ac:dyDescent="0.2">
      <c r="A1169" s="93" t="s">
        <v>735</v>
      </c>
      <c r="B1169" s="94" t="s">
        <v>432</v>
      </c>
      <c r="C1169" s="94" t="s">
        <v>1493</v>
      </c>
      <c r="D1169" s="94" t="s">
        <v>71</v>
      </c>
      <c r="E1169" s="99"/>
      <c r="F1169" s="108" t="s">
        <v>1503</v>
      </c>
      <c r="G1169" s="94">
        <v>3</v>
      </c>
      <c r="H1169" s="94" t="s">
        <v>73</v>
      </c>
      <c r="I1169" s="97" t="s">
        <v>1495</v>
      </c>
      <c r="J1169" s="94" t="s">
        <v>1502</v>
      </c>
      <c r="K1169" s="94"/>
      <c r="L1169" s="94"/>
      <c r="M1169" s="99"/>
      <c r="N1169" s="94" t="s">
        <v>432</v>
      </c>
      <c r="O1169" s="109"/>
    </row>
    <row r="1170" spans="1:15" s="62" customFormat="1" ht="108" x14ac:dyDescent="0.2">
      <c r="A1170" s="93" t="s">
        <v>735</v>
      </c>
      <c r="B1170" s="94" t="s">
        <v>432</v>
      </c>
      <c r="C1170" s="94" t="s">
        <v>1493</v>
      </c>
      <c r="D1170" s="94" t="s">
        <v>71</v>
      </c>
      <c r="E1170" s="99"/>
      <c r="F1170" s="108" t="s">
        <v>1504</v>
      </c>
      <c r="G1170" s="94">
        <v>3</v>
      </c>
      <c r="H1170" s="94" t="s">
        <v>73</v>
      </c>
      <c r="I1170" s="97" t="s">
        <v>1495</v>
      </c>
      <c r="J1170" s="94" t="s">
        <v>1505</v>
      </c>
      <c r="K1170" s="94"/>
      <c r="L1170" s="94"/>
      <c r="M1170" s="99"/>
      <c r="N1170" s="94" t="s">
        <v>432</v>
      </c>
      <c r="O1170" s="109"/>
    </row>
    <row r="1171" spans="1:15" s="62" customFormat="1" ht="108" x14ac:dyDescent="0.2">
      <c r="A1171" s="93" t="s">
        <v>735</v>
      </c>
      <c r="B1171" s="94" t="s">
        <v>432</v>
      </c>
      <c r="C1171" s="94" t="s">
        <v>1493</v>
      </c>
      <c r="D1171" s="94" t="s">
        <v>71</v>
      </c>
      <c r="E1171" s="99"/>
      <c r="F1171" s="108" t="s">
        <v>1506</v>
      </c>
      <c r="G1171" s="94">
        <v>3</v>
      </c>
      <c r="H1171" s="94" t="s">
        <v>73</v>
      </c>
      <c r="I1171" s="97" t="s">
        <v>1495</v>
      </c>
      <c r="J1171" s="94" t="s">
        <v>1505</v>
      </c>
      <c r="K1171" s="94"/>
      <c r="L1171" s="94"/>
      <c r="M1171" s="99"/>
      <c r="N1171" s="94" t="s">
        <v>432</v>
      </c>
      <c r="O1171" s="109"/>
    </row>
    <row r="1172" spans="1:15" s="62" customFormat="1" ht="108" x14ac:dyDescent="0.2">
      <c r="A1172" s="93" t="s">
        <v>735</v>
      </c>
      <c r="B1172" s="94" t="s">
        <v>432</v>
      </c>
      <c r="C1172" s="94" t="s">
        <v>1493</v>
      </c>
      <c r="D1172" s="94" t="s">
        <v>71</v>
      </c>
      <c r="E1172" s="99"/>
      <c r="F1172" s="108" t="s">
        <v>1507</v>
      </c>
      <c r="G1172" s="94">
        <v>3</v>
      </c>
      <c r="H1172" s="94" t="s">
        <v>73</v>
      </c>
      <c r="I1172" s="97" t="s">
        <v>1495</v>
      </c>
      <c r="J1172" s="94" t="s">
        <v>1505</v>
      </c>
      <c r="K1172" s="94"/>
      <c r="L1172" s="94"/>
      <c r="M1172" s="99"/>
      <c r="N1172" s="94" t="s">
        <v>432</v>
      </c>
      <c r="O1172" s="109"/>
    </row>
    <row r="1173" spans="1:15" s="62" customFormat="1" ht="108" x14ac:dyDescent="0.2">
      <c r="A1173" s="93" t="s">
        <v>735</v>
      </c>
      <c r="B1173" s="94" t="s">
        <v>432</v>
      </c>
      <c r="C1173" s="94" t="s">
        <v>1493</v>
      </c>
      <c r="D1173" s="94" t="s">
        <v>71</v>
      </c>
      <c r="E1173" s="99"/>
      <c r="F1173" s="108" t="s">
        <v>1508</v>
      </c>
      <c r="G1173" s="94">
        <v>3</v>
      </c>
      <c r="H1173" s="94" t="s">
        <v>73</v>
      </c>
      <c r="I1173" s="97" t="s">
        <v>1495</v>
      </c>
      <c r="J1173" s="94" t="s">
        <v>1505</v>
      </c>
      <c r="K1173" s="94"/>
      <c r="L1173" s="94"/>
      <c r="M1173" s="99"/>
      <c r="N1173" s="94" t="s">
        <v>432</v>
      </c>
      <c r="O1173" s="109"/>
    </row>
    <row r="1174" spans="1:15" s="62" customFormat="1" ht="108" x14ac:dyDescent="0.2">
      <c r="A1174" s="93" t="s">
        <v>735</v>
      </c>
      <c r="B1174" s="94" t="s">
        <v>432</v>
      </c>
      <c r="C1174" s="94" t="s">
        <v>1493</v>
      </c>
      <c r="D1174" s="94" t="s">
        <v>71</v>
      </c>
      <c r="E1174" s="99"/>
      <c r="F1174" s="108" t="s">
        <v>1509</v>
      </c>
      <c r="G1174" s="94">
        <v>3</v>
      </c>
      <c r="H1174" s="94" t="s">
        <v>73</v>
      </c>
      <c r="I1174" s="97" t="s">
        <v>1495</v>
      </c>
      <c r="J1174" s="94" t="s">
        <v>1505</v>
      </c>
      <c r="K1174" s="94"/>
      <c r="L1174" s="94"/>
      <c r="M1174" s="99"/>
      <c r="N1174" s="94" t="s">
        <v>432</v>
      </c>
      <c r="O1174" s="94"/>
    </row>
    <row r="1175" spans="1:15" s="62" customFormat="1" ht="108" x14ac:dyDescent="0.2">
      <c r="A1175" s="93" t="s">
        <v>735</v>
      </c>
      <c r="B1175" s="94" t="s">
        <v>432</v>
      </c>
      <c r="C1175" s="94" t="s">
        <v>1493</v>
      </c>
      <c r="D1175" s="94" t="s">
        <v>71</v>
      </c>
      <c r="E1175" s="99"/>
      <c r="F1175" s="108" t="s">
        <v>1510</v>
      </c>
      <c r="G1175" s="94">
        <v>3</v>
      </c>
      <c r="H1175" s="94" t="s">
        <v>73</v>
      </c>
      <c r="I1175" s="97" t="s">
        <v>1495</v>
      </c>
      <c r="J1175" s="94" t="s">
        <v>1505</v>
      </c>
      <c r="K1175" s="94"/>
      <c r="L1175" s="94"/>
      <c r="M1175" s="99"/>
      <c r="N1175" s="94" t="s">
        <v>432</v>
      </c>
      <c r="O1175" s="109"/>
    </row>
    <row r="1176" spans="1:15" s="62" customFormat="1" ht="108" x14ac:dyDescent="0.2">
      <c r="A1176" s="93" t="s">
        <v>735</v>
      </c>
      <c r="B1176" s="94" t="s">
        <v>432</v>
      </c>
      <c r="C1176" s="94" t="s">
        <v>1493</v>
      </c>
      <c r="D1176" s="94" t="s">
        <v>71</v>
      </c>
      <c r="E1176" s="99"/>
      <c r="F1176" s="108" t="s">
        <v>1511</v>
      </c>
      <c r="G1176" s="94">
        <v>3</v>
      </c>
      <c r="H1176" s="94" t="s">
        <v>73</v>
      </c>
      <c r="I1176" s="97" t="s">
        <v>1495</v>
      </c>
      <c r="J1176" s="94" t="s">
        <v>1512</v>
      </c>
      <c r="K1176" s="94"/>
      <c r="L1176" s="94"/>
      <c r="M1176" s="99"/>
      <c r="N1176" s="94" t="s">
        <v>432</v>
      </c>
      <c r="O1176" s="94"/>
    </row>
    <row r="1177" spans="1:15" s="62" customFormat="1" ht="108" x14ac:dyDescent="0.2">
      <c r="A1177" s="93" t="s">
        <v>735</v>
      </c>
      <c r="B1177" s="94" t="s">
        <v>432</v>
      </c>
      <c r="C1177" s="94" t="s">
        <v>1493</v>
      </c>
      <c r="D1177" s="94" t="s">
        <v>71</v>
      </c>
      <c r="E1177" s="99"/>
      <c r="F1177" s="108" t="s">
        <v>642</v>
      </c>
      <c r="G1177" s="94">
        <v>2</v>
      </c>
      <c r="H1177" s="94" t="s">
        <v>73</v>
      </c>
      <c r="I1177" s="97" t="s">
        <v>1495</v>
      </c>
      <c r="J1177" s="94" t="s">
        <v>1512</v>
      </c>
      <c r="K1177" s="94"/>
      <c r="L1177" s="94"/>
      <c r="M1177" s="99"/>
      <c r="N1177" s="94" t="s">
        <v>432</v>
      </c>
      <c r="O1177" s="109"/>
    </row>
    <row r="1178" spans="1:15" s="62" customFormat="1" ht="108" x14ac:dyDescent="0.2">
      <c r="A1178" s="93" t="s">
        <v>735</v>
      </c>
      <c r="B1178" s="94" t="s">
        <v>432</v>
      </c>
      <c r="C1178" s="94" t="s">
        <v>1493</v>
      </c>
      <c r="D1178" s="94" t="s">
        <v>71</v>
      </c>
      <c r="E1178" s="99"/>
      <c r="F1178" s="108" t="s">
        <v>1513</v>
      </c>
      <c r="G1178" s="94">
        <v>3</v>
      </c>
      <c r="H1178" s="94" t="s">
        <v>73</v>
      </c>
      <c r="I1178" s="97" t="s">
        <v>1495</v>
      </c>
      <c r="J1178" s="94" t="s">
        <v>1512</v>
      </c>
      <c r="K1178" s="94"/>
      <c r="L1178" s="94"/>
      <c r="M1178" s="99"/>
      <c r="N1178" s="94" t="s">
        <v>432</v>
      </c>
      <c r="O1178" s="109"/>
    </row>
    <row r="1179" spans="1:15" s="62" customFormat="1" ht="108" x14ac:dyDescent="0.2">
      <c r="A1179" s="93" t="s">
        <v>735</v>
      </c>
      <c r="B1179" s="94" t="s">
        <v>432</v>
      </c>
      <c r="C1179" s="94" t="s">
        <v>1493</v>
      </c>
      <c r="D1179" s="94" t="s">
        <v>71</v>
      </c>
      <c r="E1179" s="99"/>
      <c r="F1179" s="108" t="s">
        <v>1514</v>
      </c>
      <c r="G1179" s="94">
        <v>3</v>
      </c>
      <c r="H1179" s="94" t="s">
        <v>73</v>
      </c>
      <c r="I1179" s="97" t="s">
        <v>1495</v>
      </c>
      <c r="J1179" s="94" t="s">
        <v>1512</v>
      </c>
      <c r="K1179" s="94"/>
      <c r="L1179" s="94"/>
      <c r="M1179" s="99"/>
      <c r="N1179" s="94" t="s">
        <v>432</v>
      </c>
      <c r="O1179" s="109"/>
    </row>
    <row r="1180" spans="1:15" s="62" customFormat="1" ht="108" x14ac:dyDescent="0.2">
      <c r="A1180" s="93" t="s">
        <v>735</v>
      </c>
      <c r="B1180" s="94" t="s">
        <v>432</v>
      </c>
      <c r="C1180" s="94" t="s">
        <v>1515</v>
      </c>
      <c r="D1180" s="94" t="s">
        <v>71</v>
      </c>
      <c r="E1180" s="99"/>
      <c r="F1180" s="108" t="s">
        <v>1516</v>
      </c>
      <c r="G1180" s="94">
        <v>3</v>
      </c>
      <c r="H1180" s="94" t="s">
        <v>73</v>
      </c>
      <c r="I1180" s="97" t="s">
        <v>1495</v>
      </c>
      <c r="J1180" s="94" t="s">
        <v>1517</v>
      </c>
      <c r="K1180" s="94"/>
      <c r="L1180" s="94"/>
      <c r="M1180" s="99"/>
      <c r="N1180" s="94" t="s">
        <v>432</v>
      </c>
      <c r="O1180" s="109"/>
    </row>
    <row r="1181" spans="1:15" s="62" customFormat="1" ht="108" x14ac:dyDescent="0.2">
      <c r="A1181" s="93" t="s">
        <v>735</v>
      </c>
      <c r="B1181" s="94" t="s">
        <v>432</v>
      </c>
      <c r="C1181" s="94" t="s">
        <v>1515</v>
      </c>
      <c r="D1181" s="94" t="s">
        <v>71</v>
      </c>
      <c r="E1181" s="99"/>
      <c r="F1181" s="108" t="s">
        <v>1518</v>
      </c>
      <c r="G1181" s="94">
        <v>2</v>
      </c>
      <c r="H1181" s="94" t="s">
        <v>73</v>
      </c>
      <c r="I1181" s="97" t="s">
        <v>1495</v>
      </c>
      <c r="J1181" s="94" t="s">
        <v>1517</v>
      </c>
      <c r="K1181" s="94"/>
      <c r="L1181" s="94"/>
      <c r="M1181" s="99"/>
      <c r="N1181" s="94" t="s">
        <v>432</v>
      </c>
      <c r="O1181" s="109"/>
    </row>
    <row r="1182" spans="1:15" s="62" customFormat="1" ht="108" x14ac:dyDescent="0.2">
      <c r="A1182" s="93" t="s">
        <v>735</v>
      </c>
      <c r="B1182" s="94" t="s">
        <v>432</v>
      </c>
      <c r="C1182" s="94" t="s">
        <v>1515</v>
      </c>
      <c r="D1182" s="94" t="s">
        <v>71</v>
      </c>
      <c r="E1182" s="99"/>
      <c r="F1182" s="108" t="s">
        <v>1519</v>
      </c>
      <c r="G1182" s="94">
        <v>3</v>
      </c>
      <c r="H1182" s="94" t="s">
        <v>73</v>
      </c>
      <c r="I1182" s="97" t="s">
        <v>1495</v>
      </c>
      <c r="J1182" s="94" t="s">
        <v>1520</v>
      </c>
      <c r="K1182" s="94"/>
      <c r="L1182" s="94"/>
      <c r="M1182" s="99"/>
      <c r="N1182" s="94" t="s">
        <v>432</v>
      </c>
      <c r="O1182" s="94"/>
    </row>
    <row r="1183" spans="1:15" s="62" customFormat="1" ht="108" x14ac:dyDescent="0.2">
      <c r="A1183" s="93" t="s">
        <v>735</v>
      </c>
      <c r="B1183" s="94" t="s">
        <v>432</v>
      </c>
      <c r="C1183" s="94" t="s">
        <v>1515</v>
      </c>
      <c r="D1183" s="94" t="s">
        <v>71</v>
      </c>
      <c r="E1183" s="99"/>
      <c r="F1183" s="108" t="s">
        <v>1521</v>
      </c>
      <c r="G1183" s="94">
        <v>3</v>
      </c>
      <c r="H1183" s="94" t="s">
        <v>73</v>
      </c>
      <c r="I1183" s="97" t="s">
        <v>1495</v>
      </c>
      <c r="J1183" s="94" t="s">
        <v>1520</v>
      </c>
      <c r="K1183" s="94"/>
      <c r="L1183" s="94"/>
      <c r="M1183" s="99"/>
      <c r="N1183" s="94" t="s">
        <v>432</v>
      </c>
      <c r="O1183" s="109"/>
    </row>
    <row r="1184" spans="1:15" s="62" customFormat="1" ht="108" x14ac:dyDescent="0.2">
      <c r="A1184" s="93" t="s">
        <v>735</v>
      </c>
      <c r="B1184" s="94" t="s">
        <v>432</v>
      </c>
      <c r="C1184" s="94" t="s">
        <v>1515</v>
      </c>
      <c r="D1184" s="94" t="s">
        <v>71</v>
      </c>
      <c r="E1184" s="99"/>
      <c r="F1184" s="108" t="s">
        <v>1522</v>
      </c>
      <c r="G1184" s="94">
        <v>3</v>
      </c>
      <c r="H1184" s="94" t="s">
        <v>73</v>
      </c>
      <c r="I1184" s="97" t="s">
        <v>1495</v>
      </c>
      <c r="J1184" s="94" t="s">
        <v>1520</v>
      </c>
      <c r="K1184" s="94"/>
      <c r="L1184" s="94"/>
      <c r="M1184" s="99"/>
      <c r="N1184" s="94" t="s">
        <v>432</v>
      </c>
      <c r="O1184" s="94"/>
    </row>
    <row r="1185" spans="1:15" s="62" customFormat="1" ht="108" x14ac:dyDescent="0.2">
      <c r="A1185" s="93" t="s">
        <v>735</v>
      </c>
      <c r="B1185" s="94" t="s">
        <v>432</v>
      </c>
      <c r="C1185" s="94" t="s">
        <v>1515</v>
      </c>
      <c r="D1185" s="94" t="s">
        <v>71</v>
      </c>
      <c r="E1185" s="99"/>
      <c r="F1185" s="108" t="s">
        <v>1523</v>
      </c>
      <c r="G1185" s="94">
        <v>3</v>
      </c>
      <c r="H1185" s="94" t="s">
        <v>73</v>
      </c>
      <c r="I1185" s="97" t="s">
        <v>1495</v>
      </c>
      <c r="J1185" s="94" t="s">
        <v>1520</v>
      </c>
      <c r="K1185" s="94"/>
      <c r="L1185" s="94"/>
      <c r="M1185" s="99"/>
      <c r="N1185" s="94" t="s">
        <v>432</v>
      </c>
      <c r="O1185" s="109"/>
    </row>
    <row r="1186" spans="1:15" s="62" customFormat="1" ht="108" x14ac:dyDescent="0.2">
      <c r="A1186" s="93" t="s">
        <v>735</v>
      </c>
      <c r="B1186" s="94" t="s">
        <v>432</v>
      </c>
      <c r="C1186" s="94" t="s">
        <v>1515</v>
      </c>
      <c r="D1186" s="94" t="s">
        <v>71</v>
      </c>
      <c r="E1186" s="99"/>
      <c r="F1186" s="108" t="s">
        <v>1524</v>
      </c>
      <c r="G1186" s="94">
        <v>3</v>
      </c>
      <c r="H1186" s="94" t="s">
        <v>73</v>
      </c>
      <c r="I1186" s="97" t="s">
        <v>1495</v>
      </c>
      <c r="J1186" s="94" t="s">
        <v>1525</v>
      </c>
      <c r="K1186" s="94"/>
      <c r="L1186" s="94"/>
      <c r="M1186" s="99"/>
      <c r="N1186" s="94" t="s">
        <v>432</v>
      </c>
      <c r="O1186" s="94"/>
    </row>
    <row r="1187" spans="1:15" s="62" customFormat="1" ht="108" x14ac:dyDescent="0.2">
      <c r="A1187" s="93" t="s">
        <v>735</v>
      </c>
      <c r="B1187" s="94" t="s">
        <v>432</v>
      </c>
      <c r="C1187" s="94" t="s">
        <v>1515</v>
      </c>
      <c r="D1187" s="94" t="s">
        <v>71</v>
      </c>
      <c r="E1187" s="99"/>
      <c r="F1187" s="108" t="s">
        <v>1526</v>
      </c>
      <c r="G1187" s="94">
        <v>3</v>
      </c>
      <c r="H1187" s="94" t="s">
        <v>73</v>
      </c>
      <c r="I1187" s="97" t="s">
        <v>1495</v>
      </c>
      <c r="J1187" s="94" t="s">
        <v>1525</v>
      </c>
      <c r="K1187" s="94"/>
      <c r="L1187" s="94"/>
      <c r="M1187" s="99"/>
      <c r="N1187" s="94" t="s">
        <v>432</v>
      </c>
      <c r="O1187" s="109"/>
    </row>
    <row r="1188" spans="1:15" s="62" customFormat="1" ht="108" x14ac:dyDescent="0.2">
      <c r="A1188" s="93" t="s">
        <v>735</v>
      </c>
      <c r="B1188" s="94" t="s">
        <v>432</v>
      </c>
      <c r="C1188" s="94" t="s">
        <v>1515</v>
      </c>
      <c r="D1188" s="94" t="s">
        <v>71</v>
      </c>
      <c r="E1188" s="99"/>
      <c r="F1188" s="108" t="s">
        <v>1527</v>
      </c>
      <c r="G1188" s="94">
        <v>3</v>
      </c>
      <c r="H1188" s="94" t="s">
        <v>73</v>
      </c>
      <c r="I1188" s="97" t="s">
        <v>1495</v>
      </c>
      <c r="J1188" s="94" t="s">
        <v>1525</v>
      </c>
      <c r="K1188" s="94"/>
      <c r="L1188" s="94"/>
      <c r="M1188" s="99"/>
      <c r="N1188" s="94" t="s">
        <v>432</v>
      </c>
      <c r="O1188" s="94"/>
    </row>
    <row r="1189" spans="1:15" s="62" customFormat="1" ht="108" x14ac:dyDescent="0.2">
      <c r="A1189" s="93" t="s">
        <v>735</v>
      </c>
      <c r="B1189" s="94" t="s">
        <v>432</v>
      </c>
      <c r="C1189" s="94" t="s">
        <v>1515</v>
      </c>
      <c r="D1189" s="94" t="s">
        <v>71</v>
      </c>
      <c r="E1189" s="99"/>
      <c r="F1189" s="108" t="s">
        <v>1528</v>
      </c>
      <c r="G1189" s="94">
        <v>3</v>
      </c>
      <c r="H1189" s="94" t="s">
        <v>73</v>
      </c>
      <c r="I1189" s="97" t="s">
        <v>1495</v>
      </c>
      <c r="J1189" s="94" t="s">
        <v>1525</v>
      </c>
      <c r="K1189" s="94"/>
      <c r="L1189" s="94"/>
      <c r="M1189" s="99"/>
      <c r="N1189" s="94" t="s">
        <v>432</v>
      </c>
      <c r="O1189" s="94"/>
    </row>
    <row r="1190" spans="1:15" s="62" customFormat="1" ht="108" x14ac:dyDescent="0.2">
      <c r="A1190" s="93" t="s">
        <v>735</v>
      </c>
      <c r="B1190" s="94" t="s">
        <v>432</v>
      </c>
      <c r="C1190" s="94" t="s">
        <v>1515</v>
      </c>
      <c r="D1190" s="94" t="s">
        <v>71</v>
      </c>
      <c r="E1190" s="99"/>
      <c r="F1190" s="108" t="s">
        <v>1529</v>
      </c>
      <c r="G1190" s="94">
        <v>3</v>
      </c>
      <c r="H1190" s="94" t="s">
        <v>73</v>
      </c>
      <c r="I1190" s="97" t="s">
        <v>1495</v>
      </c>
      <c r="J1190" s="94" t="s">
        <v>1525</v>
      </c>
      <c r="K1190" s="94"/>
      <c r="L1190" s="94"/>
      <c r="M1190" s="99"/>
      <c r="N1190" s="94" t="s">
        <v>432</v>
      </c>
      <c r="O1190" s="106"/>
    </row>
    <row r="1191" spans="1:15" s="62" customFormat="1" ht="108" x14ac:dyDescent="0.2">
      <c r="A1191" s="93" t="s">
        <v>735</v>
      </c>
      <c r="B1191" s="94" t="s">
        <v>432</v>
      </c>
      <c r="C1191" s="94" t="s">
        <v>1515</v>
      </c>
      <c r="D1191" s="94" t="s">
        <v>71</v>
      </c>
      <c r="E1191" s="99"/>
      <c r="F1191" s="108" t="s">
        <v>1530</v>
      </c>
      <c r="G1191" s="94">
        <v>3</v>
      </c>
      <c r="H1191" s="94" t="s">
        <v>73</v>
      </c>
      <c r="I1191" s="97" t="s">
        <v>1495</v>
      </c>
      <c r="J1191" s="94" t="s">
        <v>1525</v>
      </c>
      <c r="K1191" s="94"/>
      <c r="L1191" s="94"/>
      <c r="M1191" s="99"/>
      <c r="N1191" s="94" t="s">
        <v>432</v>
      </c>
      <c r="O1191" s="94"/>
    </row>
    <row r="1192" spans="1:15" s="62" customFormat="1" ht="108" x14ac:dyDescent="0.2">
      <c r="A1192" s="93" t="s">
        <v>735</v>
      </c>
      <c r="B1192" s="94" t="s">
        <v>432</v>
      </c>
      <c r="C1192" s="94" t="s">
        <v>1515</v>
      </c>
      <c r="D1192" s="94" t="s">
        <v>71</v>
      </c>
      <c r="E1192" s="99"/>
      <c r="F1192" s="108" t="s">
        <v>1531</v>
      </c>
      <c r="G1192" s="94">
        <v>3</v>
      </c>
      <c r="H1192" s="94" t="s">
        <v>73</v>
      </c>
      <c r="I1192" s="97" t="s">
        <v>1495</v>
      </c>
      <c r="J1192" s="94" t="s">
        <v>1532</v>
      </c>
      <c r="K1192" s="94"/>
      <c r="L1192" s="94"/>
      <c r="M1192" s="99"/>
      <c r="N1192" s="94" t="s">
        <v>432</v>
      </c>
      <c r="O1192" s="106"/>
    </row>
    <row r="1193" spans="1:15" s="62" customFormat="1" ht="108" x14ac:dyDescent="0.2">
      <c r="A1193" s="93" t="s">
        <v>735</v>
      </c>
      <c r="B1193" s="94" t="s">
        <v>432</v>
      </c>
      <c r="C1193" s="94" t="s">
        <v>1515</v>
      </c>
      <c r="D1193" s="94" t="s">
        <v>71</v>
      </c>
      <c r="E1193" s="99"/>
      <c r="F1193" s="108" t="s">
        <v>1533</v>
      </c>
      <c r="G1193" s="94">
        <v>3</v>
      </c>
      <c r="H1193" s="94" t="s">
        <v>73</v>
      </c>
      <c r="I1193" s="97" t="s">
        <v>1495</v>
      </c>
      <c r="J1193" s="94" t="s">
        <v>1532</v>
      </c>
      <c r="K1193" s="94"/>
      <c r="L1193" s="94"/>
      <c r="M1193" s="99"/>
      <c r="N1193" s="94" t="s">
        <v>432</v>
      </c>
      <c r="O1193" s="94"/>
    </row>
    <row r="1194" spans="1:15" s="62" customFormat="1" ht="108" x14ac:dyDescent="0.2">
      <c r="A1194" s="93" t="s">
        <v>735</v>
      </c>
      <c r="B1194" s="94" t="s">
        <v>432</v>
      </c>
      <c r="C1194" s="94" t="s">
        <v>1515</v>
      </c>
      <c r="D1194" s="94" t="s">
        <v>71</v>
      </c>
      <c r="E1194" s="99"/>
      <c r="F1194" s="108" t="s">
        <v>1534</v>
      </c>
      <c r="G1194" s="94">
        <v>3</v>
      </c>
      <c r="H1194" s="94" t="s">
        <v>73</v>
      </c>
      <c r="I1194" s="97" t="s">
        <v>1495</v>
      </c>
      <c r="J1194" s="94" t="s">
        <v>1532</v>
      </c>
      <c r="K1194" s="94"/>
      <c r="L1194" s="94"/>
      <c r="M1194" s="99"/>
      <c r="N1194" s="94" t="s">
        <v>432</v>
      </c>
      <c r="O1194" s="94"/>
    </row>
    <row r="1195" spans="1:15" s="62" customFormat="1" ht="108" x14ac:dyDescent="0.2">
      <c r="A1195" s="93" t="s">
        <v>735</v>
      </c>
      <c r="B1195" s="94" t="s">
        <v>432</v>
      </c>
      <c r="C1195" s="94" t="s">
        <v>1515</v>
      </c>
      <c r="D1195" s="94" t="s">
        <v>71</v>
      </c>
      <c r="E1195" s="99"/>
      <c r="F1195" s="108" t="s">
        <v>1535</v>
      </c>
      <c r="G1195" s="94">
        <v>3</v>
      </c>
      <c r="H1195" s="94" t="s">
        <v>73</v>
      </c>
      <c r="I1195" s="97" t="s">
        <v>1495</v>
      </c>
      <c r="J1195" s="94" t="s">
        <v>1532</v>
      </c>
      <c r="K1195" s="94"/>
      <c r="L1195" s="94"/>
      <c r="M1195" s="99"/>
      <c r="N1195" s="94" t="s">
        <v>432</v>
      </c>
      <c r="O1195" s="94"/>
    </row>
    <row r="1196" spans="1:15" s="62" customFormat="1" ht="108" x14ac:dyDescent="0.2">
      <c r="A1196" s="93" t="s">
        <v>735</v>
      </c>
      <c r="B1196" s="94" t="s">
        <v>432</v>
      </c>
      <c r="C1196" s="94" t="s">
        <v>1515</v>
      </c>
      <c r="D1196" s="94" t="s">
        <v>71</v>
      </c>
      <c r="E1196" s="99"/>
      <c r="F1196" s="108" t="s">
        <v>1536</v>
      </c>
      <c r="G1196" s="94">
        <v>3</v>
      </c>
      <c r="H1196" s="94" t="s">
        <v>73</v>
      </c>
      <c r="I1196" s="97" t="s">
        <v>1495</v>
      </c>
      <c r="J1196" s="94" t="s">
        <v>1532</v>
      </c>
      <c r="K1196" s="94"/>
      <c r="L1196" s="94"/>
      <c r="M1196" s="99"/>
      <c r="N1196" s="94" t="s">
        <v>432</v>
      </c>
      <c r="O1196" s="109"/>
    </row>
    <row r="1197" spans="1:15" s="62" customFormat="1" ht="108" x14ac:dyDescent="0.2">
      <c r="A1197" s="93" t="s">
        <v>735</v>
      </c>
      <c r="B1197" s="94" t="s">
        <v>432</v>
      </c>
      <c r="C1197" s="94" t="s">
        <v>1515</v>
      </c>
      <c r="D1197" s="94" t="s">
        <v>71</v>
      </c>
      <c r="E1197" s="99"/>
      <c r="F1197" s="108" t="s">
        <v>1537</v>
      </c>
      <c r="G1197" s="94">
        <v>3</v>
      </c>
      <c r="H1197" s="94" t="s">
        <v>73</v>
      </c>
      <c r="I1197" s="97" t="s">
        <v>1495</v>
      </c>
      <c r="J1197" s="94" t="s">
        <v>1532</v>
      </c>
      <c r="K1197" s="94"/>
      <c r="L1197" s="94"/>
      <c r="M1197" s="99"/>
      <c r="N1197" s="94" t="s">
        <v>432</v>
      </c>
      <c r="O1197" s="94"/>
    </row>
    <row r="1198" spans="1:15" s="62" customFormat="1" ht="108" x14ac:dyDescent="0.2">
      <c r="A1198" s="93" t="s">
        <v>735</v>
      </c>
      <c r="B1198" s="94" t="s">
        <v>432</v>
      </c>
      <c r="C1198" s="94" t="s">
        <v>1493</v>
      </c>
      <c r="D1198" s="94" t="s">
        <v>71</v>
      </c>
      <c r="E1198" s="99"/>
      <c r="F1198" s="108" t="s">
        <v>1538</v>
      </c>
      <c r="G1198" s="94">
        <v>3</v>
      </c>
      <c r="H1198" s="94" t="s">
        <v>73</v>
      </c>
      <c r="I1198" s="97" t="s">
        <v>1495</v>
      </c>
      <c r="J1198" s="94" t="s">
        <v>1539</v>
      </c>
      <c r="K1198" s="94"/>
      <c r="L1198" s="94"/>
      <c r="M1198" s="99"/>
      <c r="N1198" s="94" t="s">
        <v>432</v>
      </c>
      <c r="O1198" s="94"/>
    </row>
    <row r="1199" spans="1:15" s="62" customFormat="1" ht="108" x14ac:dyDescent="0.2">
      <c r="A1199" s="93" t="s">
        <v>735</v>
      </c>
      <c r="B1199" s="94" t="s">
        <v>432</v>
      </c>
      <c r="C1199" s="94" t="s">
        <v>1493</v>
      </c>
      <c r="D1199" s="94" t="s">
        <v>71</v>
      </c>
      <c r="E1199" s="99"/>
      <c r="F1199" s="108" t="s">
        <v>1540</v>
      </c>
      <c r="G1199" s="94">
        <v>3</v>
      </c>
      <c r="H1199" s="94" t="s">
        <v>73</v>
      </c>
      <c r="I1199" s="97" t="s">
        <v>1495</v>
      </c>
      <c r="J1199" s="94" t="s">
        <v>1541</v>
      </c>
      <c r="K1199" s="94"/>
      <c r="L1199" s="94"/>
      <c r="M1199" s="99"/>
      <c r="N1199" s="94" t="s">
        <v>432</v>
      </c>
      <c r="O1199" s="94"/>
    </row>
    <row r="1200" spans="1:15" s="62" customFormat="1" ht="40.5" x14ac:dyDescent="0.2">
      <c r="A1200" s="93" t="s">
        <v>735</v>
      </c>
      <c r="B1200" s="94" t="s">
        <v>736</v>
      </c>
      <c r="C1200" s="94" t="s">
        <v>1542</v>
      </c>
      <c r="D1200" s="94" t="s">
        <v>71</v>
      </c>
      <c r="E1200" s="99"/>
      <c r="F1200" s="94" t="s">
        <v>1543</v>
      </c>
      <c r="G1200" s="94">
        <v>3</v>
      </c>
      <c r="H1200" s="94" t="s">
        <v>73</v>
      </c>
      <c r="I1200" s="116" t="s">
        <v>1544</v>
      </c>
      <c r="J1200" s="94"/>
      <c r="K1200" s="94"/>
      <c r="L1200" s="94"/>
      <c r="M1200" s="99"/>
      <c r="N1200" s="94" t="s">
        <v>1545</v>
      </c>
      <c r="O1200" s="106"/>
    </row>
    <row r="1201" spans="1:15" s="62" customFormat="1" ht="27" x14ac:dyDescent="0.2">
      <c r="A1201" s="93" t="s">
        <v>735</v>
      </c>
      <c r="B1201" s="94" t="s">
        <v>736</v>
      </c>
      <c r="C1201" s="94" t="s">
        <v>1542</v>
      </c>
      <c r="D1201" s="94" t="s">
        <v>71</v>
      </c>
      <c r="E1201" s="99"/>
      <c r="F1201" s="94" t="s">
        <v>1546</v>
      </c>
      <c r="G1201" s="94">
        <v>3</v>
      </c>
      <c r="H1201" s="94" t="s">
        <v>73</v>
      </c>
      <c r="I1201" s="116" t="s">
        <v>1544</v>
      </c>
      <c r="J1201" s="94"/>
      <c r="K1201" s="107"/>
      <c r="L1201" s="94"/>
      <c r="M1201" s="99"/>
      <c r="N1201" s="94" t="s">
        <v>1545</v>
      </c>
      <c r="O1201" s="106"/>
    </row>
    <row r="1202" spans="1:15" s="62" customFormat="1" ht="27" x14ac:dyDescent="0.2">
      <c r="A1202" s="93" t="s">
        <v>735</v>
      </c>
      <c r="B1202" s="94" t="s">
        <v>736</v>
      </c>
      <c r="C1202" s="94" t="s">
        <v>1542</v>
      </c>
      <c r="D1202" s="94" t="s">
        <v>71</v>
      </c>
      <c r="E1202" s="99"/>
      <c r="F1202" s="94" t="s">
        <v>1547</v>
      </c>
      <c r="G1202" s="94">
        <v>3</v>
      </c>
      <c r="H1202" s="94" t="s">
        <v>73</v>
      </c>
      <c r="I1202" s="116" t="s">
        <v>1544</v>
      </c>
      <c r="J1202" s="94"/>
      <c r="K1202" s="107"/>
      <c r="L1202" s="94"/>
      <c r="M1202" s="99"/>
      <c r="N1202" s="94" t="s">
        <v>1545</v>
      </c>
      <c r="O1202" s="106"/>
    </row>
    <row r="1203" spans="1:15" s="62" customFormat="1" ht="27" x14ac:dyDescent="0.2">
      <c r="A1203" s="93" t="s">
        <v>735</v>
      </c>
      <c r="B1203" s="94" t="s">
        <v>736</v>
      </c>
      <c r="C1203" s="94" t="s">
        <v>1542</v>
      </c>
      <c r="D1203" s="94" t="s">
        <v>71</v>
      </c>
      <c r="E1203" s="99"/>
      <c r="F1203" s="94" t="s">
        <v>1548</v>
      </c>
      <c r="G1203" s="94">
        <v>3</v>
      </c>
      <c r="H1203" s="94" t="s">
        <v>73</v>
      </c>
      <c r="I1203" s="116" t="s">
        <v>1544</v>
      </c>
      <c r="J1203" s="94"/>
      <c r="K1203" s="107"/>
      <c r="L1203" s="94"/>
      <c r="M1203" s="99"/>
      <c r="N1203" s="94" t="s">
        <v>1545</v>
      </c>
      <c r="O1203" s="106"/>
    </row>
    <row r="1204" spans="1:15" s="62" customFormat="1" ht="27" x14ac:dyDescent="0.2">
      <c r="A1204" s="93" t="s">
        <v>735</v>
      </c>
      <c r="B1204" s="94" t="s">
        <v>736</v>
      </c>
      <c r="C1204" s="94" t="s">
        <v>1542</v>
      </c>
      <c r="D1204" s="94" t="s">
        <v>71</v>
      </c>
      <c r="E1204" s="99"/>
      <c r="F1204" s="94" t="s">
        <v>1549</v>
      </c>
      <c r="G1204" s="94">
        <v>3</v>
      </c>
      <c r="H1204" s="94" t="s">
        <v>73</v>
      </c>
      <c r="I1204" s="116" t="s">
        <v>1544</v>
      </c>
      <c r="J1204" s="94"/>
      <c r="K1204" s="94"/>
      <c r="L1204" s="94"/>
      <c r="M1204" s="99"/>
      <c r="N1204" s="94" t="s">
        <v>1545</v>
      </c>
      <c r="O1204" s="109"/>
    </row>
    <row r="1205" spans="1:15" s="62" customFormat="1" ht="27" x14ac:dyDescent="0.2">
      <c r="A1205" s="93" t="s">
        <v>735</v>
      </c>
      <c r="B1205" s="94" t="s">
        <v>736</v>
      </c>
      <c r="C1205" s="94" t="s">
        <v>1542</v>
      </c>
      <c r="D1205" s="94" t="s">
        <v>71</v>
      </c>
      <c r="E1205" s="99"/>
      <c r="F1205" s="94" t="s">
        <v>1550</v>
      </c>
      <c r="G1205" s="94">
        <v>3</v>
      </c>
      <c r="H1205" s="94" t="s">
        <v>73</v>
      </c>
      <c r="I1205" s="116" t="s">
        <v>1544</v>
      </c>
      <c r="J1205" s="94"/>
      <c r="K1205" s="94"/>
      <c r="L1205" s="94"/>
      <c r="M1205" s="99"/>
      <c r="N1205" s="94" t="s">
        <v>1545</v>
      </c>
      <c r="O1205" s="109"/>
    </row>
    <row r="1206" spans="1:15" s="62" customFormat="1" ht="27" x14ac:dyDescent="0.2">
      <c r="A1206" s="93" t="s">
        <v>735</v>
      </c>
      <c r="B1206" s="94" t="s">
        <v>736</v>
      </c>
      <c r="C1206" s="94" t="s">
        <v>1542</v>
      </c>
      <c r="D1206" s="94" t="s">
        <v>71</v>
      </c>
      <c r="E1206" s="99"/>
      <c r="F1206" s="94" t="s">
        <v>772</v>
      </c>
      <c r="G1206" s="94">
        <v>2</v>
      </c>
      <c r="H1206" s="94" t="s">
        <v>73</v>
      </c>
      <c r="I1206" s="116" t="s">
        <v>1544</v>
      </c>
      <c r="J1206" s="94"/>
      <c r="K1206" s="94"/>
      <c r="L1206" s="94"/>
      <c r="M1206" s="99"/>
      <c r="N1206" s="94" t="s">
        <v>1545</v>
      </c>
      <c r="O1206" s="109"/>
    </row>
    <row r="1207" spans="1:15" s="62" customFormat="1" ht="27" x14ac:dyDescent="0.2">
      <c r="A1207" s="93" t="s">
        <v>735</v>
      </c>
      <c r="B1207" s="94" t="s">
        <v>736</v>
      </c>
      <c r="C1207" s="94" t="s">
        <v>1542</v>
      </c>
      <c r="D1207" s="94" t="s">
        <v>71</v>
      </c>
      <c r="E1207" s="99"/>
      <c r="F1207" s="94" t="s">
        <v>1551</v>
      </c>
      <c r="G1207" s="94">
        <v>3</v>
      </c>
      <c r="H1207" s="94" t="s">
        <v>73</v>
      </c>
      <c r="I1207" s="116" t="s">
        <v>1544</v>
      </c>
      <c r="J1207" s="94"/>
      <c r="K1207" s="94"/>
      <c r="L1207" s="94"/>
      <c r="M1207" s="99"/>
      <c r="N1207" s="94" t="s">
        <v>1545</v>
      </c>
      <c r="O1207" s="109"/>
    </row>
    <row r="1208" spans="1:15" s="62" customFormat="1" ht="27" x14ac:dyDescent="0.2">
      <c r="A1208" s="93" t="s">
        <v>735</v>
      </c>
      <c r="B1208" s="94" t="s">
        <v>736</v>
      </c>
      <c r="C1208" s="94" t="s">
        <v>1542</v>
      </c>
      <c r="D1208" s="94" t="s">
        <v>71</v>
      </c>
      <c r="E1208" s="99"/>
      <c r="F1208" s="94" t="s">
        <v>1552</v>
      </c>
      <c r="G1208" s="94">
        <v>3</v>
      </c>
      <c r="H1208" s="94" t="s">
        <v>73</v>
      </c>
      <c r="I1208" s="116" t="s">
        <v>1544</v>
      </c>
      <c r="J1208" s="94"/>
      <c r="K1208" s="94"/>
      <c r="L1208" s="94"/>
      <c r="M1208" s="99"/>
      <c r="N1208" s="94" t="s">
        <v>1545</v>
      </c>
      <c r="O1208" s="109"/>
    </row>
    <row r="1209" spans="1:15" s="62" customFormat="1" ht="27" x14ac:dyDescent="0.2">
      <c r="A1209" s="93" t="s">
        <v>735</v>
      </c>
      <c r="B1209" s="94" t="s">
        <v>736</v>
      </c>
      <c r="C1209" s="94" t="s">
        <v>1542</v>
      </c>
      <c r="D1209" s="94" t="s">
        <v>71</v>
      </c>
      <c r="E1209" s="99"/>
      <c r="F1209" s="94" t="s">
        <v>1553</v>
      </c>
      <c r="G1209" s="94">
        <v>2</v>
      </c>
      <c r="H1209" s="94" t="s">
        <v>73</v>
      </c>
      <c r="I1209" s="116" t="s">
        <v>1544</v>
      </c>
      <c r="J1209" s="94"/>
      <c r="K1209" s="94"/>
      <c r="L1209" s="94"/>
      <c r="M1209" s="99"/>
      <c r="N1209" s="94" t="s">
        <v>1545</v>
      </c>
      <c r="O1209" s="109"/>
    </row>
    <row r="1210" spans="1:15" s="62" customFormat="1" ht="27" x14ac:dyDescent="0.2">
      <c r="A1210" s="93" t="s">
        <v>735</v>
      </c>
      <c r="B1210" s="94" t="s">
        <v>736</v>
      </c>
      <c r="C1210" s="94" t="s">
        <v>1542</v>
      </c>
      <c r="D1210" s="94" t="s">
        <v>71</v>
      </c>
      <c r="E1210" s="99"/>
      <c r="F1210" s="94" t="s">
        <v>1554</v>
      </c>
      <c r="G1210" s="94">
        <v>3</v>
      </c>
      <c r="H1210" s="94" t="s">
        <v>73</v>
      </c>
      <c r="I1210" s="116" t="s">
        <v>1544</v>
      </c>
      <c r="J1210" s="94"/>
      <c r="K1210" s="94"/>
      <c r="L1210" s="94"/>
      <c r="M1210" s="99"/>
      <c r="N1210" s="94" t="s">
        <v>1545</v>
      </c>
      <c r="O1210" s="109"/>
    </row>
    <row r="1211" spans="1:15" s="62" customFormat="1" ht="27" x14ac:dyDescent="0.2">
      <c r="A1211" s="93" t="s">
        <v>735</v>
      </c>
      <c r="B1211" s="94" t="s">
        <v>736</v>
      </c>
      <c r="C1211" s="94" t="s">
        <v>1542</v>
      </c>
      <c r="D1211" s="94" t="s">
        <v>71</v>
      </c>
      <c r="E1211" s="99"/>
      <c r="F1211" s="94" t="s">
        <v>1555</v>
      </c>
      <c r="G1211" s="94">
        <v>2</v>
      </c>
      <c r="H1211" s="94" t="s">
        <v>73</v>
      </c>
      <c r="I1211" s="116" t="s">
        <v>1544</v>
      </c>
      <c r="J1211" s="94"/>
      <c r="K1211" s="94"/>
      <c r="L1211" s="94"/>
      <c r="M1211" s="99"/>
      <c r="N1211" s="94" t="s">
        <v>1545</v>
      </c>
      <c r="O1211" s="94"/>
    </row>
    <row r="1212" spans="1:15" s="62" customFormat="1" ht="94.5" x14ac:dyDescent="0.2">
      <c r="A1212" s="93" t="s">
        <v>735</v>
      </c>
      <c r="B1212" s="94" t="s">
        <v>432</v>
      </c>
      <c r="C1212" s="94" t="s">
        <v>1556</v>
      </c>
      <c r="D1212" s="94" t="s">
        <v>71</v>
      </c>
      <c r="E1212" s="99"/>
      <c r="F1212" s="94" t="s">
        <v>458</v>
      </c>
      <c r="G1212" s="94">
        <v>3</v>
      </c>
      <c r="H1212" s="94" t="s">
        <v>73</v>
      </c>
      <c r="I1212" s="94" t="s">
        <v>1557</v>
      </c>
      <c r="J1212" s="94"/>
      <c r="K1212" s="94"/>
      <c r="L1212" s="94"/>
      <c r="M1212" s="99"/>
      <c r="N1212" s="94" t="s">
        <v>1558</v>
      </c>
      <c r="O1212" s="106"/>
    </row>
    <row r="1213" spans="1:15" s="62" customFormat="1" ht="94.5" x14ac:dyDescent="0.2">
      <c r="A1213" s="93" t="s">
        <v>735</v>
      </c>
      <c r="B1213" s="94" t="s">
        <v>432</v>
      </c>
      <c r="C1213" s="94" t="s">
        <v>1556</v>
      </c>
      <c r="D1213" s="94" t="s">
        <v>71</v>
      </c>
      <c r="E1213" s="99"/>
      <c r="F1213" s="94" t="s">
        <v>1559</v>
      </c>
      <c r="G1213" s="94">
        <v>2</v>
      </c>
      <c r="H1213" s="94" t="s">
        <v>1560</v>
      </c>
      <c r="I1213" s="94"/>
      <c r="J1213" s="94"/>
      <c r="K1213" s="107"/>
      <c r="L1213" s="94"/>
      <c r="M1213" s="99"/>
      <c r="N1213" s="94" t="s">
        <v>1558</v>
      </c>
      <c r="O1213" s="106"/>
    </row>
    <row r="1214" spans="1:15" s="62" customFormat="1" ht="94.5" x14ac:dyDescent="0.2">
      <c r="A1214" s="93" t="s">
        <v>735</v>
      </c>
      <c r="B1214" s="94" t="s">
        <v>432</v>
      </c>
      <c r="C1214" s="94" t="s">
        <v>1556</v>
      </c>
      <c r="D1214" s="94" t="s">
        <v>71</v>
      </c>
      <c r="E1214" s="99"/>
      <c r="F1214" s="94" t="s">
        <v>453</v>
      </c>
      <c r="G1214" s="94">
        <v>3</v>
      </c>
      <c r="H1214" s="94" t="s">
        <v>73</v>
      </c>
      <c r="I1214" s="94" t="s">
        <v>1561</v>
      </c>
      <c r="J1214" s="94"/>
      <c r="K1214" s="107"/>
      <c r="L1214" s="94"/>
      <c r="M1214" s="99"/>
      <c r="N1214" s="94" t="s">
        <v>1558</v>
      </c>
      <c r="O1214" s="106"/>
    </row>
    <row r="1215" spans="1:15" s="62" customFormat="1" ht="94.5" x14ac:dyDescent="0.2">
      <c r="A1215" s="93" t="s">
        <v>735</v>
      </c>
      <c r="B1215" s="94" t="s">
        <v>432</v>
      </c>
      <c r="C1215" s="94" t="s">
        <v>1562</v>
      </c>
      <c r="D1215" s="94" t="s">
        <v>71</v>
      </c>
      <c r="E1215" s="99"/>
      <c r="F1215" s="108" t="s">
        <v>1563</v>
      </c>
      <c r="G1215" s="94">
        <v>3</v>
      </c>
      <c r="H1215" s="94" t="s">
        <v>73</v>
      </c>
      <c r="I1215" s="94" t="s">
        <v>1564</v>
      </c>
      <c r="J1215" s="94"/>
      <c r="K1215" s="107"/>
      <c r="L1215" s="94"/>
      <c r="M1215" s="99"/>
      <c r="N1215" s="94" t="s">
        <v>1558</v>
      </c>
      <c r="O1215" s="106"/>
    </row>
    <row r="1216" spans="1:15" s="62" customFormat="1" ht="94.5" x14ac:dyDescent="0.2">
      <c r="A1216" s="93" t="s">
        <v>735</v>
      </c>
      <c r="B1216" s="94" t="s">
        <v>432</v>
      </c>
      <c r="C1216" s="94" t="s">
        <v>1562</v>
      </c>
      <c r="D1216" s="94" t="s">
        <v>71</v>
      </c>
      <c r="E1216" s="99"/>
      <c r="F1216" s="108" t="s">
        <v>1565</v>
      </c>
      <c r="G1216" s="94">
        <v>3</v>
      </c>
      <c r="H1216" s="94" t="s">
        <v>73</v>
      </c>
      <c r="I1216" s="94"/>
      <c r="J1216" s="94"/>
      <c r="K1216" s="94"/>
      <c r="L1216" s="94"/>
      <c r="M1216" s="99"/>
      <c r="N1216" s="94" t="s">
        <v>1558</v>
      </c>
      <c r="O1216" s="109"/>
    </row>
    <row r="1217" spans="1:15" s="62" customFormat="1" ht="94.5" x14ac:dyDescent="0.2">
      <c r="A1217" s="93" t="s">
        <v>735</v>
      </c>
      <c r="B1217" s="94" t="s">
        <v>432</v>
      </c>
      <c r="C1217" s="94" t="s">
        <v>1562</v>
      </c>
      <c r="D1217" s="94" t="s">
        <v>71</v>
      </c>
      <c r="E1217" s="99"/>
      <c r="F1217" s="108" t="s">
        <v>1566</v>
      </c>
      <c r="G1217" s="94">
        <v>3</v>
      </c>
      <c r="H1217" s="94" t="s">
        <v>73</v>
      </c>
      <c r="I1217" s="94" t="s">
        <v>1567</v>
      </c>
      <c r="J1217" s="94"/>
      <c r="K1217" s="94"/>
      <c r="L1217" s="94"/>
      <c r="M1217" s="99"/>
      <c r="N1217" s="94" t="s">
        <v>1558</v>
      </c>
      <c r="O1217" s="109"/>
    </row>
    <row r="1218" spans="1:15" s="62" customFormat="1" ht="94.5" x14ac:dyDescent="0.2">
      <c r="A1218" s="93" t="s">
        <v>735</v>
      </c>
      <c r="B1218" s="94" t="s">
        <v>432</v>
      </c>
      <c r="C1218" s="94" t="s">
        <v>1562</v>
      </c>
      <c r="D1218" s="94" t="s">
        <v>71</v>
      </c>
      <c r="E1218" s="99"/>
      <c r="F1218" s="108" t="s">
        <v>1568</v>
      </c>
      <c r="G1218" s="94">
        <v>3</v>
      </c>
      <c r="H1218" s="94" t="s">
        <v>73</v>
      </c>
      <c r="I1218" s="94" t="s">
        <v>1569</v>
      </c>
      <c r="J1218" s="94"/>
      <c r="K1218" s="94"/>
      <c r="L1218" s="94"/>
      <c r="M1218" s="99"/>
      <c r="N1218" s="94" t="s">
        <v>1558</v>
      </c>
      <c r="O1218" s="109"/>
    </row>
    <row r="1219" spans="1:15" s="62" customFormat="1" ht="337.5" x14ac:dyDescent="0.2">
      <c r="A1219" s="93" t="s">
        <v>735</v>
      </c>
      <c r="B1219" s="94" t="s">
        <v>736</v>
      </c>
      <c r="C1219" s="94" t="s">
        <v>1570</v>
      </c>
      <c r="D1219" s="94" t="s">
        <v>432</v>
      </c>
      <c r="E1219" s="99"/>
      <c r="F1219" s="94" t="s">
        <v>1571</v>
      </c>
      <c r="G1219" s="94">
        <v>2</v>
      </c>
      <c r="H1219" s="94" t="s">
        <v>73</v>
      </c>
      <c r="I1219" s="97" t="s">
        <v>1572</v>
      </c>
      <c r="J1219" s="94" t="s">
        <v>1573</v>
      </c>
      <c r="K1219" s="94" t="s">
        <v>1574</v>
      </c>
      <c r="L1219" s="94" t="s">
        <v>269</v>
      </c>
      <c r="M1219" s="99"/>
      <c r="N1219" s="94" t="s">
        <v>1575</v>
      </c>
      <c r="O1219" s="106"/>
    </row>
    <row r="1220" spans="1:15" s="62" customFormat="1" ht="409.5" x14ac:dyDescent="0.2">
      <c r="A1220" s="93" t="s">
        <v>735</v>
      </c>
      <c r="B1220" s="94" t="s">
        <v>736</v>
      </c>
      <c r="C1220" s="94" t="s">
        <v>1570</v>
      </c>
      <c r="D1220" s="94" t="s">
        <v>432</v>
      </c>
      <c r="E1220" s="99"/>
      <c r="F1220" s="94" t="s">
        <v>1576</v>
      </c>
      <c r="G1220" s="94">
        <v>2</v>
      </c>
      <c r="H1220" s="94" t="s">
        <v>73</v>
      </c>
      <c r="I1220" s="97" t="s">
        <v>1572</v>
      </c>
      <c r="J1220" s="94" t="s">
        <v>1577</v>
      </c>
      <c r="K1220" s="94" t="s">
        <v>1574</v>
      </c>
      <c r="L1220" s="94" t="s">
        <v>269</v>
      </c>
      <c r="M1220" s="99"/>
      <c r="N1220" s="94" t="s">
        <v>1575</v>
      </c>
      <c r="O1220" s="106"/>
    </row>
    <row r="1221" spans="1:15" s="62" customFormat="1" ht="216" x14ac:dyDescent="0.2">
      <c r="A1221" s="93" t="s">
        <v>735</v>
      </c>
      <c r="B1221" s="94" t="s">
        <v>736</v>
      </c>
      <c r="C1221" s="94" t="s">
        <v>1570</v>
      </c>
      <c r="D1221" s="94" t="s">
        <v>432</v>
      </c>
      <c r="E1221" s="99"/>
      <c r="F1221" s="94" t="s">
        <v>1578</v>
      </c>
      <c r="G1221" s="94">
        <v>2</v>
      </c>
      <c r="H1221" s="94" t="s">
        <v>73</v>
      </c>
      <c r="I1221" s="97" t="s">
        <v>1572</v>
      </c>
      <c r="J1221" s="94" t="s">
        <v>1579</v>
      </c>
      <c r="K1221" s="94" t="s">
        <v>1574</v>
      </c>
      <c r="L1221" s="94" t="s">
        <v>269</v>
      </c>
      <c r="M1221" s="99"/>
      <c r="N1221" s="94" t="s">
        <v>1575</v>
      </c>
      <c r="O1221" s="106"/>
    </row>
    <row r="1222" spans="1:15" s="62" customFormat="1" ht="216" x14ac:dyDescent="0.2">
      <c r="A1222" s="93" t="s">
        <v>735</v>
      </c>
      <c r="B1222" s="94" t="s">
        <v>736</v>
      </c>
      <c r="C1222" s="94" t="s">
        <v>1570</v>
      </c>
      <c r="D1222" s="94" t="s">
        <v>432</v>
      </c>
      <c r="E1222" s="99"/>
      <c r="F1222" s="108" t="s">
        <v>1580</v>
      </c>
      <c r="G1222" s="94">
        <v>4</v>
      </c>
      <c r="H1222" s="94" t="s">
        <v>73</v>
      </c>
      <c r="I1222" s="97" t="s">
        <v>1572</v>
      </c>
      <c r="J1222" s="94" t="s">
        <v>1581</v>
      </c>
      <c r="K1222" s="94" t="s">
        <v>1574</v>
      </c>
      <c r="L1222" s="94" t="s">
        <v>269</v>
      </c>
      <c r="M1222" s="99"/>
      <c r="N1222" s="94" t="s">
        <v>1575</v>
      </c>
      <c r="O1222" s="106"/>
    </row>
    <row r="1223" spans="1:15" s="62" customFormat="1" ht="229.5" x14ac:dyDescent="0.2">
      <c r="A1223" s="93" t="s">
        <v>735</v>
      </c>
      <c r="B1223" s="94" t="s">
        <v>736</v>
      </c>
      <c r="C1223" s="94" t="s">
        <v>1570</v>
      </c>
      <c r="D1223" s="94" t="s">
        <v>432</v>
      </c>
      <c r="E1223" s="99"/>
      <c r="F1223" s="108" t="s">
        <v>1582</v>
      </c>
      <c r="G1223" s="94">
        <v>2</v>
      </c>
      <c r="H1223" s="94" t="s">
        <v>73</v>
      </c>
      <c r="I1223" s="97" t="s">
        <v>1572</v>
      </c>
      <c r="J1223" s="94" t="s">
        <v>1583</v>
      </c>
      <c r="K1223" s="94" t="s">
        <v>1574</v>
      </c>
      <c r="L1223" s="94" t="s">
        <v>269</v>
      </c>
      <c r="M1223" s="99"/>
      <c r="N1223" s="94" t="s">
        <v>1575</v>
      </c>
      <c r="O1223" s="109"/>
    </row>
    <row r="1224" spans="1:15" s="62" customFormat="1" ht="297" x14ac:dyDescent="0.2">
      <c r="A1224" s="93" t="s">
        <v>735</v>
      </c>
      <c r="B1224" s="94" t="s">
        <v>736</v>
      </c>
      <c r="C1224" s="94" t="s">
        <v>1570</v>
      </c>
      <c r="D1224" s="94" t="s">
        <v>432</v>
      </c>
      <c r="E1224" s="99"/>
      <c r="F1224" s="108" t="s">
        <v>1584</v>
      </c>
      <c r="G1224" s="94">
        <v>3</v>
      </c>
      <c r="H1224" s="94" t="s">
        <v>73</v>
      </c>
      <c r="I1224" s="97" t="s">
        <v>1572</v>
      </c>
      <c r="J1224" s="94" t="s">
        <v>1585</v>
      </c>
      <c r="K1224" s="94" t="s">
        <v>1574</v>
      </c>
      <c r="L1224" s="94" t="s">
        <v>269</v>
      </c>
      <c r="M1224" s="99"/>
      <c r="N1224" s="94" t="s">
        <v>1575</v>
      </c>
      <c r="O1224" s="109"/>
    </row>
    <row r="1225" spans="1:15" s="62" customFormat="1" ht="364.5" x14ac:dyDescent="0.2">
      <c r="A1225" s="93" t="s">
        <v>735</v>
      </c>
      <c r="B1225" s="94" t="s">
        <v>736</v>
      </c>
      <c r="C1225" s="94" t="s">
        <v>1570</v>
      </c>
      <c r="D1225" s="94" t="s">
        <v>432</v>
      </c>
      <c r="E1225" s="99"/>
      <c r="F1225" s="108" t="s">
        <v>1586</v>
      </c>
      <c r="G1225" s="94">
        <v>3</v>
      </c>
      <c r="H1225" s="94" t="s">
        <v>73</v>
      </c>
      <c r="I1225" s="97" t="s">
        <v>1572</v>
      </c>
      <c r="J1225" s="94" t="s">
        <v>1587</v>
      </c>
      <c r="K1225" s="94" t="s">
        <v>1574</v>
      </c>
      <c r="L1225" s="94" t="s">
        <v>269</v>
      </c>
      <c r="M1225" s="99"/>
      <c r="N1225" s="94" t="s">
        <v>1575</v>
      </c>
      <c r="O1225" s="109"/>
    </row>
    <row r="1226" spans="1:15" s="62" customFormat="1" ht="351" x14ac:dyDescent="0.2">
      <c r="A1226" s="93" t="s">
        <v>735</v>
      </c>
      <c r="B1226" s="94" t="s">
        <v>736</v>
      </c>
      <c r="C1226" s="94" t="s">
        <v>1570</v>
      </c>
      <c r="D1226" s="94" t="s">
        <v>432</v>
      </c>
      <c r="E1226" s="99"/>
      <c r="F1226" s="108" t="s">
        <v>1588</v>
      </c>
      <c r="G1226" s="94">
        <v>2</v>
      </c>
      <c r="H1226" s="94" t="s">
        <v>73</v>
      </c>
      <c r="I1226" s="97" t="s">
        <v>1572</v>
      </c>
      <c r="J1226" s="94" t="s">
        <v>1589</v>
      </c>
      <c r="K1226" s="94" t="s">
        <v>1574</v>
      </c>
      <c r="L1226" s="94" t="s">
        <v>269</v>
      </c>
      <c r="M1226" s="99"/>
      <c r="N1226" s="94" t="s">
        <v>1575</v>
      </c>
      <c r="O1226" s="109"/>
    </row>
    <row r="1227" spans="1:15" s="62" customFormat="1" ht="409.5" x14ac:dyDescent="0.2">
      <c r="A1227" s="93" t="s">
        <v>735</v>
      </c>
      <c r="B1227" s="94" t="s">
        <v>736</v>
      </c>
      <c r="C1227" s="94" t="s">
        <v>1570</v>
      </c>
      <c r="D1227" s="94" t="s">
        <v>432</v>
      </c>
      <c r="E1227" s="99"/>
      <c r="F1227" s="108" t="s">
        <v>1590</v>
      </c>
      <c r="G1227" s="94">
        <v>2</v>
      </c>
      <c r="H1227" s="94" t="s">
        <v>73</v>
      </c>
      <c r="I1227" s="97" t="s">
        <v>1572</v>
      </c>
      <c r="J1227" s="94" t="s">
        <v>1591</v>
      </c>
      <c r="K1227" s="94" t="s">
        <v>1574</v>
      </c>
      <c r="L1227" s="94" t="s">
        <v>269</v>
      </c>
      <c r="M1227" s="99"/>
      <c r="N1227" s="94" t="s">
        <v>1575</v>
      </c>
      <c r="O1227" s="109"/>
    </row>
    <row r="1228" spans="1:15" s="62" customFormat="1" ht="405" x14ac:dyDescent="0.2">
      <c r="A1228" s="93" t="s">
        <v>735</v>
      </c>
      <c r="B1228" s="94" t="s">
        <v>736</v>
      </c>
      <c r="C1228" s="94" t="s">
        <v>1570</v>
      </c>
      <c r="D1228" s="94" t="s">
        <v>432</v>
      </c>
      <c r="E1228" s="99"/>
      <c r="F1228" s="108" t="s">
        <v>1592</v>
      </c>
      <c r="G1228" s="94">
        <v>2</v>
      </c>
      <c r="H1228" s="94" t="s">
        <v>73</v>
      </c>
      <c r="I1228" s="97" t="s">
        <v>1572</v>
      </c>
      <c r="J1228" s="94" t="s">
        <v>1593</v>
      </c>
      <c r="K1228" s="94" t="s">
        <v>1574</v>
      </c>
      <c r="L1228" s="94" t="s">
        <v>1594</v>
      </c>
      <c r="M1228" s="99"/>
      <c r="N1228" s="94" t="s">
        <v>1575</v>
      </c>
      <c r="O1228" s="109"/>
    </row>
    <row r="1229" spans="1:15" s="62" customFormat="1" ht="297" x14ac:dyDescent="0.2">
      <c r="A1229" s="93" t="s">
        <v>735</v>
      </c>
      <c r="B1229" s="94" t="s">
        <v>736</v>
      </c>
      <c r="C1229" s="94" t="s">
        <v>1570</v>
      </c>
      <c r="D1229" s="94" t="s">
        <v>432</v>
      </c>
      <c r="E1229" s="99"/>
      <c r="F1229" s="108" t="s">
        <v>1595</v>
      </c>
      <c r="G1229" s="94">
        <v>2</v>
      </c>
      <c r="H1229" s="94" t="s">
        <v>73</v>
      </c>
      <c r="I1229" s="97" t="s">
        <v>1572</v>
      </c>
      <c r="J1229" s="94" t="s">
        <v>1596</v>
      </c>
      <c r="K1229" s="94" t="s">
        <v>1574</v>
      </c>
      <c r="L1229" s="94" t="s">
        <v>1594</v>
      </c>
      <c r="M1229" s="99"/>
      <c r="N1229" s="94" t="s">
        <v>1575</v>
      </c>
      <c r="O1229" s="109"/>
    </row>
    <row r="1230" spans="1:15" s="62" customFormat="1" ht="391.5" x14ac:dyDescent="0.2">
      <c r="A1230" s="93" t="s">
        <v>735</v>
      </c>
      <c r="B1230" s="94" t="s">
        <v>736</v>
      </c>
      <c r="C1230" s="94" t="s">
        <v>1570</v>
      </c>
      <c r="D1230" s="94" t="s">
        <v>432</v>
      </c>
      <c r="E1230" s="94"/>
      <c r="F1230" s="108" t="s">
        <v>1597</v>
      </c>
      <c r="G1230" s="94">
        <v>2</v>
      </c>
      <c r="H1230" s="94" t="s">
        <v>73</v>
      </c>
      <c r="I1230" s="97" t="s">
        <v>1572</v>
      </c>
      <c r="J1230" s="94" t="s">
        <v>1598</v>
      </c>
      <c r="K1230" s="94" t="s">
        <v>1574</v>
      </c>
      <c r="L1230" s="94" t="s">
        <v>1599</v>
      </c>
      <c r="M1230" s="94"/>
      <c r="N1230" s="94" t="s">
        <v>1575</v>
      </c>
      <c r="O1230" s="109"/>
    </row>
    <row r="1231" spans="1:15" s="62" customFormat="1" ht="409.5" x14ac:dyDescent="0.2">
      <c r="A1231" s="93" t="s">
        <v>735</v>
      </c>
      <c r="B1231" s="94" t="s">
        <v>736</v>
      </c>
      <c r="C1231" s="94" t="s">
        <v>1570</v>
      </c>
      <c r="D1231" s="94" t="s">
        <v>432</v>
      </c>
      <c r="E1231" s="94"/>
      <c r="F1231" s="108" t="s">
        <v>1600</v>
      </c>
      <c r="G1231" s="94">
        <v>2</v>
      </c>
      <c r="H1231" s="94" t="s">
        <v>73</v>
      </c>
      <c r="I1231" s="97" t="s">
        <v>1572</v>
      </c>
      <c r="J1231" s="94" t="s">
        <v>1601</v>
      </c>
      <c r="K1231" s="94" t="s">
        <v>1574</v>
      </c>
      <c r="L1231" s="94" t="s">
        <v>269</v>
      </c>
      <c r="M1231" s="94"/>
      <c r="N1231" s="94" t="s">
        <v>1575</v>
      </c>
      <c r="O1231" s="109"/>
    </row>
    <row r="1232" spans="1:15" s="62" customFormat="1" ht="409.5" x14ac:dyDescent="0.2">
      <c r="A1232" s="93" t="s">
        <v>735</v>
      </c>
      <c r="B1232" s="94" t="s">
        <v>736</v>
      </c>
      <c r="C1232" s="94" t="s">
        <v>1570</v>
      </c>
      <c r="D1232" s="94" t="s">
        <v>432</v>
      </c>
      <c r="E1232" s="94"/>
      <c r="F1232" s="108" t="s">
        <v>1602</v>
      </c>
      <c r="G1232" s="94">
        <v>3</v>
      </c>
      <c r="H1232" s="94" t="s">
        <v>73</v>
      </c>
      <c r="I1232" s="97" t="s">
        <v>1572</v>
      </c>
      <c r="J1232" s="94" t="s">
        <v>1603</v>
      </c>
      <c r="K1232" s="94" t="s">
        <v>1574</v>
      </c>
      <c r="L1232" s="94" t="s">
        <v>269</v>
      </c>
      <c r="M1232" s="94"/>
      <c r="N1232" s="94" t="s">
        <v>1575</v>
      </c>
      <c r="O1232" s="109"/>
    </row>
    <row r="1233" spans="1:15" s="62" customFormat="1" ht="409.5" x14ac:dyDescent="0.2">
      <c r="A1233" s="93" t="s">
        <v>735</v>
      </c>
      <c r="B1233" s="94" t="s">
        <v>736</v>
      </c>
      <c r="C1233" s="94" t="s">
        <v>1570</v>
      </c>
      <c r="D1233" s="94" t="s">
        <v>432</v>
      </c>
      <c r="E1233" s="94"/>
      <c r="F1233" s="108" t="s">
        <v>1604</v>
      </c>
      <c r="G1233" s="94">
        <v>2</v>
      </c>
      <c r="H1233" s="94" t="s">
        <v>73</v>
      </c>
      <c r="I1233" s="97" t="s">
        <v>1572</v>
      </c>
      <c r="J1233" s="94" t="s">
        <v>1605</v>
      </c>
      <c r="K1233" s="94" t="s">
        <v>1574</v>
      </c>
      <c r="L1233" s="94" t="s">
        <v>1606</v>
      </c>
      <c r="M1233" s="94"/>
      <c r="N1233" s="94" t="s">
        <v>1575</v>
      </c>
      <c r="O1233" s="109"/>
    </row>
    <row r="1234" spans="1:15" s="62" customFormat="1" ht="162" x14ac:dyDescent="0.2">
      <c r="A1234" s="93" t="s">
        <v>735</v>
      </c>
      <c r="B1234" s="94" t="s">
        <v>736</v>
      </c>
      <c r="C1234" s="94" t="s">
        <v>1570</v>
      </c>
      <c r="D1234" s="94" t="s">
        <v>432</v>
      </c>
      <c r="E1234" s="94"/>
      <c r="F1234" s="108" t="s">
        <v>1607</v>
      </c>
      <c r="G1234" s="94">
        <v>2</v>
      </c>
      <c r="H1234" s="94" t="s">
        <v>73</v>
      </c>
      <c r="I1234" s="97" t="s">
        <v>1572</v>
      </c>
      <c r="J1234" s="94" t="s">
        <v>1608</v>
      </c>
      <c r="K1234" s="94" t="s">
        <v>1574</v>
      </c>
      <c r="L1234" s="94" t="s">
        <v>269</v>
      </c>
      <c r="M1234" s="94"/>
      <c r="N1234" s="94" t="s">
        <v>1575</v>
      </c>
      <c r="O1234" s="109"/>
    </row>
    <row r="1235" spans="1:15" s="62" customFormat="1" ht="175.5" x14ac:dyDescent="0.2">
      <c r="A1235" s="93" t="s">
        <v>735</v>
      </c>
      <c r="B1235" s="94" t="s">
        <v>736</v>
      </c>
      <c r="C1235" s="94" t="s">
        <v>1570</v>
      </c>
      <c r="D1235" s="94" t="s">
        <v>432</v>
      </c>
      <c r="E1235" s="94"/>
      <c r="F1235" s="108" t="s">
        <v>1609</v>
      </c>
      <c r="G1235" s="94">
        <v>3</v>
      </c>
      <c r="H1235" s="94" t="s">
        <v>73</v>
      </c>
      <c r="I1235" s="97" t="s">
        <v>1572</v>
      </c>
      <c r="J1235" s="94" t="s">
        <v>1610</v>
      </c>
      <c r="K1235" s="94" t="s">
        <v>1574</v>
      </c>
      <c r="L1235" s="94" t="s">
        <v>269</v>
      </c>
      <c r="M1235" s="94"/>
      <c r="N1235" s="94" t="s">
        <v>1575</v>
      </c>
      <c r="O1235" s="109"/>
    </row>
    <row r="1236" spans="1:15" s="62" customFormat="1" ht="409.5" x14ac:dyDescent="0.2">
      <c r="A1236" s="93" t="s">
        <v>735</v>
      </c>
      <c r="B1236" s="94" t="s">
        <v>736</v>
      </c>
      <c r="C1236" s="94" t="s">
        <v>1570</v>
      </c>
      <c r="D1236" s="94" t="s">
        <v>432</v>
      </c>
      <c r="E1236" s="94"/>
      <c r="F1236" s="108" t="s">
        <v>1611</v>
      </c>
      <c r="G1236" s="94">
        <v>3</v>
      </c>
      <c r="H1236" s="94" t="s">
        <v>73</v>
      </c>
      <c r="I1236" s="97" t="s">
        <v>1572</v>
      </c>
      <c r="J1236" s="94" t="s">
        <v>1612</v>
      </c>
      <c r="K1236" s="94" t="s">
        <v>1574</v>
      </c>
      <c r="L1236" s="94" t="s">
        <v>269</v>
      </c>
      <c r="M1236" s="94"/>
      <c r="N1236" s="94" t="s">
        <v>1575</v>
      </c>
      <c r="O1236" s="109"/>
    </row>
    <row r="1237" spans="1:15" s="62" customFormat="1" ht="409.5" x14ac:dyDescent="0.2">
      <c r="A1237" s="93" t="s">
        <v>735</v>
      </c>
      <c r="B1237" s="94" t="s">
        <v>736</v>
      </c>
      <c r="C1237" s="94" t="s">
        <v>1570</v>
      </c>
      <c r="D1237" s="94" t="s">
        <v>432</v>
      </c>
      <c r="E1237" s="94"/>
      <c r="F1237" s="108" t="s">
        <v>507</v>
      </c>
      <c r="G1237" s="94">
        <v>2</v>
      </c>
      <c r="H1237" s="94" t="s">
        <v>73</v>
      </c>
      <c r="I1237" s="97" t="s">
        <v>1572</v>
      </c>
      <c r="J1237" s="94" t="s">
        <v>1613</v>
      </c>
      <c r="K1237" s="94" t="s">
        <v>1574</v>
      </c>
      <c r="L1237" s="94" t="s">
        <v>269</v>
      </c>
      <c r="M1237" s="94"/>
      <c r="N1237" s="94" t="s">
        <v>1575</v>
      </c>
      <c r="O1237" s="109"/>
    </row>
    <row r="1238" spans="1:15" s="62" customFormat="1" ht="364.5" x14ac:dyDescent="0.2">
      <c r="A1238" s="93" t="s">
        <v>735</v>
      </c>
      <c r="B1238" s="94" t="s">
        <v>736</v>
      </c>
      <c r="C1238" s="94" t="s">
        <v>1570</v>
      </c>
      <c r="D1238" s="94" t="s">
        <v>432</v>
      </c>
      <c r="E1238" s="94"/>
      <c r="F1238" s="108" t="s">
        <v>1614</v>
      </c>
      <c r="G1238" s="94">
        <v>2</v>
      </c>
      <c r="H1238" s="94" t="s">
        <v>73</v>
      </c>
      <c r="I1238" s="97" t="s">
        <v>1572</v>
      </c>
      <c r="J1238" s="94" t="s">
        <v>1615</v>
      </c>
      <c r="K1238" s="94" t="s">
        <v>1574</v>
      </c>
      <c r="L1238" s="94" t="s">
        <v>269</v>
      </c>
      <c r="M1238" s="94"/>
      <c r="N1238" s="94" t="s">
        <v>1575</v>
      </c>
      <c r="O1238" s="109"/>
    </row>
    <row r="1239" spans="1:15" s="62" customFormat="1" ht="409.5" x14ac:dyDescent="0.2">
      <c r="A1239" s="93" t="s">
        <v>735</v>
      </c>
      <c r="B1239" s="94" t="s">
        <v>736</v>
      </c>
      <c r="C1239" s="94" t="s">
        <v>1570</v>
      </c>
      <c r="D1239" s="94" t="s">
        <v>432</v>
      </c>
      <c r="E1239" s="94"/>
      <c r="F1239" s="108" t="s">
        <v>1616</v>
      </c>
      <c r="G1239" s="94">
        <v>2</v>
      </c>
      <c r="H1239" s="94" t="s">
        <v>73</v>
      </c>
      <c r="I1239" s="97" t="s">
        <v>1572</v>
      </c>
      <c r="J1239" s="94" t="s">
        <v>1617</v>
      </c>
      <c r="K1239" s="94" t="s">
        <v>1574</v>
      </c>
      <c r="L1239" s="94" t="s">
        <v>269</v>
      </c>
      <c r="M1239" s="94"/>
      <c r="N1239" s="94" t="s">
        <v>1575</v>
      </c>
      <c r="O1239" s="109"/>
    </row>
    <row r="1240" spans="1:15" s="62" customFormat="1" ht="409.5" x14ac:dyDescent="0.2">
      <c r="A1240" s="93" t="s">
        <v>735</v>
      </c>
      <c r="B1240" s="94" t="s">
        <v>736</v>
      </c>
      <c r="C1240" s="94" t="s">
        <v>1570</v>
      </c>
      <c r="D1240" s="94" t="s">
        <v>432</v>
      </c>
      <c r="E1240" s="94"/>
      <c r="F1240" s="108" t="s">
        <v>1618</v>
      </c>
      <c r="G1240" s="94">
        <v>3</v>
      </c>
      <c r="H1240" s="94" t="s">
        <v>73</v>
      </c>
      <c r="I1240" s="97" t="s">
        <v>1572</v>
      </c>
      <c r="J1240" s="94" t="s">
        <v>1619</v>
      </c>
      <c r="K1240" s="94" t="s">
        <v>1574</v>
      </c>
      <c r="L1240" s="94" t="s">
        <v>269</v>
      </c>
      <c r="M1240" s="94"/>
      <c r="N1240" s="94" t="s">
        <v>1575</v>
      </c>
      <c r="O1240" s="109"/>
    </row>
    <row r="1241" spans="1:15" s="62" customFormat="1" ht="391.5" x14ac:dyDescent="0.2">
      <c r="A1241" s="93" t="s">
        <v>735</v>
      </c>
      <c r="B1241" s="94" t="s">
        <v>736</v>
      </c>
      <c r="C1241" s="94" t="s">
        <v>1570</v>
      </c>
      <c r="D1241" s="94" t="s">
        <v>432</v>
      </c>
      <c r="E1241" s="94"/>
      <c r="F1241" s="108" t="s">
        <v>1620</v>
      </c>
      <c r="G1241" s="94">
        <v>3</v>
      </c>
      <c r="H1241" s="94" t="s">
        <v>73</v>
      </c>
      <c r="I1241" s="97" t="s">
        <v>1572</v>
      </c>
      <c r="J1241" s="94" t="s">
        <v>1621</v>
      </c>
      <c r="K1241" s="94" t="s">
        <v>1574</v>
      </c>
      <c r="L1241" s="94" t="s">
        <v>269</v>
      </c>
      <c r="M1241" s="94"/>
      <c r="N1241" s="94" t="s">
        <v>1575</v>
      </c>
      <c r="O1241" s="109"/>
    </row>
    <row r="1242" spans="1:15" s="62" customFormat="1" ht="189" x14ac:dyDescent="0.2">
      <c r="A1242" s="93" t="s">
        <v>735</v>
      </c>
      <c r="B1242" s="94" t="s">
        <v>736</v>
      </c>
      <c r="C1242" s="94" t="s">
        <v>1570</v>
      </c>
      <c r="D1242" s="94" t="s">
        <v>432</v>
      </c>
      <c r="E1242" s="94"/>
      <c r="F1242" s="108" t="s">
        <v>461</v>
      </c>
      <c r="G1242" s="94">
        <v>3</v>
      </c>
      <c r="H1242" s="94" t="s">
        <v>73</v>
      </c>
      <c r="I1242" s="97" t="s">
        <v>1572</v>
      </c>
      <c r="J1242" s="94" t="s">
        <v>1622</v>
      </c>
      <c r="K1242" s="94" t="s">
        <v>1574</v>
      </c>
      <c r="L1242" s="94" t="s">
        <v>269</v>
      </c>
      <c r="M1242" s="94"/>
      <c r="N1242" s="94" t="s">
        <v>1575</v>
      </c>
      <c r="O1242" s="109"/>
    </row>
    <row r="1243" spans="1:15" s="62" customFormat="1" ht="351" x14ac:dyDescent="0.2">
      <c r="A1243" s="93" t="s">
        <v>735</v>
      </c>
      <c r="B1243" s="94" t="s">
        <v>736</v>
      </c>
      <c r="C1243" s="94" t="s">
        <v>1570</v>
      </c>
      <c r="D1243" s="94" t="s">
        <v>432</v>
      </c>
      <c r="E1243" s="94"/>
      <c r="F1243" s="108" t="s">
        <v>443</v>
      </c>
      <c r="G1243" s="94">
        <v>3</v>
      </c>
      <c r="H1243" s="94" t="s">
        <v>73</v>
      </c>
      <c r="I1243" s="97" t="s">
        <v>1572</v>
      </c>
      <c r="J1243" s="94" t="s">
        <v>1623</v>
      </c>
      <c r="K1243" s="94" t="s">
        <v>1574</v>
      </c>
      <c r="L1243" s="94" t="s">
        <v>269</v>
      </c>
      <c r="M1243" s="94"/>
      <c r="N1243" s="94" t="s">
        <v>1575</v>
      </c>
      <c r="O1243" s="109"/>
    </row>
    <row r="1244" spans="1:15" s="62" customFormat="1" ht="405" x14ac:dyDescent="0.2">
      <c r="A1244" s="93" t="s">
        <v>735</v>
      </c>
      <c r="B1244" s="94" t="s">
        <v>736</v>
      </c>
      <c r="C1244" s="94" t="s">
        <v>1570</v>
      </c>
      <c r="D1244" s="94" t="s">
        <v>432</v>
      </c>
      <c r="E1244" s="94"/>
      <c r="F1244" s="108" t="s">
        <v>1624</v>
      </c>
      <c r="G1244" s="94">
        <v>3</v>
      </c>
      <c r="H1244" s="94" t="s">
        <v>73</v>
      </c>
      <c r="I1244" s="97" t="s">
        <v>1572</v>
      </c>
      <c r="J1244" s="94" t="s">
        <v>1625</v>
      </c>
      <c r="K1244" s="94" t="s">
        <v>1574</v>
      </c>
      <c r="L1244" s="94" t="s">
        <v>269</v>
      </c>
      <c r="M1244" s="94"/>
      <c r="N1244" s="94" t="s">
        <v>1575</v>
      </c>
      <c r="O1244" s="109"/>
    </row>
    <row r="1245" spans="1:15" s="62" customFormat="1" ht="337.5" x14ac:dyDescent="0.2">
      <c r="A1245" s="93" t="s">
        <v>735</v>
      </c>
      <c r="B1245" s="94" t="s">
        <v>736</v>
      </c>
      <c r="C1245" s="94" t="s">
        <v>1570</v>
      </c>
      <c r="D1245" s="94" t="s">
        <v>432</v>
      </c>
      <c r="E1245" s="94"/>
      <c r="F1245" s="108" t="s">
        <v>439</v>
      </c>
      <c r="G1245" s="94">
        <v>3</v>
      </c>
      <c r="H1245" s="94" t="s">
        <v>73</v>
      </c>
      <c r="I1245" s="97" t="s">
        <v>1572</v>
      </c>
      <c r="J1245" s="94" t="s">
        <v>1626</v>
      </c>
      <c r="K1245" s="94" t="s">
        <v>1574</v>
      </c>
      <c r="L1245" s="94" t="s">
        <v>269</v>
      </c>
      <c r="M1245" s="94"/>
      <c r="N1245" s="94" t="s">
        <v>1575</v>
      </c>
      <c r="O1245" s="109"/>
    </row>
    <row r="1246" spans="1:15" s="62" customFormat="1" ht="283.5" x14ac:dyDescent="0.2">
      <c r="A1246" s="93" t="s">
        <v>735</v>
      </c>
      <c r="B1246" s="94" t="s">
        <v>736</v>
      </c>
      <c r="C1246" s="94" t="s">
        <v>1570</v>
      </c>
      <c r="D1246" s="94" t="s">
        <v>432</v>
      </c>
      <c r="E1246" s="94"/>
      <c r="F1246" s="108" t="s">
        <v>1627</v>
      </c>
      <c r="G1246" s="94">
        <v>3</v>
      </c>
      <c r="H1246" s="94" t="s">
        <v>73</v>
      </c>
      <c r="I1246" s="97" t="s">
        <v>1572</v>
      </c>
      <c r="J1246" s="94" t="s">
        <v>1628</v>
      </c>
      <c r="K1246" s="94" t="s">
        <v>1574</v>
      </c>
      <c r="L1246" s="94" t="s">
        <v>269</v>
      </c>
      <c r="M1246" s="94"/>
      <c r="N1246" s="94" t="s">
        <v>1575</v>
      </c>
      <c r="O1246" s="109"/>
    </row>
    <row r="1247" spans="1:15" s="62" customFormat="1" ht="409.5" x14ac:dyDescent="0.2">
      <c r="A1247" s="93" t="s">
        <v>735</v>
      </c>
      <c r="B1247" s="94" t="s">
        <v>736</v>
      </c>
      <c r="C1247" s="94" t="s">
        <v>1570</v>
      </c>
      <c r="D1247" s="94" t="s">
        <v>432</v>
      </c>
      <c r="E1247" s="94"/>
      <c r="F1247" s="108" t="s">
        <v>1629</v>
      </c>
      <c r="G1247" s="94">
        <v>3</v>
      </c>
      <c r="H1247" s="94" t="s">
        <v>73</v>
      </c>
      <c r="I1247" s="97" t="s">
        <v>1572</v>
      </c>
      <c r="J1247" s="94" t="s">
        <v>1630</v>
      </c>
      <c r="K1247" s="94" t="s">
        <v>1574</v>
      </c>
      <c r="L1247" s="94" t="s">
        <v>269</v>
      </c>
      <c r="M1247" s="94"/>
      <c r="N1247" s="94" t="s">
        <v>1575</v>
      </c>
      <c r="O1247" s="109"/>
    </row>
    <row r="1248" spans="1:15" s="62" customFormat="1" ht="409.5" x14ac:dyDescent="0.2">
      <c r="A1248" s="93" t="s">
        <v>735</v>
      </c>
      <c r="B1248" s="94" t="s">
        <v>736</v>
      </c>
      <c r="C1248" s="94" t="s">
        <v>1570</v>
      </c>
      <c r="D1248" s="94" t="s">
        <v>432</v>
      </c>
      <c r="E1248" s="94"/>
      <c r="F1248" s="108" t="s">
        <v>1631</v>
      </c>
      <c r="G1248" s="94">
        <v>1</v>
      </c>
      <c r="H1248" s="94" t="s">
        <v>73</v>
      </c>
      <c r="I1248" s="97" t="s">
        <v>1572</v>
      </c>
      <c r="J1248" s="94" t="s">
        <v>1632</v>
      </c>
      <c r="K1248" s="94" t="s">
        <v>1574</v>
      </c>
      <c r="L1248" s="94" t="s">
        <v>269</v>
      </c>
      <c r="M1248" s="94"/>
      <c r="N1248" s="94" t="s">
        <v>1575</v>
      </c>
      <c r="O1248" s="109"/>
    </row>
    <row r="1249" spans="1:15" s="62" customFormat="1" ht="409.5" x14ac:dyDescent="0.2">
      <c r="A1249" s="93" t="s">
        <v>735</v>
      </c>
      <c r="B1249" s="94" t="s">
        <v>736</v>
      </c>
      <c r="C1249" s="94" t="s">
        <v>1570</v>
      </c>
      <c r="D1249" s="94" t="s">
        <v>432</v>
      </c>
      <c r="E1249" s="94"/>
      <c r="F1249" s="108" t="s">
        <v>1633</v>
      </c>
      <c r="G1249" s="94">
        <v>3</v>
      </c>
      <c r="H1249" s="94" t="s">
        <v>73</v>
      </c>
      <c r="I1249" s="97" t="s">
        <v>1634</v>
      </c>
      <c r="J1249" s="94" t="s">
        <v>1635</v>
      </c>
      <c r="K1249" s="94" t="s">
        <v>1574</v>
      </c>
      <c r="L1249" s="94" t="s">
        <v>269</v>
      </c>
      <c r="M1249" s="94"/>
      <c r="N1249" s="94" t="s">
        <v>1575</v>
      </c>
      <c r="O1249" s="109"/>
    </row>
    <row r="1250" spans="1:15" s="62" customFormat="1" ht="189" x14ac:dyDescent="0.2">
      <c r="A1250" s="93" t="s">
        <v>735</v>
      </c>
      <c r="B1250" s="94" t="s">
        <v>736</v>
      </c>
      <c r="C1250" s="94" t="s">
        <v>1570</v>
      </c>
      <c r="D1250" s="94" t="s">
        <v>432</v>
      </c>
      <c r="E1250" s="94"/>
      <c r="F1250" s="108" t="s">
        <v>1636</v>
      </c>
      <c r="G1250" s="94">
        <v>3</v>
      </c>
      <c r="H1250" s="94" t="s">
        <v>73</v>
      </c>
      <c r="I1250" s="97" t="s">
        <v>1634</v>
      </c>
      <c r="J1250" s="94" t="s">
        <v>1637</v>
      </c>
      <c r="K1250" s="94" t="s">
        <v>1574</v>
      </c>
      <c r="L1250" s="94" t="s">
        <v>269</v>
      </c>
      <c r="M1250" s="94"/>
      <c r="N1250" s="94" t="s">
        <v>1575</v>
      </c>
      <c r="O1250" s="109"/>
    </row>
    <row r="1251" spans="1:15" s="62" customFormat="1" ht="229.5" x14ac:dyDescent="0.2">
      <c r="A1251" s="93" t="s">
        <v>735</v>
      </c>
      <c r="B1251" s="94" t="s">
        <v>736</v>
      </c>
      <c r="C1251" s="94" t="s">
        <v>1570</v>
      </c>
      <c r="D1251" s="94" t="s">
        <v>432</v>
      </c>
      <c r="E1251" s="94"/>
      <c r="F1251" s="108" t="s">
        <v>1638</v>
      </c>
      <c r="G1251" s="94">
        <v>3</v>
      </c>
      <c r="H1251" s="94" t="s">
        <v>73</v>
      </c>
      <c r="I1251" s="97" t="s">
        <v>1634</v>
      </c>
      <c r="J1251" s="94" t="s">
        <v>1639</v>
      </c>
      <c r="K1251" s="94" t="s">
        <v>1574</v>
      </c>
      <c r="L1251" s="94" t="s">
        <v>269</v>
      </c>
      <c r="M1251" s="94"/>
      <c r="N1251" s="94" t="s">
        <v>1575</v>
      </c>
      <c r="O1251" s="109"/>
    </row>
    <row r="1252" spans="1:15" s="62" customFormat="1" ht="189" x14ac:dyDescent="0.2">
      <c r="A1252" s="93" t="s">
        <v>735</v>
      </c>
      <c r="B1252" s="94" t="s">
        <v>736</v>
      </c>
      <c r="C1252" s="94" t="s">
        <v>1570</v>
      </c>
      <c r="D1252" s="94" t="s">
        <v>432</v>
      </c>
      <c r="E1252" s="94"/>
      <c r="F1252" s="108" t="s">
        <v>1640</v>
      </c>
      <c r="G1252" s="94">
        <v>3</v>
      </c>
      <c r="H1252" s="94" t="s">
        <v>73</v>
      </c>
      <c r="I1252" s="97" t="s">
        <v>1634</v>
      </c>
      <c r="J1252" s="94" t="s">
        <v>1641</v>
      </c>
      <c r="K1252" s="94" t="s">
        <v>1574</v>
      </c>
      <c r="L1252" s="94" t="s">
        <v>1642</v>
      </c>
      <c r="M1252" s="94"/>
      <c r="N1252" s="94" t="s">
        <v>1575</v>
      </c>
      <c r="O1252" s="109"/>
    </row>
    <row r="1253" spans="1:15" s="62" customFormat="1" ht="364.5" x14ac:dyDescent="0.2">
      <c r="A1253" s="93" t="s">
        <v>735</v>
      </c>
      <c r="B1253" s="94" t="s">
        <v>736</v>
      </c>
      <c r="C1253" s="94" t="s">
        <v>1570</v>
      </c>
      <c r="D1253" s="94" t="s">
        <v>432</v>
      </c>
      <c r="E1253" s="94"/>
      <c r="F1253" s="108" t="s">
        <v>1643</v>
      </c>
      <c r="G1253" s="94">
        <v>3</v>
      </c>
      <c r="H1253" s="94" t="s">
        <v>73</v>
      </c>
      <c r="I1253" s="97" t="s">
        <v>1634</v>
      </c>
      <c r="J1253" s="94" t="s">
        <v>1644</v>
      </c>
      <c r="K1253" s="94" t="s">
        <v>1574</v>
      </c>
      <c r="L1253" s="94" t="s">
        <v>1645</v>
      </c>
      <c r="M1253" s="94"/>
      <c r="N1253" s="94" t="s">
        <v>1575</v>
      </c>
      <c r="O1253" s="109"/>
    </row>
    <row r="1254" spans="1:15" s="62" customFormat="1" ht="409.5" x14ac:dyDescent="0.2">
      <c r="A1254" s="93" t="s">
        <v>735</v>
      </c>
      <c r="B1254" s="94" t="s">
        <v>736</v>
      </c>
      <c r="C1254" s="94" t="s">
        <v>1570</v>
      </c>
      <c r="D1254" s="94" t="s">
        <v>432</v>
      </c>
      <c r="E1254" s="94"/>
      <c r="F1254" s="108" t="s">
        <v>1646</v>
      </c>
      <c r="G1254" s="94">
        <v>3</v>
      </c>
      <c r="H1254" s="94" t="s">
        <v>73</v>
      </c>
      <c r="I1254" s="97" t="s">
        <v>1634</v>
      </c>
      <c r="J1254" s="94" t="s">
        <v>1647</v>
      </c>
      <c r="K1254" s="94" t="s">
        <v>1574</v>
      </c>
      <c r="L1254" s="94" t="s">
        <v>1645</v>
      </c>
      <c r="M1254" s="94"/>
      <c r="N1254" s="94" t="s">
        <v>1575</v>
      </c>
      <c r="O1254" s="109"/>
    </row>
    <row r="1255" spans="1:15" s="62" customFormat="1" ht="391.5" x14ac:dyDescent="0.2">
      <c r="A1255" s="93" t="s">
        <v>735</v>
      </c>
      <c r="B1255" s="94" t="s">
        <v>736</v>
      </c>
      <c r="C1255" s="94" t="s">
        <v>1570</v>
      </c>
      <c r="D1255" s="94" t="s">
        <v>432</v>
      </c>
      <c r="E1255" s="94"/>
      <c r="F1255" s="108" t="s">
        <v>1648</v>
      </c>
      <c r="G1255" s="94">
        <v>2</v>
      </c>
      <c r="H1255" s="94" t="s">
        <v>73</v>
      </c>
      <c r="I1255" s="97" t="s">
        <v>1634</v>
      </c>
      <c r="J1255" s="94" t="s">
        <v>1649</v>
      </c>
      <c r="K1255" s="94" t="s">
        <v>1574</v>
      </c>
      <c r="L1255" s="94" t="s">
        <v>1645</v>
      </c>
      <c r="M1255" s="94"/>
      <c r="N1255" s="94" t="s">
        <v>1575</v>
      </c>
      <c r="O1255" s="109"/>
    </row>
    <row r="1256" spans="1:15" s="62" customFormat="1" ht="409.5" x14ac:dyDescent="0.2">
      <c r="A1256" s="93" t="s">
        <v>735</v>
      </c>
      <c r="B1256" s="94" t="s">
        <v>736</v>
      </c>
      <c r="C1256" s="94" t="s">
        <v>1570</v>
      </c>
      <c r="D1256" s="94" t="s">
        <v>432</v>
      </c>
      <c r="E1256" s="94"/>
      <c r="F1256" s="108" t="s">
        <v>1650</v>
      </c>
      <c r="G1256" s="94">
        <v>3</v>
      </c>
      <c r="H1256" s="94" t="s">
        <v>73</v>
      </c>
      <c r="I1256" s="97" t="s">
        <v>1634</v>
      </c>
      <c r="J1256" s="94" t="s">
        <v>1651</v>
      </c>
      <c r="K1256" s="94" t="s">
        <v>1574</v>
      </c>
      <c r="L1256" s="94" t="s">
        <v>1645</v>
      </c>
      <c r="M1256" s="94"/>
      <c r="N1256" s="94" t="s">
        <v>1575</v>
      </c>
      <c r="O1256" s="109"/>
    </row>
    <row r="1257" spans="1:15" s="62" customFormat="1" ht="409.5" x14ac:dyDescent="0.2">
      <c r="A1257" s="93" t="s">
        <v>735</v>
      </c>
      <c r="B1257" s="94" t="s">
        <v>736</v>
      </c>
      <c r="C1257" s="94" t="s">
        <v>1570</v>
      </c>
      <c r="D1257" s="94" t="s">
        <v>432</v>
      </c>
      <c r="E1257" s="94"/>
      <c r="F1257" s="108" t="s">
        <v>1652</v>
      </c>
      <c r="G1257" s="94">
        <v>1</v>
      </c>
      <c r="H1257" s="94" t="s">
        <v>73</v>
      </c>
      <c r="I1257" s="97" t="s">
        <v>1634</v>
      </c>
      <c r="J1257" s="94" t="s">
        <v>1653</v>
      </c>
      <c r="K1257" s="94" t="s">
        <v>1574</v>
      </c>
      <c r="L1257" s="94" t="s">
        <v>1645</v>
      </c>
      <c r="M1257" s="94"/>
      <c r="N1257" s="94" t="s">
        <v>1575</v>
      </c>
      <c r="O1257" s="109"/>
    </row>
    <row r="1258" spans="1:15" s="62" customFormat="1" ht="378" x14ac:dyDescent="0.2">
      <c r="A1258" s="93" t="s">
        <v>735</v>
      </c>
      <c r="B1258" s="94" t="s">
        <v>736</v>
      </c>
      <c r="C1258" s="94" t="s">
        <v>1570</v>
      </c>
      <c r="D1258" s="94" t="s">
        <v>432</v>
      </c>
      <c r="E1258" s="94"/>
      <c r="F1258" s="108" t="s">
        <v>1654</v>
      </c>
      <c r="G1258" s="94">
        <v>1</v>
      </c>
      <c r="H1258" s="94" t="s">
        <v>73</v>
      </c>
      <c r="I1258" s="97" t="s">
        <v>1634</v>
      </c>
      <c r="J1258" s="94" t="s">
        <v>1655</v>
      </c>
      <c r="K1258" s="94" t="s">
        <v>1574</v>
      </c>
      <c r="L1258" s="94" t="s">
        <v>1645</v>
      </c>
      <c r="M1258" s="94"/>
      <c r="N1258" s="94" t="s">
        <v>1575</v>
      </c>
      <c r="O1258" s="109"/>
    </row>
    <row r="1259" spans="1:15" s="62" customFormat="1" ht="94.5" x14ac:dyDescent="0.2">
      <c r="A1259" s="93" t="s">
        <v>735</v>
      </c>
      <c r="B1259" s="131" t="s">
        <v>1034</v>
      </c>
      <c r="C1259" s="131" t="s">
        <v>1656</v>
      </c>
      <c r="D1259" s="115" t="s">
        <v>71</v>
      </c>
      <c r="E1259" s="94"/>
      <c r="F1259" s="131" t="s">
        <v>1657</v>
      </c>
      <c r="G1259" s="131">
        <v>4</v>
      </c>
      <c r="H1259" s="131" t="s">
        <v>73</v>
      </c>
      <c r="I1259" s="132" t="s">
        <v>1658</v>
      </c>
      <c r="J1259" s="131" t="s">
        <v>1659</v>
      </c>
      <c r="K1259" s="133" t="s">
        <v>1659</v>
      </c>
      <c r="L1259" s="131" t="s">
        <v>1659</v>
      </c>
      <c r="M1259" s="94"/>
      <c r="N1259" s="131" t="s">
        <v>1660</v>
      </c>
      <c r="O1259" s="134" t="s">
        <v>1659</v>
      </c>
    </row>
    <row r="1260" spans="1:15" s="62" customFormat="1" ht="94.5" x14ac:dyDescent="0.2">
      <c r="A1260" s="93" t="s">
        <v>735</v>
      </c>
      <c r="B1260" s="99" t="s">
        <v>1034</v>
      </c>
      <c r="C1260" s="99" t="s">
        <v>1656</v>
      </c>
      <c r="D1260" s="115" t="s">
        <v>71</v>
      </c>
      <c r="E1260" s="94"/>
      <c r="F1260" s="99" t="s">
        <v>1661</v>
      </c>
      <c r="G1260" s="99">
        <v>3</v>
      </c>
      <c r="H1260" s="99" t="s">
        <v>73</v>
      </c>
      <c r="I1260" s="97" t="s">
        <v>1658</v>
      </c>
      <c r="J1260" s="99" t="s">
        <v>1659</v>
      </c>
      <c r="K1260" s="98"/>
      <c r="L1260" s="99" t="s">
        <v>1659</v>
      </c>
      <c r="M1260" s="94"/>
      <c r="N1260" s="99" t="s">
        <v>1660</v>
      </c>
      <c r="O1260" s="106" t="s">
        <v>1659</v>
      </c>
    </row>
    <row r="1261" spans="1:15" s="62" customFormat="1" ht="94.5" x14ac:dyDescent="0.2">
      <c r="A1261" s="93" t="s">
        <v>735</v>
      </c>
      <c r="B1261" s="99" t="s">
        <v>1034</v>
      </c>
      <c r="C1261" s="99" t="s">
        <v>1656</v>
      </c>
      <c r="D1261" s="115" t="s">
        <v>71</v>
      </c>
      <c r="E1261" s="94"/>
      <c r="F1261" s="99" t="s">
        <v>1662</v>
      </c>
      <c r="G1261" s="99">
        <v>2</v>
      </c>
      <c r="H1261" s="99" t="s">
        <v>73</v>
      </c>
      <c r="I1261" s="97" t="s">
        <v>1658</v>
      </c>
      <c r="J1261" s="99" t="s">
        <v>1659</v>
      </c>
      <c r="K1261" s="98"/>
      <c r="L1261" s="99" t="s">
        <v>1659</v>
      </c>
      <c r="M1261" s="94"/>
      <c r="N1261" s="99" t="s">
        <v>1660</v>
      </c>
      <c r="O1261" s="106" t="s">
        <v>1659</v>
      </c>
    </row>
    <row r="1262" spans="1:15" s="62" customFormat="1" ht="94.5" x14ac:dyDescent="0.2">
      <c r="A1262" s="93" t="s">
        <v>735</v>
      </c>
      <c r="B1262" s="99" t="s">
        <v>1034</v>
      </c>
      <c r="C1262" s="99" t="s">
        <v>1656</v>
      </c>
      <c r="D1262" s="115" t="s">
        <v>71</v>
      </c>
      <c r="E1262" s="94"/>
      <c r="F1262" s="107" t="s">
        <v>1663</v>
      </c>
      <c r="G1262" s="99">
        <v>2</v>
      </c>
      <c r="H1262" s="99" t="s">
        <v>73</v>
      </c>
      <c r="I1262" s="97" t="s">
        <v>1658</v>
      </c>
      <c r="J1262" s="99" t="s">
        <v>1659</v>
      </c>
      <c r="K1262" s="98"/>
      <c r="L1262" s="99" t="s">
        <v>1659</v>
      </c>
      <c r="M1262" s="94"/>
      <c r="N1262" s="99" t="s">
        <v>1660</v>
      </c>
      <c r="O1262" s="106" t="s">
        <v>1659</v>
      </c>
    </row>
    <row r="1263" spans="1:15" s="62" customFormat="1" ht="94.5" x14ac:dyDescent="0.2">
      <c r="A1263" s="93" t="s">
        <v>735</v>
      </c>
      <c r="B1263" s="99" t="s">
        <v>1034</v>
      </c>
      <c r="C1263" s="99" t="s">
        <v>1656</v>
      </c>
      <c r="D1263" s="115" t="s">
        <v>71</v>
      </c>
      <c r="E1263" s="94"/>
      <c r="F1263" s="107" t="s">
        <v>1664</v>
      </c>
      <c r="G1263" s="99">
        <v>2</v>
      </c>
      <c r="H1263" s="99" t="s">
        <v>73</v>
      </c>
      <c r="I1263" s="97" t="s">
        <v>1658</v>
      </c>
      <c r="J1263" s="99" t="s">
        <v>1659</v>
      </c>
      <c r="K1263" s="98"/>
      <c r="L1263" s="99" t="s">
        <v>1659</v>
      </c>
      <c r="M1263" s="94"/>
      <c r="N1263" s="99" t="s">
        <v>1660</v>
      </c>
      <c r="O1263" s="106" t="s">
        <v>1659</v>
      </c>
    </row>
    <row r="1264" spans="1:15" s="62" customFormat="1" ht="94.5" x14ac:dyDescent="0.2">
      <c r="A1264" s="93" t="s">
        <v>735</v>
      </c>
      <c r="B1264" s="131" t="s">
        <v>1034</v>
      </c>
      <c r="C1264" s="131" t="s">
        <v>1656</v>
      </c>
      <c r="D1264" s="115" t="s">
        <v>71</v>
      </c>
      <c r="E1264" s="94"/>
      <c r="F1264" s="107" t="s">
        <v>1665</v>
      </c>
      <c r="G1264" s="131">
        <v>2</v>
      </c>
      <c r="H1264" s="131" t="s">
        <v>73</v>
      </c>
      <c r="I1264" s="97" t="s">
        <v>1658</v>
      </c>
      <c r="J1264" s="131" t="s">
        <v>1659</v>
      </c>
      <c r="K1264" s="133" t="s">
        <v>1659</v>
      </c>
      <c r="L1264" s="131" t="s">
        <v>1659</v>
      </c>
      <c r="M1264" s="94"/>
      <c r="N1264" s="131" t="s">
        <v>1660</v>
      </c>
      <c r="O1264" s="134" t="s">
        <v>1659</v>
      </c>
    </row>
    <row r="1265" spans="1:15" s="62" customFormat="1" ht="94.5" x14ac:dyDescent="0.2">
      <c r="A1265" s="93" t="s">
        <v>735</v>
      </c>
      <c r="B1265" s="131" t="s">
        <v>1034</v>
      </c>
      <c r="C1265" s="131" t="s">
        <v>1656</v>
      </c>
      <c r="D1265" s="115" t="s">
        <v>71</v>
      </c>
      <c r="E1265" s="94"/>
      <c r="F1265" s="131" t="s">
        <v>1666</v>
      </c>
      <c r="G1265" s="131">
        <v>4</v>
      </c>
      <c r="H1265" s="131" t="s">
        <v>73</v>
      </c>
      <c r="I1265" s="132" t="s">
        <v>1658</v>
      </c>
      <c r="J1265" s="131" t="s">
        <v>1659</v>
      </c>
      <c r="K1265" s="131" t="s">
        <v>1659</v>
      </c>
      <c r="L1265" s="131" t="s">
        <v>1659</v>
      </c>
      <c r="M1265" s="94"/>
      <c r="N1265" s="131" t="s">
        <v>1660</v>
      </c>
      <c r="O1265" s="134" t="s">
        <v>1659</v>
      </c>
    </row>
    <row r="1266" spans="1:15" s="62" customFormat="1" ht="94.5" x14ac:dyDescent="0.2">
      <c r="A1266" s="93" t="s">
        <v>735</v>
      </c>
      <c r="B1266" s="99" t="s">
        <v>1034</v>
      </c>
      <c r="C1266" s="99" t="s">
        <v>1656</v>
      </c>
      <c r="D1266" s="115" t="s">
        <v>71</v>
      </c>
      <c r="E1266" s="94"/>
      <c r="F1266" s="107" t="s">
        <v>1667</v>
      </c>
      <c r="G1266" s="99">
        <v>2</v>
      </c>
      <c r="H1266" s="99" t="s">
        <v>73</v>
      </c>
      <c r="I1266" s="97" t="s">
        <v>1658</v>
      </c>
      <c r="J1266" s="99" t="s">
        <v>1659</v>
      </c>
      <c r="K1266" s="99" t="s">
        <v>1659</v>
      </c>
      <c r="L1266" s="99" t="s">
        <v>1659</v>
      </c>
      <c r="M1266" s="94"/>
      <c r="N1266" s="99" t="s">
        <v>1660</v>
      </c>
      <c r="O1266" s="106" t="s">
        <v>1659</v>
      </c>
    </row>
    <row r="1267" spans="1:15" s="62" customFormat="1" ht="94.5" x14ac:dyDescent="0.2">
      <c r="A1267" s="93" t="s">
        <v>735</v>
      </c>
      <c r="B1267" s="99" t="s">
        <v>1034</v>
      </c>
      <c r="C1267" s="99" t="s">
        <v>1656</v>
      </c>
      <c r="D1267" s="115" t="s">
        <v>71</v>
      </c>
      <c r="E1267" s="94"/>
      <c r="F1267" s="107" t="s">
        <v>1668</v>
      </c>
      <c r="G1267" s="99">
        <v>2</v>
      </c>
      <c r="H1267" s="99" t="s">
        <v>73</v>
      </c>
      <c r="I1267" s="97" t="s">
        <v>1658</v>
      </c>
      <c r="J1267" s="99" t="s">
        <v>1659</v>
      </c>
      <c r="K1267" s="99" t="s">
        <v>1659</v>
      </c>
      <c r="L1267" s="99" t="s">
        <v>1659</v>
      </c>
      <c r="M1267" s="94"/>
      <c r="N1267" s="99" t="s">
        <v>1660</v>
      </c>
      <c r="O1267" s="106" t="s">
        <v>1659</v>
      </c>
    </row>
    <row r="1268" spans="1:15" s="62" customFormat="1" ht="94.5" x14ac:dyDescent="0.2">
      <c r="A1268" s="93" t="s">
        <v>735</v>
      </c>
      <c r="B1268" s="99" t="s">
        <v>1034</v>
      </c>
      <c r="C1268" s="99" t="s">
        <v>1656</v>
      </c>
      <c r="D1268" s="115" t="s">
        <v>71</v>
      </c>
      <c r="E1268" s="94"/>
      <c r="F1268" s="107" t="s">
        <v>1669</v>
      </c>
      <c r="G1268" s="99">
        <v>2</v>
      </c>
      <c r="H1268" s="99" t="s">
        <v>73</v>
      </c>
      <c r="I1268" s="97" t="s">
        <v>1658</v>
      </c>
      <c r="J1268" s="99" t="s">
        <v>1659</v>
      </c>
      <c r="K1268" s="99" t="s">
        <v>1659</v>
      </c>
      <c r="L1268" s="99" t="s">
        <v>1659</v>
      </c>
      <c r="M1268" s="94"/>
      <c r="N1268" s="99" t="s">
        <v>1660</v>
      </c>
      <c r="O1268" s="106" t="s">
        <v>1659</v>
      </c>
    </row>
    <row r="1269" spans="1:15" s="62" customFormat="1" ht="94.5" x14ac:dyDescent="0.2">
      <c r="A1269" s="93" t="s">
        <v>735</v>
      </c>
      <c r="B1269" s="99" t="s">
        <v>1034</v>
      </c>
      <c r="C1269" s="99" t="s">
        <v>1656</v>
      </c>
      <c r="D1269" s="115" t="s">
        <v>71</v>
      </c>
      <c r="E1269" s="94"/>
      <c r="F1269" s="107" t="s">
        <v>1670</v>
      </c>
      <c r="G1269" s="99">
        <v>2</v>
      </c>
      <c r="H1269" s="99" t="s">
        <v>73</v>
      </c>
      <c r="I1269" s="97" t="s">
        <v>1658</v>
      </c>
      <c r="J1269" s="99" t="s">
        <v>1659</v>
      </c>
      <c r="K1269" s="99" t="s">
        <v>1659</v>
      </c>
      <c r="L1269" s="99" t="s">
        <v>1659</v>
      </c>
      <c r="M1269" s="94"/>
      <c r="N1269" s="99" t="s">
        <v>1660</v>
      </c>
      <c r="O1269" s="106" t="s">
        <v>1659</v>
      </c>
    </row>
    <row r="1270" spans="1:15" s="62" customFormat="1" ht="94.5" x14ac:dyDescent="0.2">
      <c r="A1270" s="93" t="s">
        <v>735</v>
      </c>
      <c r="B1270" s="99" t="s">
        <v>1034</v>
      </c>
      <c r="C1270" s="99" t="s">
        <v>1656</v>
      </c>
      <c r="D1270" s="115" t="s">
        <v>71</v>
      </c>
      <c r="E1270" s="94"/>
      <c r="F1270" s="107" t="s">
        <v>1671</v>
      </c>
      <c r="G1270" s="99">
        <v>2</v>
      </c>
      <c r="H1270" s="99" t="s">
        <v>73</v>
      </c>
      <c r="I1270" s="97" t="s">
        <v>1658</v>
      </c>
      <c r="J1270" s="99" t="s">
        <v>1659</v>
      </c>
      <c r="K1270" s="99" t="s">
        <v>1659</v>
      </c>
      <c r="L1270" s="99" t="s">
        <v>1659</v>
      </c>
      <c r="M1270" s="94"/>
      <c r="N1270" s="99" t="s">
        <v>1660</v>
      </c>
      <c r="O1270" s="99" t="s">
        <v>1659</v>
      </c>
    </row>
    <row r="1271" spans="1:15" s="62" customFormat="1" ht="94.5" x14ac:dyDescent="0.2">
      <c r="A1271" s="93" t="s">
        <v>735</v>
      </c>
      <c r="B1271" s="131" t="s">
        <v>1034</v>
      </c>
      <c r="C1271" s="131" t="s">
        <v>1656</v>
      </c>
      <c r="D1271" s="115" t="s">
        <v>71</v>
      </c>
      <c r="E1271" s="94"/>
      <c r="F1271" s="131" t="s">
        <v>1672</v>
      </c>
      <c r="G1271" s="131">
        <v>4</v>
      </c>
      <c r="H1271" s="131" t="s">
        <v>73</v>
      </c>
      <c r="I1271" s="132" t="s">
        <v>1658</v>
      </c>
      <c r="J1271" s="131" t="s">
        <v>1659</v>
      </c>
      <c r="K1271" s="131" t="s">
        <v>1659</v>
      </c>
      <c r="L1271" s="131" t="s">
        <v>1659</v>
      </c>
      <c r="M1271" s="94"/>
      <c r="N1271" s="131" t="s">
        <v>1660</v>
      </c>
      <c r="O1271" s="134" t="s">
        <v>1659</v>
      </c>
    </row>
    <row r="1272" spans="1:15" s="62" customFormat="1" ht="94.5" x14ac:dyDescent="0.2">
      <c r="A1272" s="93" t="s">
        <v>735</v>
      </c>
      <c r="B1272" s="99" t="s">
        <v>1034</v>
      </c>
      <c r="C1272" s="99" t="s">
        <v>1656</v>
      </c>
      <c r="D1272" s="115" t="s">
        <v>71</v>
      </c>
      <c r="E1272" s="94"/>
      <c r="F1272" s="107" t="s">
        <v>1673</v>
      </c>
      <c r="G1272" s="99">
        <v>2</v>
      </c>
      <c r="H1272" s="99" t="s">
        <v>73</v>
      </c>
      <c r="I1272" s="97" t="s">
        <v>1658</v>
      </c>
      <c r="J1272" s="99" t="s">
        <v>1659</v>
      </c>
      <c r="K1272" s="99" t="s">
        <v>1659</v>
      </c>
      <c r="L1272" s="99" t="s">
        <v>1659</v>
      </c>
      <c r="M1272" s="94"/>
      <c r="N1272" s="99" t="s">
        <v>1660</v>
      </c>
      <c r="O1272" s="99" t="s">
        <v>1659</v>
      </c>
    </row>
    <row r="1273" spans="1:15" s="62" customFormat="1" ht="94.5" x14ac:dyDescent="0.2">
      <c r="A1273" s="93" t="s">
        <v>735</v>
      </c>
      <c r="B1273" s="99" t="s">
        <v>1034</v>
      </c>
      <c r="C1273" s="99" t="s">
        <v>1656</v>
      </c>
      <c r="D1273" s="115" t="s">
        <v>71</v>
      </c>
      <c r="E1273" s="94"/>
      <c r="F1273" s="107" t="s">
        <v>1674</v>
      </c>
      <c r="G1273" s="99">
        <v>2</v>
      </c>
      <c r="H1273" s="99" t="s">
        <v>73</v>
      </c>
      <c r="I1273" s="97" t="s">
        <v>1658</v>
      </c>
      <c r="J1273" s="99" t="s">
        <v>1659</v>
      </c>
      <c r="K1273" s="99" t="s">
        <v>1659</v>
      </c>
      <c r="L1273" s="99" t="s">
        <v>1659</v>
      </c>
      <c r="M1273" s="94"/>
      <c r="N1273" s="99" t="s">
        <v>1660</v>
      </c>
      <c r="O1273" s="106" t="s">
        <v>1659</v>
      </c>
    </row>
    <row r="1274" spans="1:15" s="62" customFormat="1" ht="94.5" x14ac:dyDescent="0.2">
      <c r="A1274" s="93" t="s">
        <v>735</v>
      </c>
      <c r="B1274" s="99" t="s">
        <v>1034</v>
      </c>
      <c r="C1274" s="99" t="s">
        <v>1656</v>
      </c>
      <c r="D1274" s="115" t="s">
        <v>71</v>
      </c>
      <c r="E1274" s="94"/>
      <c r="F1274" s="107" t="s">
        <v>1675</v>
      </c>
      <c r="G1274" s="99">
        <v>2</v>
      </c>
      <c r="H1274" s="99" t="s">
        <v>73</v>
      </c>
      <c r="I1274" s="97" t="s">
        <v>1658</v>
      </c>
      <c r="J1274" s="99" t="s">
        <v>1659</v>
      </c>
      <c r="K1274" s="99" t="s">
        <v>1659</v>
      </c>
      <c r="L1274" s="99" t="s">
        <v>1659</v>
      </c>
      <c r="M1274" s="94"/>
      <c r="N1274" s="99" t="s">
        <v>1660</v>
      </c>
      <c r="O1274" s="106" t="s">
        <v>1659</v>
      </c>
    </row>
    <row r="1275" spans="1:15" s="62" customFormat="1" ht="94.5" x14ac:dyDescent="0.2">
      <c r="A1275" s="93" t="s">
        <v>735</v>
      </c>
      <c r="B1275" s="99" t="s">
        <v>1034</v>
      </c>
      <c r="C1275" s="99" t="s">
        <v>1656</v>
      </c>
      <c r="D1275" s="115" t="s">
        <v>71</v>
      </c>
      <c r="E1275" s="94"/>
      <c r="F1275" s="107" t="s">
        <v>1676</v>
      </c>
      <c r="G1275" s="99">
        <v>2</v>
      </c>
      <c r="H1275" s="99" t="s">
        <v>73</v>
      </c>
      <c r="I1275" s="97" t="s">
        <v>1658</v>
      </c>
      <c r="J1275" s="99" t="s">
        <v>1659</v>
      </c>
      <c r="K1275" s="99" t="s">
        <v>1659</v>
      </c>
      <c r="L1275" s="99" t="s">
        <v>1659</v>
      </c>
      <c r="M1275" s="94"/>
      <c r="N1275" s="99" t="s">
        <v>1660</v>
      </c>
      <c r="O1275" s="106" t="s">
        <v>1659</v>
      </c>
    </row>
    <row r="1276" spans="1:15" s="62" customFormat="1" ht="94.5" x14ac:dyDescent="0.2">
      <c r="A1276" s="93" t="s">
        <v>735</v>
      </c>
      <c r="B1276" s="99" t="s">
        <v>1034</v>
      </c>
      <c r="C1276" s="99" t="s">
        <v>1656</v>
      </c>
      <c r="D1276" s="115" t="s">
        <v>71</v>
      </c>
      <c r="E1276" s="94"/>
      <c r="F1276" s="107" t="s">
        <v>1677</v>
      </c>
      <c r="G1276" s="99">
        <v>2</v>
      </c>
      <c r="H1276" s="99" t="s">
        <v>73</v>
      </c>
      <c r="I1276" s="97" t="s">
        <v>1658</v>
      </c>
      <c r="J1276" s="99" t="s">
        <v>1659</v>
      </c>
      <c r="K1276" s="99" t="s">
        <v>1659</v>
      </c>
      <c r="L1276" s="99" t="s">
        <v>1659</v>
      </c>
      <c r="M1276" s="94"/>
      <c r="N1276" s="99" t="s">
        <v>1660</v>
      </c>
      <c r="O1276" s="106" t="s">
        <v>1659</v>
      </c>
    </row>
    <row r="1277" spans="1:15" s="62" customFormat="1" ht="94.5" x14ac:dyDescent="0.2">
      <c r="A1277" s="93" t="s">
        <v>735</v>
      </c>
      <c r="B1277" s="99" t="s">
        <v>1034</v>
      </c>
      <c r="C1277" s="99" t="s">
        <v>1656</v>
      </c>
      <c r="D1277" s="115" t="s">
        <v>71</v>
      </c>
      <c r="E1277" s="94"/>
      <c r="F1277" s="107" t="s">
        <v>1678</v>
      </c>
      <c r="G1277" s="99">
        <v>4</v>
      </c>
      <c r="H1277" s="99" t="s">
        <v>73</v>
      </c>
      <c r="I1277" s="97" t="s">
        <v>1658</v>
      </c>
      <c r="J1277" s="99" t="s">
        <v>1659</v>
      </c>
      <c r="K1277" s="99" t="s">
        <v>1659</v>
      </c>
      <c r="L1277" s="99" t="s">
        <v>1659</v>
      </c>
      <c r="M1277" s="94"/>
      <c r="N1277" s="99" t="s">
        <v>1660</v>
      </c>
      <c r="O1277" s="106" t="s">
        <v>1659</v>
      </c>
    </row>
    <row r="1278" spans="1:15" s="62" customFormat="1" ht="94.5" x14ac:dyDescent="0.2">
      <c r="A1278" s="93" t="s">
        <v>735</v>
      </c>
      <c r="B1278" s="131" t="s">
        <v>1034</v>
      </c>
      <c r="C1278" s="131" t="s">
        <v>1656</v>
      </c>
      <c r="D1278" s="115" t="s">
        <v>71</v>
      </c>
      <c r="E1278" s="94"/>
      <c r="F1278" s="131" t="s">
        <v>1679</v>
      </c>
      <c r="G1278" s="131">
        <v>1</v>
      </c>
      <c r="H1278" s="131" t="s">
        <v>73</v>
      </c>
      <c r="I1278" s="132" t="s">
        <v>1658</v>
      </c>
      <c r="J1278" s="131" t="s">
        <v>1659</v>
      </c>
      <c r="K1278" s="131" t="s">
        <v>1659</v>
      </c>
      <c r="L1278" s="131" t="s">
        <v>1659</v>
      </c>
      <c r="M1278" s="94"/>
      <c r="N1278" s="131" t="s">
        <v>1660</v>
      </c>
      <c r="O1278" s="131" t="s">
        <v>1659</v>
      </c>
    </row>
    <row r="1279" spans="1:15" s="62" customFormat="1" ht="94.5" x14ac:dyDescent="0.2">
      <c r="A1279" s="93" t="s">
        <v>735</v>
      </c>
      <c r="B1279" s="99" t="s">
        <v>1034</v>
      </c>
      <c r="C1279" s="99" t="s">
        <v>1656</v>
      </c>
      <c r="D1279" s="115" t="s">
        <v>71</v>
      </c>
      <c r="E1279" s="94"/>
      <c r="F1279" s="107" t="s">
        <v>1680</v>
      </c>
      <c r="G1279" s="99">
        <v>4</v>
      </c>
      <c r="H1279" s="99" t="s">
        <v>73</v>
      </c>
      <c r="I1279" s="97" t="s">
        <v>1658</v>
      </c>
      <c r="J1279" s="99" t="s">
        <v>1659</v>
      </c>
      <c r="K1279" s="99" t="s">
        <v>1659</v>
      </c>
      <c r="L1279" s="99" t="s">
        <v>1659</v>
      </c>
      <c r="M1279" s="94"/>
      <c r="N1279" s="99" t="s">
        <v>1660</v>
      </c>
      <c r="O1279" s="106" t="s">
        <v>1659</v>
      </c>
    </row>
    <row r="1280" spans="1:15" s="62" customFormat="1" ht="94.5" x14ac:dyDescent="0.2">
      <c r="A1280" s="93" t="s">
        <v>735</v>
      </c>
      <c r="B1280" s="99" t="s">
        <v>1034</v>
      </c>
      <c r="C1280" s="99" t="s">
        <v>1656</v>
      </c>
      <c r="D1280" s="115" t="s">
        <v>71</v>
      </c>
      <c r="E1280" s="94"/>
      <c r="F1280" s="107" t="s">
        <v>1681</v>
      </c>
      <c r="G1280" s="99">
        <v>2</v>
      </c>
      <c r="H1280" s="99" t="s">
        <v>73</v>
      </c>
      <c r="I1280" s="97" t="s">
        <v>1658</v>
      </c>
      <c r="J1280" s="99" t="s">
        <v>1659</v>
      </c>
      <c r="K1280" s="99" t="s">
        <v>1659</v>
      </c>
      <c r="L1280" s="99" t="s">
        <v>1659</v>
      </c>
      <c r="M1280" s="94"/>
      <c r="N1280" s="99" t="s">
        <v>1660</v>
      </c>
      <c r="O1280" s="99" t="s">
        <v>1659</v>
      </c>
    </row>
    <row r="1281" spans="1:15" s="62" customFormat="1" ht="94.5" x14ac:dyDescent="0.2">
      <c r="A1281" s="93" t="s">
        <v>735</v>
      </c>
      <c r="B1281" s="99" t="s">
        <v>1034</v>
      </c>
      <c r="C1281" s="99" t="s">
        <v>1656</v>
      </c>
      <c r="D1281" s="115" t="s">
        <v>71</v>
      </c>
      <c r="E1281" s="94"/>
      <c r="F1281" s="107" t="s">
        <v>1682</v>
      </c>
      <c r="G1281" s="99">
        <v>2</v>
      </c>
      <c r="H1281" s="99" t="s">
        <v>73</v>
      </c>
      <c r="I1281" s="97" t="s">
        <v>1658</v>
      </c>
      <c r="J1281" s="99" t="s">
        <v>1659</v>
      </c>
      <c r="K1281" s="99" t="s">
        <v>1659</v>
      </c>
      <c r="L1281" s="99" t="s">
        <v>1659</v>
      </c>
      <c r="M1281" s="94"/>
      <c r="N1281" s="99" t="s">
        <v>1660</v>
      </c>
      <c r="O1281" s="106" t="s">
        <v>1659</v>
      </c>
    </row>
    <row r="1282" spans="1:15" s="62" customFormat="1" ht="94.5" x14ac:dyDescent="0.2">
      <c r="A1282" s="93" t="s">
        <v>735</v>
      </c>
      <c r="B1282" s="99" t="s">
        <v>1034</v>
      </c>
      <c r="C1282" s="99" t="s">
        <v>1656</v>
      </c>
      <c r="D1282" s="115" t="s">
        <v>71</v>
      </c>
      <c r="E1282" s="94"/>
      <c r="F1282" s="107" t="s">
        <v>1683</v>
      </c>
      <c r="G1282" s="99">
        <v>2</v>
      </c>
      <c r="H1282" s="99" t="s">
        <v>73</v>
      </c>
      <c r="I1282" s="97" t="s">
        <v>1658</v>
      </c>
      <c r="J1282" s="99" t="s">
        <v>1659</v>
      </c>
      <c r="K1282" s="99" t="s">
        <v>1659</v>
      </c>
      <c r="L1282" s="99" t="s">
        <v>1659</v>
      </c>
      <c r="M1282" s="94"/>
      <c r="N1282" s="99" t="s">
        <v>1660</v>
      </c>
      <c r="O1282" s="99" t="s">
        <v>1659</v>
      </c>
    </row>
    <row r="1283" spans="1:15" s="62" customFormat="1" ht="94.5" x14ac:dyDescent="0.2">
      <c r="A1283" s="93" t="s">
        <v>735</v>
      </c>
      <c r="B1283" s="99" t="s">
        <v>1034</v>
      </c>
      <c r="C1283" s="99" t="s">
        <v>1656</v>
      </c>
      <c r="D1283" s="115" t="s">
        <v>71</v>
      </c>
      <c r="E1283" s="94"/>
      <c r="F1283" s="107" t="s">
        <v>1684</v>
      </c>
      <c r="G1283" s="99">
        <v>2</v>
      </c>
      <c r="H1283" s="99" t="s">
        <v>73</v>
      </c>
      <c r="I1283" s="97" t="s">
        <v>1658</v>
      </c>
      <c r="J1283" s="99" t="s">
        <v>1659</v>
      </c>
      <c r="K1283" s="99" t="s">
        <v>1659</v>
      </c>
      <c r="L1283" s="99" t="s">
        <v>1659</v>
      </c>
      <c r="M1283" s="94"/>
      <c r="N1283" s="99" t="s">
        <v>1660</v>
      </c>
      <c r="O1283" s="106" t="s">
        <v>1659</v>
      </c>
    </row>
    <row r="1284" spans="1:15" s="62" customFormat="1" ht="94.5" x14ac:dyDescent="0.2">
      <c r="A1284" s="93" t="s">
        <v>735</v>
      </c>
      <c r="B1284" s="99" t="s">
        <v>1034</v>
      </c>
      <c r="C1284" s="99" t="s">
        <v>1656</v>
      </c>
      <c r="D1284" s="115" t="s">
        <v>71</v>
      </c>
      <c r="E1284" s="94"/>
      <c r="F1284" s="107" t="s">
        <v>1685</v>
      </c>
      <c r="G1284" s="99">
        <v>2</v>
      </c>
      <c r="H1284" s="99" t="s">
        <v>73</v>
      </c>
      <c r="I1284" s="97" t="s">
        <v>1658</v>
      </c>
      <c r="J1284" s="99" t="s">
        <v>1659</v>
      </c>
      <c r="K1284" s="99" t="s">
        <v>1659</v>
      </c>
      <c r="L1284" s="99" t="s">
        <v>1659</v>
      </c>
      <c r="M1284" s="94"/>
      <c r="N1284" s="99" t="s">
        <v>1660</v>
      </c>
      <c r="O1284" s="99" t="s">
        <v>1659</v>
      </c>
    </row>
    <row r="1285" spans="1:15" s="62" customFormat="1" ht="94.5" x14ac:dyDescent="0.2">
      <c r="A1285" s="93" t="s">
        <v>735</v>
      </c>
      <c r="B1285" s="131" t="s">
        <v>1034</v>
      </c>
      <c r="C1285" s="131" t="s">
        <v>1656</v>
      </c>
      <c r="D1285" s="115" t="s">
        <v>71</v>
      </c>
      <c r="E1285" s="94"/>
      <c r="F1285" s="131" t="s">
        <v>1686</v>
      </c>
      <c r="G1285" s="131">
        <v>4</v>
      </c>
      <c r="H1285" s="131" t="s">
        <v>73</v>
      </c>
      <c r="I1285" s="132" t="s">
        <v>1658</v>
      </c>
      <c r="J1285" s="131" t="s">
        <v>1659</v>
      </c>
      <c r="K1285" s="131" t="s">
        <v>1659</v>
      </c>
      <c r="L1285" s="131" t="s">
        <v>1659</v>
      </c>
      <c r="M1285" s="94"/>
      <c r="N1285" s="131" t="s">
        <v>1660</v>
      </c>
      <c r="O1285" s="131" t="s">
        <v>1659</v>
      </c>
    </row>
    <row r="1286" spans="1:15" s="62" customFormat="1" ht="94.5" x14ac:dyDescent="0.2">
      <c r="A1286" s="93" t="s">
        <v>735</v>
      </c>
      <c r="B1286" s="99" t="s">
        <v>1034</v>
      </c>
      <c r="C1286" s="99" t="s">
        <v>1656</v>
      </c>
      <c r="D1286" s="115" t="s">
        <v>71</v>
      </c>
      <c r="E1286" s="94"/>
      <c r="F1286" s="107" t="s">
        <v>1687</v>
      </c>
      <c r="G1286" s="99">
        <v>2</v>
      </c>
      <c r="H1286" s="99" t="s">
        <v>73</v>
      </c>
      <c r="I1286" s="97" t="s">
        <v>1658</v>
      </c>
      <c r="J1286" s="99" t="s">
        <v>1659</v>
      </c>
      <c r="K1286" s="99" t="s">
        <v>1659</v>
      </c>
      <c r="L1286" s="99" t="s">
        <v>1659</v>
      </c>
      <c r="M1286" s="94"/>
      <c r="N1286" s="99" t="s">
        <v>1660</v>
      </c>
      <c r="O1286" s="106" t="s">
        <v>1659</v>
      </c>
    </row>
    <row r="1287" spans="1:15" s="62" customFormat="1" ht="94.5" x14ac:dyDescent="0.2">
      <c r="A1287" s="93" t="s">
        <v>735</v>
      </c>
      <c r="B1287" s="99" t="s">
        <v>1034</v>
      </c>
      <c r="C1287" s="99" t="s">
        <v>1656</v>
      </c>
      <c r="D1287" s="115" t="s">
        <v>71</v>
      </c>
      <c r="E1287" s="94"/>
      <c r="F1287" s="107" t="s">
        <v>1688</v>
      </c>
      <c r="G1287" s="99">
        <v>2</v>
      </c>
      <c r="H1287" s="99" t="s">
        <v>73</v>
      </c>
      <c r="I1287" s="97" t="s">
        <v>1658</v>
      </c>
      <c r="J1287" s="99" t="s">
        <v>1659</v>
      </c>
      <c r="K1287" s="99" t="s">
        <v>1659</v>
      </c>
      <c r="L1287" s="99" t="s">
        <v>1659</v>
      </c>
      <c r="M1287" s="94"/>
      <c r="N1287" s="99" t="s">
        <v>1660</v>
      </c>
      <c r="O1287" s="99" t="s">
        <v>1659</v>
      </c>
    </row>
    <row r="1288" spans="1:15" s="62" customFormat="1" ht="94.5" x14ac:dyDescent="0.2">
      <c r="A1288" s="93" t="s">
        <v>735</v>
      </c>
      <c r="B1288" s="99" t="s">
        <v>1034</v>
      </c>
      <c r="C1288" s="99" t="s">
        <v>1656</v>
      </c>
      <c r="D1288" s="115" t="s">
        <v>71</v>
      </c>
      <c r="E1288" s="94"/>
      <c r="F1288" s="107" t="s">
        <v>1689</v>
      </c>
      <c r="G1288" s="99">
        <v>2</v>
      </c>
      <c r="H1288" s="99" t="s">
        <v>73</v>
      </c>
      <c r="I1288" s="97" t="s">
        <v>1658</v>
      </c>
      <c r="J1288" s="99" t="s">
        <v>1659</v>
      </c>
      <c r="K1288" s="99" t="s">
        <v>1659</v>
      </c>
      <c r="L1288" s="99" t="s">
        <v>1659</v>
      </c>
      <c r="M1288" s="94"/>
      <c r="N1288" s="99" t="s">
        <v>1660</v>
      </c>
      <c r="O1288" s="106" t="s">
        <v>1659</v>
      </c>
    </row>
    <row r="1289" spans="1:15" s="62" customFormat="1" ht="94.5" x14ac:dyDescent="0.2">
      <c r="A1289" s="93" t="s">
        <v>735</v>
      </c>
      <c r="B1289" s="99" t="s">
        <v>1034</v>
      </c>
      <c r="C1289" s="99" t="s">
        <v>1656</v>
      </c>
      <c r="D1289" s="115" t="s">
        <v>71</v>
      </c>
      <c r="E1289" s="94"/>
      <c r="F1289" s="107" t="s">
        <v>1690</v>
      </c>
      <c r="G1289" s="99">
        <v>2</v>
      </c>
      <c r="H1289" s="99" t="s">
        <v>73</v>
      </c>
      <c r="I1289" s="97" t="s">
        <v>1658</v>
      </c>
      <c r="J1289" s="99" t="s">
        <v>1659</v>
      </c>
      <c r="K1289" s="99" t="s">
        <v>1659</v>
      </c>
      <c r="L1289" s="99" t="s">
        <v>1659</v>
      </c>
      <c r="M1289" s="94"/>
      <c r="N1289" s="99" t="s">
        <v>1660</v>
      </c>
      <c r="O1289" s="99" t="s">
        <v>1659</v>
      </c>
    </row>
    <row r="1290" spans="1:15" s="62" customFormat="1" ht="94.5" x14ac:dyDescent="0.2">
      <c r="A1290" s="93" t="s">
        <v>735</v>
      </c>
      <c r="B1290" s="131" t="s">
        <v>1034</v>
      </c>
      <c r="C1290" s="131" t="s">
        <v>1656</v>
      </c>
      <c r="D1290" s="115" t="s">
        <v>71</v>
      </c>
      <c r="E1290" s="94"/>
      <c r="F1290" s="131" t="s">
        <v>1691</v>
      </c>
      <c r="G1290" s="131">
        <v>4</v>
      </c>
      <c r="H1290" s="131" t="s">
        <v>73</v>
      </c>
      <c r="I1290" s="132" t="s">
        <v>1658</v>
      </c>
      <c r="J1290" s="131" t="s">
        <v>1659</v>
      </c>
      <c r="K1290" s="131" t="s">
        <v>1659</v>
      </c>
      <c r="L1290" s="131" t="s">
        <v>1659</v>
      </c>
      <c r="M1290" s="94"/>
      <c r="N1290" s="131" t="s">
        <v>1660</v>
      </c>
      <c r="O1290" s="131" t="s">
        <v>1659</v>
      </c>
    </row>
    <row r="1291" spans="1:15" s="62" customFormat="1" ht="94.5" x14ac:dyDescent="0.2">
      <c r="A1291" s="93" t="s">
        <v>735</v>
      </c>
      <c r="B1291" s="99" t="s">
        <v>1034</v>
      </c>
      <c r="C1291" s="99" t="s">
        <v>1656</v>
      </c>
      <c r="D1291" s="115" t="s">
        <v>71</v>
      </c>
      <c r="E1291" s="94"/>
      <c r="F1291" s="107" t="s">
        <v>1692</v>
      </c>
      <c r="G1291" s="99">
        <v>2</v>
      </c>
      <c r="H1291" s="99" t="s">
        <v>73</v>
      </c>
      <c r="I1291" s="97" t="s">
        <v>1658</v>
      </c>
      <c r="J1291" s="99" t="s">
        <v>1659</v>
      </c>
      <c r="K1291" s="99" t="s">
        <v>1659</v>
      </c>
      <c r="L1291" s="99" t="s">
        <v>1659</v>
      </c>
      <c r="M1291" s="94"/>
      <c r="N1291" s="99" t="s">
        <v>1660</v>
      </c>
      <c r="O1291" s="99" t="s">
        <v>1659</v>
      </c>
    </row>
    <row r="1292" spans="1:15" s="62" customFormat="1" ht="94.5" x14ac:dyDescent="0.2">
      <c r="A1292" s="93" t="s">
        <v>735</v>
      </c>
      <c r="B1292" s="99" t="s">
        <v>1034</v>
      </c>
      <c r="C1292" s="99" t="s">
        <v>1656</v>
      </c>
      <c r="D1292" s="115" t="s">
        <v>71</v>
      </c>
      <c r="E1292" s="94"/>
      <c r="F1292" s="107" t="s">
        <v>1693</v>
      </c>
      <c r="G1292" s="99">
        <v>2</v>
      </c>
      <c r="H1292" s="99" t="s">
        <v>73</v>
      </c>
      <c r="I1292" s="97" t="s">
        <v>1658</v>
      </c>
      <c r="J1292" s="99" t="s">
        <v>1659</v>
      </c>
      <c r="K1292" s="99" t="s">
        <v>1659</v>
      </c>
      <c r="L1292" s="99" t="s">
        <v>1659</v>
      </c>
      <c r="M1292" s="94"/>
      <c r="N1292" s="99" t="s">
        <v>1660</v>
      </c>
      <c r="O1292" s="106" t="s">
        <v>1659</v>
      </c>
    </row>
    <row r="1293" spans="1:15" s="62" customFormat="1" ht="94.5" x14ac:dyDescent="0.2">
      <c r="A1293" s="93" t="s">
        <v>735</v>
      </c>
      <c r="B1293" s="99" t="s">
        <v>1034</v>
      </c>
      <c r="C1293" s="99" t="s">
        <v>1656</v>
      </c>
      <c r="D1293" s="115" t="s">
        <v>71</v>
      </c>
      <c r="E1293" s="94"/>
      <c r="F1293" s="107" t="s">
        <v>1694</v>
      </c>
      <c r="G1293" s="99">
        <v>2</v>
      </c>
      <c r="H1293" s="99" t="s">
        <v>73</v>
      </c>
      <c r="I1293" s="97" t="s">
        <v>1658</v>
      </c>
      <c r="J1293" s="99" t="s">
        <v>1659</v>
      </c>
      <c r="K1293" s="99" t="s">
        <v>1659</v>
      </c>
      <c r="L1293" s="99" t="s">
        <v>1659</v>
      </c>
      <c r="M1293" s="94"/>
      <c r="N1293" s="99" t="s">
        <v>1660</v>
      </c>
      <c r="O1293" s="99" t="s">
        <v>1659</v>
      </c>
    </row>
    <row r="1294" spans="1:15" s="62" customFormat="1" ht="94.5" x14ac:dyDescent="0.2">
      <c r="A1294" s="93" t="s">
        <v>735</v>
      </c>
      <c r="B1294" s="99" t="s">
        <v>1034</v>
      </c>
      <c r="C1294" s="99" t="s">
        <v>1656</v>
      </c>
      <c r="D1294" s="115" t="s">
        <v>71</v>
      </c>
      <c r="E1294" s="94"/>
      <c r="F1294" s="107" t="s">
        <v>1695</v>
      </c>
      <c r="G1294" s="99">
        <v>2</v>
      </c>
      <c r="H1294" s="99" t="s">
        <v>73</v>
      </c>
      <c r="I1294" s="97" t="s">
        <v>1658</v>
      </c>
      <c r="J1294" s="99" t="s">
        <v>1659</v>
      </c>
      <c r="K1294" s="99" t="s">
        <v>1659</v>
      </c>
      <c r="L1294" s="99" t="s">
        <v>1659</v>
      </c>
      <c r="M1294" s="94"/>
      <c r="N1294" s="99" t="s">
        <v>1660</v>
      </c>
      <c r="O1294" s="99" t="s">
        <v>1659</v>
      </c>
    </row>
    <row r="1295" spans="1:15" s="62" customFormat="1" ht="94.5" x14ac:dyDescent="0.2">
      <c r="A1295" s="93" t="s">
        <v>735</v>
      </c>
      <c r="B1295" s="99" t="s">
        <v>1034</v>
      </c>
      <c r="C1295" s="99" t="s">
        <v>1656</v>
      </c>
      <c r="D1295" s="115" t="s">
        <v>71</v>
      </c>
      <c r="E1295" s="94"/>
      <c r="F1295" s="107" t="s">
        <v>1696</v>
      </c>
      <c r="G1295" s="99">
        <v>2</v>
      </c>
      <c r="H1295" s="99" t="s">
        <v>73</v>
      </c>
      <c r="I1295" s="97" t="s">
        <v>1658</v>
      </c>
      <c r="J1295" s="99" t="s">
        <v>1659</v>
      </c>
      <c r="K1295" s="99" t="s">
        <v>1659</v>
      </c>
      <c r="L1295" s="99" t="s">
        <v>1659</v>
      </c>
      <c r="M1295" s="94"/>
      <c r="N1295" s="99" t="s">
        <v>1660</v>
      </c>
      <c r="O1295" s="99" t="s">
        <v>1659</v>
      </c>
    </row>
    <row r="1296" spans="1:15" s="62" customFormat="1" ht="94.5" x14ac:dyDescent="0.2">
      <c r="A1296" s="93" t="s">
        <v>735</v>
      </c>
      <c r="B1296" s="131" t="s">
        <v>1034</v>
      </c>
      <c r="C1296" s="131" t="s">
        <v>1656</v>
      </c>
      <c r="D1296" s="115" t="s">
        <v>71</v>
      </c>
      <c r="E1296" s="94"/>
      <c r="F1296" s="107" t="s">
        <v>1697</v>
      </c>
      <c r="G1296" s="131">
        <v>4</v>
      </c>
      <c r="H1296" s="131" t="s">
        <v>73</v>
      </c>
      <c r="I1296" s="97" t="s">
        <v>1658</v>
      </c>
      <c r="J1296" s="131" t="s">
        <v>1659</v>
      </c>
      <c r="K1296" s="131" t="s">
        <v>1659</v>
      </c>
      <c r="L1296" s="131" t="s">
        <v>1659</v>
      </c>
      <c r="M1296" s="94"/>
      <c r="N1296" s="131" t="s">
        <v>1660</v>
      </c>
      <c r="O1296" s="134" t="s">
        <v>1659</v>
      </c>
    </row>
    <row r="1297" spans="1:15" s="62" customFormat="1" ht="94.5" x14ac:dyDescent="0.2">
      <c r="A1297" s="93" t="s">
        <v>735</v>
      </c>
      <c r="B1297" s="131" t="s">
        <v>1034</v>
      </c>
      <c r="C1297" s="131" t="s">
        <v>1656</v>
      </c>
      <c r="D1297" s="115" t="s">
        <v>71</v>
      </c>
      <c r="E1297" s="94"/>
      <c r="F1297" s="131" t="s">
        <v>1698</v>
      </c>
      <c r="G1297" s="131">
        <v>1</v>
      </c>
      <c r="H1297" s="131" t="s">
        <v>73</v>
      </c>
      <c r="I1297" s="132" t="s">
        <v>1658</v>
      </c>
      <c r="J1297" s="131" t="s">
        <v>1659</v>
      </c>
      <c r="K1297" s="131" t="s">
        <v>1659</v>
      </c>
      <c r="L1297" s="131" t="s">
        <v>1659</v>
      </c>
      <c r="M1297" s="94"/>
      <c r="N1297" s="131" t="s">
        <v>1660</v>
      </c>
      <c r="O1297" s="134" t="s">
        <v>1659</v>
      </c>
    </row>
    <row r="1298" spans="1:15" s="62" customFormat="1" ht="94.5" x14ac:dyDescent="0.2">
      <c r="A1298" s="93" t="s">
        <v>735</v>
      </c>
      <c r="B1298" s="99" t="s">
        <v>1034</v>
      </c>
      <c r="C1298" s="99" t="s">
        <v>1656</v>
      </c>
      <c r="D1298" s="115" t="s">
        <v>71</v>
      </c>
      <c r="E1298" s="94"/>
      <c r="F1298" s="107" t="s">
        <v>1699</v>
      </c>
      <c r="G1298" s="99">
        <v>2</v>
      </c>
      <c r="H1298" s="99" t="s">
        <v>73</v>
      </c>
      <c r="I1298" s="97" t="s">
        <v>1658</v>
      </c>
      <c r="J1298" s="99" t="s">
        <v>1659</v>
      </c>
      <c r="K1298" s="99" t="s">
        <v>1659</v>
      </c>
      <c r="L1298" s="99" t="s">
        <v>1659</v>
      </c>
      <c r="M1298" s="94"/>
      <c r="N1298" s="99" t="s">
        <v>1660</v>
      </c>
      <c r="O1298" s="106" t="s">
        <v>1659</v>
      </c>
    </row>
    <row r="1299" spans="1:15" s="62" customFormat="1" ht="94.5" x14ac:dyDescent="0.2">
      <c r="A1299" s="93" t="s">
        <v>735</v>
      </c>
      <c r="B1299" s="99" t="s">
        <v>1034</v>
      </c>
      <c r="C1299" s="99" t="s">
        <v>1656</v>
      </c>
      <c r="D1299" s="115" t="s">
        <v>71</v>
      </c>
      <c r="E1299" s="94"/>
      <c r="F1299" s="107" t="s">
        <v>1700</v>
      </c>
      <c r="G1299" s="99">
        <v>2</v>
      </c>
      <c r="H1299" s="99" t="s">
        <v>73</v>
      </c>
      <c r="I1299" s="97" t="s">
        <v>1658</v>
      </c>
      <c r="J1299" s="99" t="s">
        <v>1659</v>
      </c>
      <c r="K1299" s="99" t="s">
        <v>1659</v>
      </c>
      <c r="L1299" s="99" t="s">
        <v>1659</v>
      </c>
      <c r="M1299" s="94"/>
      <c r="N1299" s="99" t="s">
        <v>1660</v>
      </c>
      <c r="O1299" s="106" t="s">
        <v>1659</v>
      </c>
    </row>
    <row r="1300" spans="1:15" s="62" customFormat="1" ht="94.5" x14ac:dyDescent="0.2">
      <c r="A1300" s="93" t="s">
        <v>735</v>
      </c>
      <c r="B1300" s="99" t="s">
        <v>1034</v>
      </c>
      <c r="C1300" s="99" t="s">
        <v>1656</v>
      </c>
      <c r="D1300" s="115" t="s">
        <v>71</v>
      </c>
      <c r="E1300" s="94"/>
      <c r="F1300" s="107" t="s">
        <v>1701</v>
      </c>
      <c r="G1300" s="99">
        <v>4</v>
      </c>
      <c r="H1300" s="99" t="s">
        <v>73</v>
      </c>
      <c r="I1300" s="97" t="s">
        <v>1658</v>
      </c>
      <c r="J1300" s="99" t="s">
        <v>1659</v>
      </c>
      <c r="K1300" s="99" t="s">
        <v>1659</v>
      </c>
      <c r="L1300" s="99" t="s">
        <v>1659</v>
      </c>
      <c r="M1300" s="94"/>
      <c r="N1300" s="99" t="s">
        <v>1660</v>
      </c>
      <c r="O1300" s="106" t="s">
        <v>1659</v>
      </c>
    </row>
    <row r="1301" spans="1:15" s="62" customFormat="1" ht="94.5" x14ac:dyDescent="0.2">
      <c r="A1301" s="93" t="s">
        <v>735</v>
      </c>
      <c r="B1301" s="99" t="s">
        <v>1034</v>
      </c>
      <c r="C1301" s="99" t="s">
        <v>1656</v>
      </c>
      <c r="D1301" s="115" t="s">
        <v>71</v>
      </c>
      <c r="E1301" s="117"/>
      <c r="F1301" s="107" t="s">
        <v>1702</v>
      </c>
      <c r="G1301" s="99">
        <v>2</v>
      </c>
      <c r="H1301" s="99" t="s">
        <v>73</v>
      </c>
      <c r="I1301" s="97" t="s">
        <v>1658</v>
      </c>
      <c r="J1301" s="99" t="s">
        <v>1659</v>
      </c>
      <c r="K1301" s="99" t="s">
        <v>1659</v>
      </c>
      <c r="L1301" s="99" t="s">
        <v>1659</v>
      </c>
      <c r="M1301" s="117"/>
      <c r="N1301" s="99" t="s">
        <v>1660</v>
      </c>
      <c r="O1301" s="106" t="s">
        <v>1659</v>
      </c>
    </row>
    <row r="1302" spans="1:15" s="62" customFormat="1" ht="94.5" x14ac:dyDescent="0.2">
      <c r="A1302" s="93" t="s">
        <v>735</v>
      </c>
      <c r="B1302" s="99" t="s">
        <v>1034</v>
      </c>
      <c r="C1302" s="99" t="s">
        <v>1656</v>
      </c>
      <c r="D1302" s="115" t="s">
        <v>71</v>
      </c>
      <c r="E1302" s="117"/>
      <c r="F1302" s="107" t="s">
        <v>1703</v>
      </c>
      <c r="G1302" s="99">
        <v>4</v>
      </c>
      <c r="H1302" s="99" t="s">
        <v>73</v>
      </c>
      <c r="I1302" s="97" t="s">
        <v>1658</v>
      </c>
      <c r="J1302" s="99" t="s">
        <v>1659</v>
      </c>
      <c r="K1302" s="99" t="s">
        <v>1659</v>
      </c>
      <c r="L1302" s="99" t="s">
        <v>1659</v>
      </c>
      <c r="M1302" s="99"/>
      <c r="N1302" s="99" t="s">
        <v>1660</v>
      </c>
      <c r="O1302" s="106" t="s">
        <v>1659</v>
      </c>
    </row>
    <row r="1303" spans="1:15" s="62" customFormat="1" ht="94.5" x14ac:dyDescent="0.2">
      <c r="A1303" s="93" t="s">
        <v>735</v>
      </c>
      <c r="B1303" s="131" t="s">
        <v>1034</v>
      </c>
      <c r="C1303" s="131" t="s">
        <v>1656</v>
      </c>
      <c r="D1303" s="115" t="s">
        <v>71</v>
      </c>
      <c r="E1303" s="117"/>
      <c r="F1303" s="131" t="s">
        <v>1704</v>
      </c>
      <c r="G1303" s="131">
        <v>2</v>
      </c>
      <c r="H1303" s="131" t="s">
        <v>73</v>
      </c>
      <c r="I1303" s="132" t="s">
        <v>1658</v>
      </c>
      <c r="J1303" s="131" t="s">
        <v>1659</v>
      </c>
      <c r="K1303" s="131" t="s">
        <v>1659</v>
      </c>
      <c r="L1303" s="131" t="s">
        <v>1659</v>
      </c>
      <c r="M1303" s="117"/>
      <c r="N1303" s="131" t="s">
        <v>1660</v>
      </c>
      <c r="O1303" s="134" t="s">
        <v>1659</v>
      </c>
    </row>
    <row r="1304" spans="1:15" s="62" customFormat="1" ht="94.5" x14ac:dyDescent="0.2">
      <c r="A1304" s="93" t="s">
        <v>735</v>
      </c>
      <c r="B1304" s="99" t="s">
        <v>1034</v>
      </c>
      <c r="C1304" s="99" t="s">
        <v>1656</v>
      </c>
      <c r="D1304" s="115" t="s">
        <v>71</v>
      </c>
      <c r="E1304" s="117"/>
      <c r="F1304" s="99" t="s">
        <v>1705</v>
      </c>
      <c r="G1304" s="99">
        <v>4</v>
      </c>
      <c r="H1304" s="99" t="s">
        <v>73</v>
      </c>
      <c r="I1304" s="97" t="s">
        <v>1658</v>
      </c>
      <c r="J1304" s="99" t="s">
        <v>1659</v>
      </c>
      <c r="K1304" s="99" t="s">
        <v>1659</v>
      </c>
      <c r="L1304" s="99" t="s">
        <v>1659</v>
      </c>
      <c r="M1304" s="99"/>
      <c r="N1304" s="99" t="s">
        <v>1660</v>
      </c>
      <c r="O1304" s="106" t="s">
        <v>1659</v>
      </c>
    </row>
    <row r="1305" spans="1:15" s="62" customFormat="1" ht="94.5" x14ac:dyDescent="0.2">
      <c r="A1305" s="93" t="s">
        <v>735</v>
      </c>
      <c r="B1305" s="99" t="s">
        <v>1659</v>
      </c>
      <c r="C1305" s="99" t="s">
        <v>1659</v>
      </c>
      <c r="D1305" s="115" t="s">
        <v>71</v>
      </c>
      <c r="E1305" s="117"/>
      <c r="F1305" s="99" t="s">
        <v>1706</v>
      </c>
      <c r="G1305" s="99">
        <v>2</v>
      </c>
      <c r="H1305" s="99" t="s">
        <v>73</v>
      </c>
      <c r="I1305" s="97" t="s">
        <v>1658</v>
      </c>
      <c r="J1305" s="99" t="s">
        <v>1659</v>
      </c>
      <c r="K1305" s="99" t="s">
        <v>1659</v>
      </c>
      <c r="L1305" s="99" t="s">
        <v>1659</v>
      </c>
      <c r="M1305" s="117"/>
      <c r="N1305" s="99" t="s">
        <v>1660</v>
      </c>
      <c r="O1305" s="106" t="s">
        <v>1659</v>
      </c>
    </row>
    <row r="1306" spans="1:15" s="62" customFormat="1" ht="94.5" x14ac:dyDescent="0.2">
      <c r="A1306" s="93" t="s">
        <v>735</v>
      </c>
      <c r="B1306" s="99" t="s">
        <v>1034</v>
      </c>
      <c r="C1306" s="99" t="s">
        <v>1656</v>
      </c>
      <c r="D1306" s="115" t="s">
        <v>71</v>
      </c>
      <c r="E1306" s="117"/>
      <c r="F1306" s="99" t="s">
        <v>1707</v>
      </c>
      <c r="G1306" s="99">
        <v>2</v>
      </c>
      <c r="H1306" s="99" t="s">
        <v>73</v>
      </c>
      <c r="I1306" s="97" t="s">
        <v>1658</v>
      </c>
      <c r="J1306" s="99" t="s">
        <v>1659</v>
      </c>
      <c r="K1306" s="99" t="s">
        <v>1659</v>
      </c>
      <c r="L1306" s="99" t="s">
        <v>1659</v>
      </c>
      <c r="M1306" s="99"/>
      <c r="N1306" s="99" t="s">
        <v>1660</v>
      </c>
      <c r="O1306" s="106" t="s">
        <v>1659</v>
      </c>
    </row>
    <row r="1307" spans="1:15" s="62" customFormat="1" ht="94.5" x14ac:dyDescent="0.2">
      <c r="A1307" s="93" t="s">
        <v>735</v>
      </c>
      <c r="B1307" s="131" t="s">
        <v>1034</v>
      </c>
      <c r="C1307" s="131" t="s">
        <v>1656</v>
      </c>
      <c r="D1307" s="115" t="s">
        <v>71</v>
      </c>
      <c r="E1307" s="117"/>
      <c r="F1307" s="131" t="s">
        <v>1708</v>
      </c>
      <c r="G1307" s="131">
        <v>4</v>
      </c>
      <c r="H1307" s="131" t="s">
        <v>73</v>
      </c>
      <c r="I1307" s="132" t="s">
        <v>1658</v>
      </c>
      <c r="J1307" s="131" t="s">
        <v>1659</v>
      </c>
      <c r="K1307" s="131" t="s">
        <v>1659</v>
      </c>
      <c r="L1307" s="131" t="s">
        <v>1659</v>
      </c>
      <c r="M1307" s="117"/>
      <c r="N1307" s="131" t="s">
        <v>1660</v>
      </c>
      <c r="O1307" s="134" t="s">
        <v>1659</v>
      </c>
    </row>
    <row r="1308" spans="1:15" s="62" customFormat="1" ht="94.5" x14ac:dyDescent="0.2">
      <c r="A1308" s="93" t="s">
        <v>735</v>
      </c>
      <c r="B1308" s="131" t="s">
        <v>1034</v>
      </c>
      <c r="C1308" s="131" t="s">
        <v>1656</v>
      </c>
      <c r="D1308" s="115" t="s">
        <v>71</v>
      </c>
      <c r="E1308" s="117"/>
      <c r="F1308" s="131" t="s">
        <v>1709</v>
      </c>
      <c r="G1308" s="131">
        <v>16</v>
      </c>
      <c r="H1308" s="131" t="s">
        <v>73</v>
      </c>
      <c r="I1308" s="132" t="s">
        <v>1658</v>
      </c>
      <c r="J1308" s="131" t="s">
        <v>1659</v>
      </c>
      <c r="K1308" s="131" t="s">
        <v>1659</v>
      </c>
      <c r="L1308" s="131" t="s">
        <v>1659</v>
      </c>
      <c r="M1308" s="99"/>
      <c r="N1308" s="131" t="s">
        <v>1660</v>
      </c>
      <c r="O1308" s="134" t="s">
        <v>1659</v>
      </c>
    </row>
    <row r="1309" spans="1:15" s="62" customFormat="1" ht="94.5" x14ac:dyDescent="0.2">
      <c r="A1309" s="93" t="s">
        <v>735</v>
      </c>
      <c r="B1309" s="99" t="s">
        <v>736</v>
      </c>
      <c r="C1309" s="99" t="s">
        <v>1710</v>
      </c>
      <c r="D1309" s="94" t="s">
        <v>432</v>
      </c>
      <c r="E1309" s="117"/>
      <c r="F1309" s="99" t="s">
        <v>1711</v>
      </c>
      <c r="G1309" s="106">
        <v>2</v>
      </c>
      <c r="H1309" s="94" t="s">
        <v>73</v>
      </c>
      <c r="I1309" s="94" t="s">
        <v>1712</v>
      </c>
      <c r="J1309" s="96"/>
      <c r="K1309" s="94" t="s">
        <v>1713</v>
      </c>
      <c r="L1309" s="94"/>
      <c r="M1309" s="117"/>
      <c r="N1309" s="94" t="s">
        <v>1660</v>
      </c>
      <c r="O1309" s="106"/>
    </row>
    <row r="1310" spans="1:15" s="62" customFormat="1" ht="94.5" x14ac:dyDescent="0.2">
      <c r="A1310" s="93" t="s">
        <v>735</v>
      </c>
      <c r="B1310" s="99" t="s">
        <v>736</v>
      </c>
      <c r="C1310" s="99" t="s">
        <v>1710</v>
      </c>
      <c r="D1310" s="94" t="s">
        <v>432</v>
      </c>
      <c r="E1310" s="117"/>
      <c r="F1310" s="99" t="s">
        <v>1714</v>
      </c>
      <c r="G1310" s="106">
        <v>3</v>
      </c>
      <c r="H1310" s="94" t="s">
        <v>73</v>
      </c>
      <c r="I1310" s="94" t="s">
        <v>1715</v>
      </c>
      <c r="J1310" s="96"/>
      <c r="K1310" s="94" t="s">
        <v>1713</v>
      </c>
      <c r="L1310" s="94"/>
      <c r="M1310" s="99"/>
      <c r="N1310" s="94" t="s">
        <v>1660</v>
      </c>
      <c r="O1310" s="106"/>
    </row>
    <row r="1311" spans="1:15" s="62" customFormat="1" ht="81" x14ac:dyDescent="0.2">
      <c r="A1311" s="93" t="s">
        <v>735</v>
      </c>
      <c r="B1311" s="99" t="s">
        <v>736</v>
      </c>
      <c r="C1311" s="99" t="s">
        <v>1710</v>
      </c>
      <c r="D1311" s="94" t="s">
        <v>432</v>
      </c>
      <c r="E1311" s="117"/>
      <c r="F1311" s="99" t="s">
        <v>1716</v>
      </c>
      <c r="G1311" s="106">
        <v>2</v>
      </c>
      <c r="H1311" s="94" t="s">
        <v>73</v>
      </c>
      <c r="I1311" s="94" t="s">
        <v>1717</v>
      </c>
      <c r="J1311" s="96"/>
      <c r="K1311" s="94" t="s">
        <v>1713</v>
      </c>
      <c r="L1311" s="94"/>
      <c r="M1311" s="117"/>
      <c r="N1311" s="94" t="s">
        <v>1660</v>
      </c>
      <c r="O1311" s="106"/>
    </row>
    <row r="1312" spans="1:15" s="62" customFormat="1" ht="94.5" x14ac:dyDescent="0.2">
      <c r="A1312" s="93" t="s">
        <v>735</v>
      </c>
      <c r="B1312" s="99" t="s">
        <v>736</v>
      </c>
      <c r="C1312" s="99" t="s">
        <v>1710</v>
      </c>
      <c r="D1312" s="94" t="s">
        <v>432</v>
      </c>
      <c r="E1312" s="117"/>
      <c r="F1312" s="99" t="s">
        <v>1718</v>
      </c>
      <c r="G1312" s="106">
        <v>2</v>
      </c>
      <c r="H1312" s="94" t="s">
        <v>73</v>
      </c>
      <c r="I1312" s="94" t="s">
        <v>1719</v>
      </c>
      <c r="J1312" s="96"/>
      <c r="K1312" s="94" t="s">
        <v>1713</v>
      </c>
      <c r="L1312" s="94"/>
      <c r="M1312" s="99"/>
      <c r="N1312" s="94" t="s">
        <v>1660</v>
      </c>
      <c r="O1312" s="106"/>
    </row>
    <row r="1313" spans="1:15" s="62" customFormat="1" ht="94.5" x14ac:dyDescent="0.2">
      <c r="A1313" s="93" t="s">
        <v>735</v>
      </c>
      <c r="B1313" s="99" t="s">
        <v>736</v>
      </c>
      <c r="C1313" s="99" t="s">
        <v>1710</v>
      </c>
      <c r="D1313" s="94" t="s">
        <v>432</v>
      </c>
      <c r="E1313" s="117"/>
      <c r="F1313" s="99" t="s">
        <v>1720</v>
      </c>
      <c r="G1313" s="106">
        <v>3</v>
      </c>
      <c r="H1313" s="94" t="s">
        <v>73</v>
      </c>
      <c r="I1313" s="94" t="s">
        <v>1721</v>
      </c>
      <c r="J1313" s="96"/>
      <c r="K1313" s="94" t="s">
        <v>1713</v>
      </c>
      <c r="L1313" s="94"/>
      <c r="M1313" s="117"/>
      <c r="N1313" s="94" t="s">
        <v>1660</v>
      </c>
      <c r="O1313" s="109"/>
    </row>
    <row r="1314" spans="1:15" s="62" customFormat="1" ht="81" x14ac:dyDescent="0.2">
      <c r="A1314" s="93" t="s">
        <v>735</v>
      </c>
      <c r="B1314" s="99" t="s">
        <v>736</v>
      </c>
      <c r="C1314" s="99" t="s">
        <v>1710</v>
      </c>
      <c r="D1314" s="94" t="s">
        <v>432</v>
      </c>
      <c r="E1314" s="117"/>
      <c r="F1314" s="99" t="s">
        <v>1722</v>
      </c>
      <c r="G1314" s="106">
        <v>3</v>
      </c>
      <c r="H1314" s="94" t="s">
        <v>73</v>
      </c>
      <c r="I1314" s="94" t="s">
        <v>1723</v>
      </c>
      <c r="J1314" s="96"/>
      <c r="K1314" s="94" t="s">
        <v>1713</v>
      </c>
      <c r="L1314" s="94"/>
      <c r="M1314" s="99"/>
      <c r="N1314" s="94" t="s">
        <v>1660</v>
      </c>
      <c r="O1314" s="109"/>
    </row>
    <row r="1315" spans="1:15" s="62" customFormat="1" ht="94.5" x14ac:dyDescent="0.2">
      <c r="A1315" s="93" t="s">
        <v>735</v>
      </c>
      <c r="B1315" s="99" t="s">
        <v>736</v>
      </c>
      <c r="C1315" s="99" t="s">
        <v>1710</v>
      </c>
      <c r="D1315" s="94" t="s">
        <v>432</v>
      </c>
      <c r="E1315" s="117"/>
      <c r="F1315" s="99" t="s">
        <v>1724</v>
      </c>
      <c r="G1315" s="106">
        <v>3</v>
      </c>
      <c r="H1315" s="94" t="s">
        <v>73</v>
      </c>
      <c r="I1315" s="94" t="s">
        <v>1725</v>
      </c>
      <c r="J1315" s="96"/>
      <c r="K1315" s="94" t="s">
        <v>1713</v>
      </c>
      <c r="L1315" s="94"/>
      <c r="M1315" s="117"/>
      <c r="N1315" s="94" t="s">
        <v>1660</v>
      </c>
      <c r="O1315" s="109"/>
    </row>
    <row r="1316" spans="1:15" s="62" customFormat="1" ht="94.5" x14ac:dyDescent="0.2">
      <c r="A1316" s="93" t="s">
        <v>735</v>
      </c>
      <c r="B1316" s="99" t="s">
        <v>736</v>
      </c>
      <c r="C1316" s="99" t="s">
        <v>1710</v>
      </c>
      <c r="D1316" s="94" t="s">
        <v>432</v>
      </c>
      <c r="E1316" s="117"/>
      <c r="F1316" s="99" t="s">
        <v>1726</v>
      </c>
      <c r="G1316" s="106">
        <v>3</v>
      </c>
      <c r="H1316" s="94" t="s">
        <v>73</v>
      </c>
      <c r="I1316" s="94" t="s">
        <v>1727</v>
      </c>
      <c r="J1316" s="96"/>
      <c r="K1316" s="94" t="s">
        <v>1713</v>
      </c>
      <c r="L1316" s="94"/>
      <c r="M1316" s="99"/>
      <c r="N1316" s="94" t="s">
        <v>1660</v>
      </c>
      <c r="O1316" s="109"/>
    </row>
    <row r="1317" spans="1:15" s="62" customFormat="1" ht="94.5" x14ac:dyDescent="0.2">
      <c r="A1317" s="93" t="s">
        <v>735</v>
      </c>
      <c r="B1317" s="99" t="s">
        <v>736</v>
      </c>
      <c r="C1317" s="99" t="s">
        <v>1710</v>
      </c>
      <c r="D1317" s="94" t="s">
        <v>432</v>
      </c>
      <c r="E1317" s="117"/>
      <c r="F1317" s="99" t="s">
        <v>1728</v>
      </c>
      <c r="G1317" s="106">
        <v>3</v>
      </c>
      <c r="H1317" s="94" t="s">
        <v>73</v>
      </c>
      <c r="I1317" s="94" t="s">
        <v>1729</v>
      </c>
      <c r="J1317" s="96"/>
      <c r="K1317" s="94" t="s">
        <v>1713</v>
      </c>
      <c r="L1317" s="94"/>
      <c r="M1317" s="117"/>
      <c r="N1317" s="94" t="s">
        <v>1660</v>
      </c>
      <c r="O1317" s="109"/>
    </row>
    <row r="1318" spans="1:15" s="62" customFormat="1" ht="94.5" x14ac:dyDescent="0.2">
      <c r="A1318" s="93" t="s">
        <v>735</v>
      </c>
      <c r="B1318" s="99" t="s">
        <v>736</v>
      </c>
      <c r="C1318" s="99" t="s">
        <v>1710</v>
      </c>
      <c r="D1318" s="94" t="s">
        <v>432</v>
      </c>
      <c r="E1318" s="117"/>
      <c r="F1318" s="135" t="s">
        <v>1730</v>
      </c>
      <c r="G1318" s="118">
        <v>3</v>
      </c>
      <c r="H1318" s="94" t="s">
        <v>73</v>
      </c>
      <c r="I1318" s="94" t="s">
        <v>1731</v>
      </c>
      <c r="J1318" s="96"/>
      <c r="K1318" s="94" t="s">
        <v>1713</v>
      </c>
      <c r="L1318" s="94"/>
      <c r="M1318" s="99"/>
      <c r="N1318" s="94" t="s">
        <v>1660</v>
      </c>
      <c r="O1318" s="109"/>
    </row>
    <row r="1319" spans="1:15" s="62" customFormat="1" ht="94.5" x14ac:dyDescent="0.2">
      <c r="A1319" s="93" t="s">
        <v>735</v>
      </c>
      <c r="B1319" s="99" t="s">
        <v>736</v>
      </c>
      <c r="C1319" s="99" t="s">
        <v>1710</v>
      </c>
      <c r="D1319" s="94" t="s">
        <v>432</v>
      </c>
      <c r="E1319" s="117"/>
      <c r="F1319" s="99" t="s">
        <v>1732</v>
      </c>
      <c r="G1319" s="106">
        <v>3</v>
      </c>
      <c r="H1319" s="94" t="s">
        <v>73</v>
      </c>
      <c r="I1319" s="94" t="s">
        <v>1733</v>
      </c>
      <c r="J1319" s="96"/>
      <c r="K1319" s="94" t="s">
        <v>1713</v>
      </c>
      <c r="L1319" s="94"/>
      <c r="M1319" s="117"/>
      <c r="N1319" s="94" t="s">
        <v>1660</v>
      </c>
      <c r="O1319" s="109"/>
    </row>
    <row r="1320" spans="1:15" s="62" customFormat="1" ht="94.5" x14ac:dyDescent="0.2">
      <c r="A1320" s="93" t="s">
        <v>735</v>
      </c>
      <c r="B1320" s="99" t="s">
        <v>736</v>
      </c>
      <c r="C1320" s="99" t="s">
        <v>1710</v>
      </c>
      <c r="D1320" s="94" t="s">
        <v>432</v>
      </c>
      <c r="E1320" s="117"/>
      <c r="F1320" s="108" t="s">
        <v>1734</v>
      </c>
      <c r="G1320" s="94">
        <v>3</v>
      </c>
      <c r="H1320" s="94" t="s">
        <v>73</v>
      </c>
      <c r="I1320" s="94" t="s">
        <v>1735</v>
      </c>
      <c r="J1320" s="96"/>
      <c r="K1320" s="94" t="s">
        <v>1713</v>
      </c>
      <c r="L1320" s="94"/>
      <c r="M1320" s="99"/>
      <c r="N1320" s="94" t="s">
        <v>1660</v>
      </c>
      <c r="O1320" s="94"/>
    </row>
    <row r="1321" spans="1:15" s="62" customFormat="1" ht="409.5" x14ac:dyDescent="0.2">
      <c r="A1321" s="93" t="s">
        <v>735</v>
      </c>
      <c r="B1321" s="99" t="s">
        <v>939</v>
      </c>
      <c r="C1321" s="99" t="s">
        <v>1736</v>
      </c>
      <c r="D1321" s="115" t="s">
        <v>71</v>
      </c>
      <c r="E1321" s="117"/>
      <c r="F1321" s="99" t="s">
        <v>1332</v>
      </c>
      <c r="G1321" s="99">
        <v>2</v>
      </c>
      <c r="H1321" s="99" t="s">
        <v>73</v>
      </c>
      <c r="I1321" s="97" t="s">
        <v>1737</v>
      </c>
      <c r="J1321" s="99" t="s">
        <v>1738</v>
      </c>
      <c r="K1321" s="99"/>
      <c r="L1321" s="99" t="s">
        <v>1739</v>
      </c>
      <c r="M1321" s="117"/>
      <c r="N1321" s="99" t="s">
        <v>1740</v>
      </c>
      <c r="O1321" s="99" t="s">
        <v>1741</v>
      </c>
    </row>
    <row r="1322" spans="1:15" s="62" customFormat="1" ht="270" x14ac:dyDescent="0.2">
      <c r="A1322" s="93" t="s">
        <v>735</v>
      </c>
      <c r="B1322" s="99" t="s">
        <v>939</v>
      </c>
      <c r="C1322" s="99" t="s">
        <v>1736</v>
      </c>
      <c r="D1322" s="115" t="s">
        <v>71</v>
      </c>
      <c r="E1322" s="117"/>
      <c r="F1322" s="99" t="s">
        <v>1742</v>
      </c>
      <c r="G1322" s="99">
        <v>2</v>
      </c>
      <c r="H1322" s="99" t="s">
        <v>73</v>
      </c>
      <c r="I1322" s="97" t="s">
        <v>1737</v>
      </c>
      <c r="J1322" s="99" t="s">
        <v>1743</v>
      </c>
      <c r="K1322" s="99"/>
      <c r="L1322" s="99" t="s">
        <v>1744</v>
      </c>
      <c r="M1322" s="99"/>
      <c r="N1322" s="99" t="s">
        <v>1740</v>
      </c>
      <c r="O1322" s="99" t="s">
        <v>1745</v>
      </c>
    </row>
    <row r="1323" spans="1:15" s="62" customFormat="1" ht="409.5" x14ac:dyDescent="0.2">
      <c r="A1323" s="93" t="s">
        <v>735</v>
      </c>
      <c r="B1323" s="99" t="s">
        <v>939</v>
      </c>
      <c r="C1323" s="99" t="s">
        <v>1736</v>
      </c>
      <c r="D1323" s="115" t="s">
        <v>71</v>
      </c>
      <c r="E1323" s="117"/>
      <c r="F1323" s="99" t="s">
        <v>1327</v>
      </c>
      <c r="G1323" s="99">
        <v>1</v>
      </c>
      <c r="H1323" s="99" t="s">
        <v>73</v>
      </c>
      <c r="I1323" s="97" t="s">
        <v>1737</v>
      </c>
      <c r="J1323" s="99" t="s">
        <v>1746</v>
      </c>
      <c r="K1323" s="99"/>
      <c r="L1323" s="99" t="s">
        <v>1747</v>
      </c>
      <c r="M1323" s="117"/>
      <c r="N1323" s="99" t="s">
        <v>1740</v>
      </c>
      <c r="O1323" s="99" t="s">
        <v>1748</v>
      </c>
    </row>
    <row r="1324" spans="1:15" s="62" customFormat="1" ht="409.5" x14ac:dyDescent="0.2">
      <c r="A1324" s="93" t="s">
        <v>735</v>
      </c>
      <c r="B1324" s="99" t="s">
        <v>939</v>
      </c>
      <c r="C1324" s="99" t="s">
        <v>1736</v>
      </c>
      <c r="D1324" s="115" t="s">
        <v>71</v>
      </c>
      <c r="E1324" s="117"/>
      <c r="F1324" s="99" t="s">
        <v>1749</v>
      </c>
      <c r="G1324" s="99">
        <v>3</v>
      </c>
      <c r="H1324" s="99" t="s">
        <v>73</v>
      </c>
      <c r="I1324" s="97" t="s">
        <v>1737</v>
      </c>
      <c r="J1324" s="99" t="s">
        <v>1750</v>
      </c>
      <c r="K1324" s="99"/>
      <c r="L1324" s="99" t="s">
        <v>1751</v>
      </c>
      <c r="M1324" s="99"/>
      <c r="N1324" s="99" t="s">
        <v>1740</v>
      </c>
      <c r="O1324" s="99" t="s">
        <v>1752</v>
      </c>
    </row>
    <row r="1325" spans="1:15" s="62" customFormat="1" ht="409.5" x14ac:dyDescent="0.2">
      <c r="A1325" s="93" t="s">
        <v>735</v>
      </c>
      <c r="B1325" s="99" t="s">
        <v>939</v>
      </c>
      <c r="C1325" s="99" t="s">
        <v>1736</v>
      </c>
      <c r="D1325" s="115" t="s">
        <v>71</v>
      </c>
      <c r="E1325" s="117"/>
      <c r="F1325" s="99" t="s">
        <v>1753</v>
      </c>
      <c r="G1325" s="99">
        <v>3</v>
      </c>
      <c r="H1325" s="99" t="s">
        <v>73</v>
      </c>
      <c r="I1325" s="97" t="s">
        <v>1737</v>
      </c>
      <c r="J1325" s="99" t="s">
        <v>1754</v>
      </c>
      <c r="K1325" s="99"/>
      <c r="L1325" s="99" t="s">
        <v>1755</v>
      </c>
      <c r="M1325" s="117"/>
      <c r="N1325" s="99" t="s">
        <v>1740</v>
      </c>
      <c r="O1325" s="99" t="s">
        <v>1756</v>
      </c>
    </row>
    <row r="1326" spans="1:15" s="62" customFormat="1" ht="378" x14ac:dyDescent="0.2">
      <c r="A1326" s="93" t="s">
        <v>735</v>
      </c>
      <c r="B1326" s="99" t="s">
        <v>939</v>
      </c>
      <c r="C1326" s="99" t="s">
        <v>1736</v>
      </c>
      <c r="D1326" s="115" t="s">
        <v>71</v>
      </c>
      <c r="E1326" s="117"/>
      <c r="F1326" s="99" t="s">
        <v>1757</v>
      </c>
      <c r="G1326" s="99">
        <v>4</v>
      </c>
      <c r="H1326" s="99" t="s">
        <v>73</v>
      </c>
      <c r="I1326" s="97" t="s">
        <v>1737</v>
      </c>
      <c r="J1326" s="99" t="s">
        <v>1758</v>
      </c>
      <c r="K1326" s="99"/>
      <c r="L1326" s="99" t="s">
        <v>1759</v>
      </c>
      <c r="M1326" s="99"/>
      <c r="N1326" s="99" t="s">
        <v>1740</v>
      </c>
      <c r="O1326" s="99" t="s">
        <v>1760</v>
      </c>
    </row>
    <row r="1327" spans="1:15" s="62" customFormat="1" ht="409.5" x14ac:dyDescent="0.2">
      <c r="A1327" s="93" t="s">
        <v>735</v>
      </c>
      <c r="B1327" s="99" t="s">
        <v>939</v>
      </c>
      <c r="C1327" s="99" t="s">
        <v>1736</v>
      </c>
      <c r="D1327" s="115" t="s">
        <v>71</v>
      </c>
      <c r="E1327" s="117"/>
      <c r="F1327" s="99" t="s">
        <v>1761</v>
      </c>
      <c r="G1327" s="99">
        <v>4</v>
      </c>
      <c r="H1327" s="99" t="s">
        <v>73</v>
      </c>
      <c r="I1327" s="97" t="s">
        <v>1737</v>
      </c>
      <c r="J1327" s="99" t="s">
        <v>1762</v>
      </c>
      <c r="K1327" s="99"/>
      <c r="L1327" s="99" t="s">
        <v>1763</v>
      </c>
      <c r="M1327" s="117"/>
      <c r="N1327" s="99" t="s">
        <v>1740</v>
      </c>
      <c r="O1327" s="99" t="s">
        <v>1764</v>
      </c>
    </row>
    <row r="1328" spans="1:15" s="62" customFormat="1" ht="409.5" x14ac:dyDescent="0.2">
      <c r="A1328" s="93" t="s">
        <v>735</v>
      </c>
      <c r="B1328" s="99" t="s">
        <v>939</v>
      </c>
      <c r="C1328" s="99" t="s">
        <v>1736</v>
      </c>
      <c r="D1328" s="115" t="s">
        <v>71</v>
      </c>
      <c r="E1328" s="117"/>
      <c r="F1328" s="99" t="s">
        <v>1765</v>
      </c>
      <c r="G1328" s="99">
        <v>3</v>
      </c>
      <c r="H1328" s="99" t="s">
        <v>73</v>
      </c>
      <c r="I1328" s="97" t="s">
        <v>1737</v>
      </c>
      <c r="J1328" s="99" t="s">
        <v>1766</v>
      </c>
      <c r="K1328" s="99"/>
      <c r="L1328" s="99" t="s">
        <v>1767</v>
      </c>
      <c r="M1328" s="99"/>
      <c r="N1328" s="99" t="s">
        <v>1740</v>
      </c>
      <c r="O1328" s="99" t="s">
        <v>1768</v>
      </c>
    </row>
    <row r="1329" spans="1:15" s="62" customFormat="1" ht="409.5" x14ac:dyDescent="0.2">
      <c r="A1329" s="93" t="s">
        <v>735</v>
      </c>
      <c r="B1329" s="99" t="s">
        <v>939</v>
      </c>
      <c r="C1329" s="99" t="s">
        <v>1736</v>
      </c>
      <c r="D1329" s="115" t="s">
        <v>71</v>
      </c>
      <c r="E1329" s="117"/>
      <c r="F1329" s="99" t="s">
        <v>1769</v>
      </c>
      <c r="G1329" s="99">
        <v>2</v>
      </c>
      <c r="H1329" s="99" t="s">
        <v>73</v>
      </c>
      <c r="I1329" s="97" t="s">
        <v>1737</v>
      </c>
      <c r="J1329" s="99" t="s">
        <v>1770</v>
      </c>
      <c r="K1329" s="99"/>
      <c r="L1329" s="99" t="s">
        <v>1771</v>
      </c>
      <c r="M1329" s="117"/>
      <c r="N1329" s="99" t="s">
        <v>1740</v>
      </c>
      <c r="O1329" s="99" t="s">
        <v>1772</v>
      </c>
    </row>
    <row r="1330" spans="1:15" s="62" customFormat="1" ht="324" x14ac:dyDescent="0.2">
      <c r="A1330" s="93" t="s">
        <v>735</v>
      </c>
      <c r="B1330" s="99" t="s">
        <v>939</v>
      </c>
      <c r="C1330" s="99" t="s">
        <v>1736</v>
      </c>
      <c r="D1330" s="115" t="s">
        <v>71</v>
      </c>
      <c r="E1330" s="117"/>
      <c r="F1330" s="99" t="s">
        <v>1773</v>
      </c>
      <c r="G1330" s="99">
        <v>2</v>
      </c>
      <c r="H1330" s="99" t="s">
        <v>73</v>
      </c>
      <c r="I1330" s="97" t="s">
        <v>1737</v>
      </c>
      <c r="J1330" s="99" t="s">
        <v>1774</v>
      </c>
      <c r="K1330" s="99"/>
      <c r="L1330" s="99" t="s">
        <v>1775</v>
      </c>
      <c r="M1330" s="99"/>
      <c r="N1330" s="99" t="s">
        <v>1740</v>
      </c>
      <c r="O1330" s="99" t="s">
        <v>1776</v>
      </c>
    </row>
    <row r="1331" spans="1:15" s="62" customFormat="1" ht="243" x14ac:dyDescent="0.2">
      <c r="A1331" s="93" t="s">
        <v>735</v>
      </c>
      <c r="B1331" s="99" t="s">
        <v>939</v>
      </c>
      <c r="C1331" s="99" t="s">
        <v>1736</v>
      </c>
      <c r="D1331" s="115" t="s">
        <v>71</v>
      </c>
      <c r="E1331" s="117"/>
      <c r="F1331" s="99" t="s">
        <v>1777</v>
      </c>
      <c r="G1331" s="99">
        <v>2</v>
      </c>
      <c r="H1331" s="99" t="s">
        <v>73</v>
      </c>
      <c r="I1331" s="97" t="s">
        <v>1737</v>
      </c>
      <c r="J1331" s="99" t="s">
        <v>1778</v>
      </c>
      <c r="K1331" s="99"/>
      <c r="L1331" s="99" t="s">
        <v>1779</v>
      </c>
      <c r="M1331" s="117"/>
      <c r="N1331" s="99" t="s">
        <v>1740</v>
      </c>
      <c r="O1331" s="99" t="s">
        <v>1780</v>
      </c>
    </row>
    <row r="1332" spans="1:15" s="62" customFormat="1" ht="202.5" x14ac:dyDescent="0.2">
      <c r="A1332" s="93" t="s">
        <v>735</v>
      </c>
      <c r="B1332" s="99" t="s">
        <v>939</v>
      </c>
      <c r="C1332" s="99" t="s">
        <v>1736</v>
      </c>
      <c r="D1332" s="115" t="s">
        <v>71</v>
      </c>
      <c r="E1332" s="117"/>
      <c r="F1332" s="99" t="s">
        <v>1781</v>
      </c>
      <c r="G1332" s="99">
        <v>2</v>
      </c>
      <c r="H1332" s="99" t="s">
        <v>73</v>
      </c>
      <c r="I1332" s="97" t="s">
        <v>1737</v>
      </c>
      <c r="J1332" s="99" t="s">
        <v>1782</v>
      </c>
      <c r="K1332" s="99"/>
      <c r="L1332" s="99" t="s">
        <v>1783</v>
      </c>
      <c r="M1332" s="99"/>
      <c r="N1332" s="99" t="s">
        <v>1740</v>
      </c>
      <c r="O1332" s="99" t="s">
        <v>1784</v>
      </c>
    </row>
    <row r="1333" spans="1:15" s="62" customFormat="1" ht="310.5" x14ac:dyDescent="0.2">
      <c r="A1333" s="93" t="s">
        <v>735</v>
      </c>
      <c r="B1333" s="99" t="s">
        <v>939</v>
      </c>
      <c r="C1333" s="99" t="s">
        <v>1736</v>
      </c>
      <c r="D1333" s="115" t="s">
        <v>71</v>
      </c>
      <c r="E1333" s="117"/>
      <c r="F1333" s="99" t="s">
        <v>1336</v>
      </c>
      <c r="G1333" s="99">
        <v>4</v>
      </c>
      <c r="H1333" s="99" t="s">
        <v>73</v>
      </c>
      <c r="I1333" s="97" t="s">
        <v>1737</v>
      </c>
      <c r="J1333" s="99" t="s">
        <v>1785</v>
      </c>
      <c r="K1333" s="99"/>
      <c r="L1333" s="99" t="s">
        <v>1786</v>
      </c>
      <c r="M1333" s="117"/>
      <c r="N1333" s="99" t="s">
        <v>1740</v>
      </c>
      <c r="O1333" s="99" t="s">
        <v>1787</v>
      </c>
    </row>
    <row r="1334" spans="1:15" s="62" customFormat="1" ht="409.5" x14ac:dyDescent="0.2">
      <c r="A1334" s="93" t="s">
        <v>735</v>
      </c>
      <c r="B1334" s="99" t="s">
        <v>939</v>
      </c>
      <c r="C1334" s="99" t="s">
        <v>1736</v>
      </c>
      <c r="D1334" s="115" t="s">
        <v>71</v>
      </c>
      <c r="E1334" s="117"/>
      <c r="F1334" s="99" t="s">
        <v>1788</v>
      </c>
      <c r="G1334" s="99">
        <v>3</v>
      </c>
      <c r="H1334" s="99" t="s">
        <v>73</v>
      </c>
      <c r="I1334" s="97" t="s">
        <v>1737</v>
      </c>
      <c r="J1334" s="99" t="s">
        <v>1789</v>
      </c>
      <c r="K1334" s="99"/>
      <c r="L1334" s="99" t="s">
        <v>1790</v>
      </c>
      <c r="M1334" s="99"/>
      <c r="N1334" s="99" t="s">
        <v>1740</v>
      </c>
      <c r="O1334" s="99" t="s">
        <v>1791</v>
      </c>
    </row>
    <row r="1335" spans="1:15" s="62" customFormat="1" ht="243" x14ac:dyDescent="0.2">
      <c r="A1335" s="93" t="s">
        <v>735</v>
      </c>
      <c r="B1335" s="99" t="s">
        <v>939</v>
      </c>
      <c r="C1335" s="99" t="s">
        <v>1736</v>
      </c>
      <c r="D1335" s="115" t="s">
        <v>71</v>
      </c>
      <c r="E1335" s="117"/>
      <c r="F1335" s="99" t="s">
        <v>1792</v>
      </c>
      <c r="G1335" s="99">
        <v>3</v>
      </c>
      <c r="H1335" s="99" t="s">
        <v>73</v>
      </c>
      <c r="I1335" s="97" t="s">
        <v>1737</v>
      </c>
      <c r="J1335" s="99" t="s">
        <v>1793</v>
      </c>
      <c r="K1335" s="99"/>
      <c r="L1335" s="99" t="s">
        <v>1794</v>
      </c>
      <c r="M1335" s="117"/>
      <c r="N1335" s="99" t="s">
        <v>1740</v>
      </c>
      <c r="O1335" s="99" t="s">
        <v>1795</v>
      </c>
    </row>
    <row r="1336" spans="1:15" s="62" customFormat="1" ht="297" x14ac:dyDescent="0.2">
      <c r="A1336" s="93" t="s">
        <v>735</v>
      </c>
      <c r="B1336" s="99" t="s">
        <v>939</v>
      </c>
      <c r="C1336" s="99" t="s">
        <v>1736</v>
      </c>
      <c r="D1336" s="115" t="s">
        <v>71</v>
      </c>
      <c r="E1336" s="117"/>
      <c r="F1336" s="99" t="s">
        <v>1796</v>
      </c>
      <c r="G1336" s="99">
        <v>2</v>
      </c>
      <c r="H1336" s="99" t="s">
        <v>73</v>
      </c>
      <c r="I1336" s="97" t="s">
        <v>1737</v>
      </c>
      <c r="J1336" s="99" t="s">
        <v>1797</v>
      </c>
      <c r="K1336" s="99"/>
      <c r="L1336" s="99" t="s">
        <v>1798</v>
      </c>
      <c r="M1336" s="99"/>
      <c r="N1336" s="99" t="s">
        <v>1740</v>
      </c>
      <c r="O1336" s="99" t="s">
        <v>1799</v>
      </c>
    </row>
    <row r="1337" spans="1:15" s="62" customFormat="1" ht="409.5" x14ac:dyDescent="0.2">
      <c r="A1337" s="93" t="s">
        <v>735</v>
      </c>
      <c r="B1337" s="99" t="s">
        <v>939</v>
      </c>
      <c r="C1337" s="99" t="s">
        <v>1736</v>
      </c>
      <c r="D1337" s="115" t="s">
        <v>71</v>
      </c>
      <c r="E1337" s="117"/>
      <c r="F1337" s="99" t="s">
        <v>1800</v>
      </c>
      <c r="G1337" s="99">
        <v>2</v>
      </c>
      <c r="H1337" s="99" t="s">
        <v>73</v>
      </c>
      <c r="I1337" s="97" t="s">
        <v>1737</v>
      </c>
      <c r="J1337" s="99" t="s">
        <v>1801</v>
      </c>
      <c r="K1337" s="99"/>
      <c r="L1337" s="99" t="s">
        <v>1802</v>
      </c>
      <c r="M1337" s="117"/>
      <c r="N1337" s="99" t="s">
        <v>1740</v>
      </c>
      <c r="O1337" s="99" t="s">
        <v>1803</v>
      </c>
    </row>
    <row r="1338" spans="1:15" s="62" customFormat="1" ht="409.5" x14ac:dyDescent="0.2">
      <c r="A1338" s="93" t="s">
        <v>735</v>
      </c>
      <c r="B1338" s="99" t="s">
        <v>939</v>
      </c>
      <c r="C1338" s="99" t="s">
        <v>1736</v>
      </c>
      <c r="D1338" s="115" t="s">
        <v>71</v>
      </c>
      <c r="E1338" s="117"/>
      <c r="F1338" s="99" t="s">
        <v>1804</v>
      </c>
      <c r="G1338" s="99">
        <v>3</v>
      </c>
      <c r="H1338" s="99" t="s">
        <v>73</v>
      </c>
      <c r="I1338" s="97" t="s">
        <v>1737</v>
      </c>
      <c r="J1338" s="99" t="s">
        <v>1805</v>
      </c>
      <c r="K1338" s="99"/>
      <c r="L1338" s="99" t="s">
        <v>1806</v>
      </c>
      <c r="M1338" s="99"/>
      <c r="N1338" s="99" t="s">
        <v>1740</v>
      </c>
      <c r="O1338" s="99" t="s">
        <v>1807</v>
      </c>
    </row>
    <row r="1339" spans="1:15" s="62" customFormat="1" ht="256.5" x14ac:dyDescent="0.2">
      <c r="A1339" s="93" t="s">
        <v>735</v>
      </c>
      <c r="B1339" s="99" t="s">
        <v>939</v>
      </c>
      <c r="C1339" s="99" t="s">
        <v>1736</v>
      </c>
      <c r="D1339" s="115" t="s">
        <v>71</v>
      </c>
      <c r="E1339" s="117"/>
      <c r="F1339" s="99" t="s">
        <v>1808</v>
      </c>
      <c r="G1339" s="99">
        <v>3</v>
      </c>
      <c r="H1339" s="99" t="s">
        <v>73</v>
      </c>
      <c r="I1339" s="97" t="s">
        <v>1737</v>
      </c>
      <c r="J1339" s="99" t="s">
        <v>1809</v>
      </c>
      <c r="K1339" s="99"/>
      <c r="L1339" s="99" t="s">
        <v>1810</v>
      </c>
      <c r="M1339" s="117"/>
      <c r="N1339" s="99" t="s">
        <v>1740</v>
      </c>
      <c r="O1339" s="99" t="s">
        <v>1811</v>
      </c>
    </row>
    <row r="1340" spans="1:15" s="62" customFormat="1" ht="409.5" x14ac:dyDescent="0.2">
      <c r="A1340" s="93" t="s">
        <v>735</v>
      </c>
      <c r="B1340" s="99" t="s">
        <v>939</v>
      </c>
      <c r="C1340" s="99" t="s">
        <v>1736</v>
      </c>
      <c r="D1340" s="115" t="s">
        <v>71</v>
      </c>
      <c r="E1340" s="117"/>
      <c r="F1340" s="99" t="s">
        <v>1812</v>
      </c>
      <c r="G1340" s="99">
        <v>4</v>
      </c>
      <c r="H1340" s="99" t="s">
        <v>73</v>
      </c>
      <c r="I1340" s="97" t="s">
        <v>1737</v>
      </c>
      <c r="J1340" s="99" t="s">
        <v>1813</v>
      </c>
      <c r="K1340" s="99"/>
      <c r="L1340" s="99" t="s">
        <v>1814</v>
      </c>
      <c r="M1340" s="99"/>
      <c r="N1340" s="99" t="s">
        <v>1740</v>
      </c>
      <c r="O1340" s="99" t="s">
        <v>1815</v>
      </c>
    </row>
    <row r="1341" spans="1:15" s="62" customFormat="1" ht="409.5" x14ac:dyDescent="0.2">
      <c r="A1341" s="93" t="s">
        <v>735</v>
      </c>
      <c r="B1341" s="99" t="s">
        <v>939</v>
      </c>
      <c r="C1341" s="99" t="s">
        <v>1736</v>
      </c>
      <c r="D1341" s="115" t="s">
        <v>71</v>
      </c>
      <c r="E1341" s="117"/>
      <c r="F1341" s="99" t="s">
        <v>1816</v>
      </c>
      <c r="G1341" s="99">
        <v>3</v>
      </c>
      <c r="H1341" s="99" t="s">
        <v>73</v>
      </c>
      <c r="I1341" s="97" t="s">
        <v>1737</v>
      </c>
      <c r="J1341" s="99" t="s">
        <v>1817</v>
      </c>
      <c r="K1341" s="99"/>
      <c r="L1341" s="99" t="s">
        <v>1818</v>
      </c>
      <c r="M1341" s="117"/>
      <c r="N1341" s="99" t="s">
        <v>1740</v>
      </c>
      <c r="O1341" s="99" t="s">
        <v>1819</v>
      </c>
    </row>
    <row r="1342" spans="1:15" s="62" customFormat="1" ht="27" x14ac:dyDescent="0.2">
      <c r="A1342" s="93" t="s">
        <v>735</v>
      </c>
      <c r="B1342" s="94" t="s">
        <v>432</v>
      </c>
      <c r="C1342" s="94" t="s">
        <v>1820</v>
      </c>
      <c r="D1342" s="94" t="s">
        <v>432</v>
      </c>
      <c r="E1342" s="117"/>
      <c r="F1342" s="94" t="s">
        <v>1821</v>
      </c>
      <c r="G1342" s="94">
        <v>4</v>
      </c>
      <c r="H1342" s="94" t="s">
        <v>73</v>
      </c>
      <c r="I1342" s="94" t="s">
        <v>1822</v>
      </c>
      <c r="J1342" s="94"/>
      <c r="K1342" s="94" t="s">
        <v>1574</v>
      </c>
      <c r="L1342" s="94"/>
      <c r="M1342" s="99"/>
      <c r="N1342" s="94" t="s">
        <v>1823</v>
      </c>
      <c r="O1342" s="106"/>
    </row>
    <row r="1343" spans="1:15" s="62" customFormat="1" ht="27" x14ac:dyDescent="0.2">
      <c r="A1343" s="93" t="s">
        <v>735</v>
      </c>
      <c r="B1343" s="94" t="s">
        <v>432</v>
      </c>
      <c r="C1343" s="94" t="s">
        <v>1820</v>
      </c>
      <c r="D1343" s="94" t="s">
        <v>432</v>
      </c>
      <c r="E1343" s="117"/>
      <c r="F1343" s="94" t="s">
        <v>1824</v>
      </c>
      <c r="G1343" s="94">
        <v>3</v>
      </c>
      <c r="H1343" s="94" t="s">
        <v>73</v>
      </c>
      <c r="I1343" s="94" t="s">
        <v>1822</v>
      </c>
      <c r="J1343" s="94"/>
      <c r="K1343" s="107" t="s">
        <v>1574</v>
      </c>
      <c r="L1343" s="94"/>
      <c r="M1343" s="117"/>
      <c r="N1343" s="94" t="s">
        <v>1823</v>
      </c>
      <c r="O1343" s="106"/>
    </row>
    <row r="1344" spans="1:15" s="62" customFormat="1" ht="27" x14ac:dyDescent="0.2">
      <c r="A1344" s="93" t="s">
        <v>735</v>
      </c>
      <c r="B1344" s="94" t="s">
        <v>432</v>
      </c>
      <c r="C1344" s="94" t="s">
        <v>1820</v>
      </c>
      <c r="D1344" s="94" t="s">
        <v>432</v>
      </c>
      <c r="E1344" s="117"/>
      <c r="F1344" s="94" t="s">
        <v>1825</v>
      </c>
      <c r="G1344" s="94">
        <v>1</v>
      </c>
      <c r="H1344" s="94" t="s">
        <v>73</v>
      </c>
      <c r="I1344" s="94" t="s">
        <v>1822</v>
      </c>
      <c r="J1344" s="94"/>
      <c r="K1344" s="107" t="s">
        <v>1574</v>
      </c>
      <c r="L1344" s="94"/>
      <c r="M1344" s="99"/>
      <c r="N1344" s="94" t="s">
        <v>1823</v>
      </c>
      <c r="O1344" s="106"/>
    </row>
    <row r="1345" spans="1:15" s="62" customFormat="1" ht="27" x14ac:dyDescent="0.2">
      <c r="A1345" s="93" t="s">
        <v>735</v>
      </c>
      <c r="B1345" s="94" t="s">
        <v>432</v>
      </c>
      <c r="C1345" s="94" t="s">
        <v>1820</v>
      </c>
      <c r="D1345" s="94" t="s">
        <v>432</v>
      </c>
      <c r="E1345" s="117"/>
      <c r="F1345" s="108" t="s">
        <v>1826</v>
      </c>
      <c r="G1345" s="94">
        <v>4</v>
      </c>
      <c r="H1345" s="94" t="s">
        <v>73</v>
      </c>
      <c r="I1345" s="94" t="s">
        <v>1822</v>
      </c>
      <c r="J1345" s="94"/>
      <c r="K1345" s="107" t="s">
        <v>1574</v>
      </c>
      <c r="L1345" s="94"/>
      <c r="M1345" s="117"/>
      <c r="N1345" s="94" t="s">
        <v>1823</v>
      </c>
      <c r="O1345" s="106"/>
    </row>
    <row r="1346" spans="1:15" s="62" customFormat="1" ht="27" x14ac:dyDescent="0.2">
      <c r="A1346" s="93" t="s">
        <v>735</v>
      </c>
      <c r="B1346" s="94" t="s">
        <v>432</v>
      </c>
      <c r="C1346" s="94" t="s">
        <v>1820</v>
      </c>
      <c r="D1346" s="94" t="s">
        <v>432</v>
      </c>
      <c r="E1346" s="117"/>
      <c r="F1346" s="108" t="s">
        <v>1827</v>
      </c>
      <c r="G1346" s="94">
        <v>3</v>
      </c>
      <c r="H1346" s="94" t="s">
        <v>73</v>
      </c>
      <c r="I1346" s="94" t="s">
        <v>1822</v>
      </c>
      <c r="J1346" s="94"/>
      <c r="K1346" s="94" t="s">
        <v>1574</v>
      </c>
      <c r="L1346" s="94"/>
      <c r="M1346" s="99"/>
      <c r="N1346" s="94" t="s">
        <v>1823</v>
      </c>
      <c r="O1346" s="109"/>
    </row>
    <row r="1347" spans="1:15" s="62" customFormat="1" ht="27" x14ac:dyDescent="0.2">
      <c r="A1347" s="93" t="s">
        <v>735</v>
      </c>
      <c r="B1347" s="94" t="s">
        <v>432</v>
      </c>
      <c r="C1347" s="94" t="s">
        <v>1820</v>
      </c>
      <c r="D1347" s="94" t="s">
        <v>432</v>
      </c>
      <c r="E1347" s="117"/>
      <c r="F1347" s="108" t="s">
        <v>1828</v>
      </c>
      <c r="G1347" s="94">
        <v>3</v>
      </c>
      <c r="H1347" s="94" t="s">
        <v>73</v>
      </c>
      <c r="I1347" s="94" t="s">
        <v>1822</v>
      </c>
      <c r="J1347" s="94"/>
      <c r="K1347" s="94" t="s">
        <v>1574</v>
      </c>
      <c r="L1347" s="94"/>
      <c r="M1347" s="117"/>
      <c r="N1347" s="94" t="s">
        <v>1823</v>
      </c>
      <c r="O1347" s="109"/>
    </row>
    <row r="1348" spans="1:15" s="62" customFormat="1" ht="27" x14ac:dyDescent="0.2">
      <c r="A1348" s="93" t="s">
        <v>735</v>
      </c>
      <c r="B1348" s="94" t="s">
        <v>432</v>
      </c>
      <c r="C1348" s="94" t="s">
        <v>1820</v>
      </c>
      <c r="D1348" s="94" t="s">
        <v>432</v>
      </c>
      <c r="E1348" s="117"/>
      <c r="F1348" s="108" t="s">
        <v>1195</v>
      </c>
      <c r="G1348" s="94">
        <v>3</v>
      </c>
      <c r="H1348" s="94" t="s">
        <v>73</v>
      </c>
      <c r="I1348" s="94" t="s">
        <v>1822</v>
      </c>
      <c r="J1348" s="94"/>
      <c r="K1348" s="94" t="s">
        <v>1574</v>
      </c>
      <c r="L1348" s="94"/>
      <c r="M1348" s="99"/>
      <c r="N1348" s="94" t="s">
        <v>1823</v>
      </c>
      <c r="O1348" s="109"/>
    </row>
    <row r="1349" spans="1:15" s="62" customFormat="1" ht="27" x14ac:dyDescent="0.2">
      <c r="A1349" s="93" t="s">
        <v>735</v>
      </c>
      <c r="B1349" s="94" t="s">
        <v>432</v>
      </c>
      <c r="C1349" s="94" t="s">
        <v>1820</v>
      </c>
      <c r="D1349" s="94" t="s">
        <v>432</v>
      </c>
      <c r="E1349" s="117"/>
      <c r="F1349" s="108" t="s">
        <v>1829</v>
      </c>
      <c r="G1349" s="94">
        <v>2</v>
      </c>
      <c r="H1349" s="94" t="s">
        <v>73</v>
      </c>
      <c r="I1349" s="94" t="s">
        <v>1822</v>
      </c>
      <c r="J1349" s="94"/>
      <c r="K1349" s="94" t="s">
        <v>1574</v>
      </c>
      <c r="L1349" s="94"/>
      <c r="M1349" s="117"/>
      <c r="N1349" s="94" t="s">
        <v>1823</v>
      </c>
      <c r="O1349" s="109"/>
    </row>
    <row r="1350" spans="1:15" s="62" customFormat="1" ht="40.5" x14ac:dyDescent="0.2">
      <c r="A1350" s="93" t="s">
        <v>735</v>
      </c>
      <c r="B1350" s="94" t="s">
        <v>432</v>
      </c>
      <c r="C1350" s="94" t="s">
        <v>1820</v>
      </c>
      <c r="D1350" s="94" t="s">
        <v>432</v>
      </c>
      <c r="E1350" s="117"/>
      <c r="F1350" s="108" t="s">
        <v>1830</v>
      </c>
      <c r="G1350" s="94">
        <v>3</v>
      </c>
      <c r="H1350" s="94" t="s">
        <v>73</v>
      </c>
      <c r="I1350" s="94" t="s">
        <v>1822</v>
      </c>
      <c r="J1350" s="94"/>
      <c r="K1350" s="94" t="s">
        <v>1574</v>
      </c>
      <c r="L1350" s="94"/>
      <c r="M1350" s="99"/>
      <c r="N1350" s="94" t="s">
        <v>1823</v>
      </c>
      <c r="O1350" s="109"/>
    </row>
    <row r="1351" spans="1:15" s="62" customFormat="1" ht="40.5" x14ac:dyDescent="0.2">
      <c r="A1351" s="93" t="s">
        <v>735</v>
      </c>
      <c r="B1351" s="94" t="s">
        <v>432</v>
      </c>
      <c r="C1351" s="94" t="s">
        <v>1820</v>
      </c>
      <c r="D1351" s="94" t="s">
        <v>432</v>
      </c>
      <c r="E1351" s="117"/>
      <c r="F1351" s="108" t="s">
        <v>1831</v>
      </c>
      <c r="G1351" s="94">
        <v>2</v>
      </c>
      <c r="H1351" s="94" t="s">
        <v>73</v>
      </c>
      <c r="I1351" s="94" t="s">
        <v>1822</v>
      </c>
      <c r="J1351" s="94"/>
      <c r="K1351" s="94" t="s">
        <v>1574</v>
      </c>
      <c r="L1351" s="94"/>
      <c r="M1351" s="117"/>
      <c r="N1351" s="94" t="s">
        <v>1823</v>
      </c>
      <c r="O1351" s="109"/>
    </row>
    <row r="1352" spans="1:15" s="62" customFormat="1" ht="27" x14ac:dyDescent="0.2">
      <c r="A1352" s="93" t="s">
        <v>735</v>
      </c>
      <c r="B1352" s="94" t="s">
        <v>432</v>
      </c>
      <c r="C1352" s="94" t="s">
        <v>1820</v>
      </c>
      <c r="D1352" s="94" t="s">
        <v>432</v>
      </c>
      <c r="E1352" s="117"/>
      <c r="F1352" s="108" t="s">
        <v>1832</v>
      </c>
      <c r="G1352" s="94">
        <v>2</v>
      </c>
      <c r="H1352" s="94" t="s">
        <v>73</v>
      </c>
      <c r="I1352" s="94" t="s">
        <v>1822</v>
      </c>
      <c r="J1352" s="94"/>
      <c r="K1352" s="94" t="s">
        <v>1574</v>
      </c>
      <c r="L1352" s="94"/>
      <c r="M1352" s="99"/>
      <c r="N1352" s="94" t="s">
        <v>1823</v>
      </c>
      <c r="O1352" s="109"/>
    </row>
    <row r="1353" spans="1:15" s="62" customFormat="1" ht="27" x14ac:dyDescent="0.2">
      <c r="A1353" s="93" t="s">
        <v>735</v>
      </c>
      <c r="B1353" s="94" t="s">
        <v>432</v>
      </c>
      <c r="C1353" s="94" t="s">
        <v>1820</v>
      </c>
      <c r="D1353" s="94" t="s">
        <v>432</v>
      </c>
      <c r="E1353" s="117"/>
      <c r="F1353" s="108" t="s">
        <v>1833</v>
      </c>
      <c r="G1353" s="94">
        <v>2</v>
      </c>
      <c r="H1353" s="94" t="s">
        <v>73</v>
      </c>
      <c r="I1353" s="94" t="s">
        <v>1822</v>
      </c>
      <c r="J1353" s="94"/>
      <c r="K1353" s="94" t="s">
        <v>1574</v>
      </c>
      <c r="L1353" s="94"/>
      <c r="M1353" s="117"/>
      <c r="N1353" s="94" t="s">
        <v>1823</v>
      </c>
      <c r="O1353" s="94"/>
    </row>
    <row r="1354" spans="1:15" s="62" customFormat="1" ht="27" x14ac:dyDescent="0.2">
      <c r="A1354" s="93" t="s">
        <v>735</v>
      </c>
      <c r="B1354" s="94" t="s">
        <v>432</v>
      </c>
      <c r="C1354" s="94" t="s">
        <v>1820</v>
      </c>
      <c r="D1354" s="94" t="s">
        <v>432</v>
      </c>
      <c r="E1354" s="117"/>
      <c r="F1354" s="108" t="s">
        <v>1834</v>
      </c>
      <c r="G1354" s="94">
        <v>2</v>
      </c>
      <c r="H1354" s="94" t="s">
        <v>73</v>
      </c>
      <c r="I1354" s="94" t="s">
        <v>1822</v>
      </c>
      <c r="J1354" s="94"/>
      <c r="K1354" s="94" t="s">
        <v>1574</v>
      </c>
      <c r="L1354" s="94"/>
      <c r="M1354" s="99"/>
      <c r="N1354" s="94" t="s">
        <v>1823</v>
      </c>
      <c r="O1354" s="109"/>
    </row>
    <row r="1355" spans="1:15" s="62" customFormat="1" ht="27" x14ac:dyDescent="0.2">
      <c r="A1355" s="93" t="s">
        <v>735</v>
      </c>
      <c r="B1355" s="94" t="s">
        <v>432</v>
      </c>
      <c r="C1355" s="94" t="s">
        <v>1820</v>
      </c>
      <c r="D1355" s="94" t="s">
        <v>432</v>
      </c>
      <c r="E1355" s="117"/>
      <c r="F1355" s="108" t="s">
        <v>1835</v>
      </c>
      <c r="G1355" s="94">
        <v>3</v>
      </c>
      <c r="H1355" s="94" t="s">
        <v>73</v>
      </c>
      <c r="I1355" s="94" t="s">
        <v>1822</v>
      </c>
      <c r="J1355" s="94"/>
      <c r="K1355" s="94" t="s">
        <v>1574</v>
      </c>
      <c r="L1355" s="94"/>
      <c r="M1355" s="117"/>
      <c r="N1355" s="94" t="s">
        <v>1823</v>
      </c>
      <c r="O1355" s="94"/>
    </row>
    <row r="1356" spans="1:15" s="62" customFormat="1" ht="27" x14ac:dyDescent="0.2">
      <c r="A1356" s="93" t="s">
        <v>735</v>
      </c>
      <c r="B1356" s="94" t="s">
        <v>432</v>
      </c>
      <c r="C1356" s="94" t="s">
        <v>1820</v>
      </c>
      <c r="D1356" s="94" t="s">
        <v>432</v>
      </c>
      <c r="E1356" s="117"/>
      <c r="F1356" s="108" t="s">
        <v>1836</v>
      </c>
      <c r="G1356" s="94">
        <v>2</v>
      </c>
      <c r="H1356" s="94" t="s">
        <v>73</v>
      </c>
      <c r="I1356" s="94" t="s">
        <v>1822</v>
      </c>
      <c r="J1356" s="94"/>
      <c r="K1356" s="94" t="s">
        <v>1574</v>
      </c>
      <c r="L1356" s="94"/>
      <c r="M1356" s="99"/>
      <c r="N1356" s="94" t="s">
        <v>1823</v>
      </c>
      <c r="O1356" s="109"/>
    </row>
    <row r="1357" spans="1:15" s="62" customFormat="1" ht="27" x14ac:dyDescent="0.2">
      <c r="A1357" s="93" t="s">
        <v>735</v>
      </c>
      <c r="B1357" s="94" t="s">
        <v>432</v>
      </c>
      <c r="C1357" s="94" t="s">
        <v>1820</v>
      </c>
      <c r="D1357" s="94" t="s">
        <v>432</v>
      </c>
      <c r="E1357" s="117"/>
      <c r="F1357" s="108" t="s">
        <v>1837</v>
      </c>
      <c r="G1357" s="94">
        <v>3</v>
      </c>
      <c r="H1357" s="94" t="s">
        <v>73</v>
      </c>
      <c r="I1357" s="94" t="s">
        <v>1822</v>
      </c>
      <c r="J1357" s="94"/>
      <c r="K1357" s="94" t="s">
        <v>1574</v>
      </c>
      <c r="L1357" s="94"/>
      <c r="M1357" s="117"/>
      <c r="N1357" s="94" t="s">
        <v>1823</v>
      </c>
      <c r="O1357" s="109"/>
    </row>
    <row r="1358" spans="1:15" s="62" customFormat="1" ht="27" x14ac:dyDescent="0.2">
      <c r="A1358" s="93" t="s">
        <v>735</v>
      </c>
      <c r="B1358" s="94" t="s">
        <v>432</v>
      </c>
      <c r="C1358" s="94" t="s">
        <v>1820</v>
      </c>
      <c r="D1358" s="94" t="s">
        <v>432</v>
      </c>
      <c r="E1358" s="117"/>
      <c r="F1358" s="108" t="s">
        <v>1838</v>
      </c>
      <c r="G1358" s="94">
        <v>3</v>
      </c>
      <c r="H1358" s="94" t="s">
        <v>73</v>
      </c>
      <c r="I1358" s="94" t="s">
        <v>1822</v>
      </c>
      <c r="J1358" s="94"/>
      <c r="K1358" s="94" t="s">
        <v>1574</v>
      </c>
      <c r="L1358" s="94"/>
      <c r="M1358" s="99"/>
      <c r="N1358" s="94" t="s">
        <v>1823</v>
      </c>
      <c r="O1358" s="109"/>
    </row>
    <row r="1359" spans="1:15" s="62" customFormat="1" ht="27" x14ac:dyDescent="0.2">
      <c r="A1359" s="93" t="s">
        <v>735</v>
      </c>
      <c r="B1359" s="94" t="s">
        <v>432</v>
      </c>
      <c r="C1359" s="94" t="s">
        <v>1820</v>
      </c>
      <c r="D1359" s="94" t="s">
        <v>432</v>
      </c>
      <c r="E1359" s="117"/>
      <c r="F1359" s="108" t="s">
        <v>1839</v>
      </c>
      <c r="G1359" s="94">
        <v>3</v>
      </c>
      <c r="H1359" s="94" t="s">
        <v>73</v>
      </c>
      <c r="I1359" s="94" t="s">
        <v>1822</v>
      </c>
      <c r="J1359" s="94"/>
      <c r="K1359" s="94" t="s">
        <v>1574</v>
      </c>
      <c r="L1359" s="94"/>
      <c r="M1359" s="117"/>
      <c r="N1359" s="94" t="s">
        <v>1823</v>
      </c>
      <c r="O1359" s="109"/>
    </row>
    <row r="1360" spans="1:15" s="62" customFormat="1" ht="27" x14ac:dyDescent="0.2">
      <c r="A1360" s="93" t="s">
        <v>735</v>
      </c>
      <c r="B1360" s="94" t="s">
        <v>432</v>
      </c>
      <c r="C1360" s="94" t="s">
        <v>1820</v>
      </c>
      <c r="D1360" s="94" t="s">
        <v>432</v>
      </c>
      <c r="E1360" s="117"/>
      <c r="F1360" s="108" t="s">
        <v>1840</v>
      </c>
      <c r="G1360" s="94">
        <v>2</v>
      </c>
      <c r="H1360" s="94" t="s">
        <v>73</v>
      </c>
      <c r="I1360" s="94" t="s">
        <v>1822</v>
      </c>
      <c r="J1360" s="94"/>
      <c r="K1360" s="94" t="s">
        <v>1574</v>
      </c>
      <c r="L1360" s="94"/>
      <c r="M1360" s="99"/>
      <c r="N1360" s="94" t="s">
        <v>1823</v>
      </c>
      <c r="O1360" s="109"/>
    </row>
    <row r="1361" spans="1:15" s="62" customFormat="1" ht="27" x14ac:dyDescent="0.2">
      <c r="A1361" s="93" t="s">
        <v>735</v>
      </c>
      <c r="B1361" s="94" t="s">
        <v>432</v>
      </c>
      <c r="C1361" s="94" t="s">
        <v>1820</v>
      </c>
      <c r="D1361" s="94" t="s">
        <v>432</v>
      </c>
      <c r="E1361" s="117"/>
      <c r="F1361" s="108" t="s">
        <v>1841</v>
      </c>
      <c r="G1361" s="94">
        <v>3</v>
      </c>
      <c r="H1361" s="94" t="s">
        <v>73</v>
      </c>
      <c r="I1361" s="94" t="s">
        <v>1822</v>
      </c>
      <c r="J1361" s="94"/>
      <c r="K1361" s="94" t="s">
        <v>1574</v>
      </c>
      <c r="L1361" s="94"/>
      <c r="M1361" s="117"/>
      <c r="N1361" s="94" t="s">
        <v>1823</v>
      </c>
      <c r="O1361" s="94"/>
    </row>
    <row r="1362" spans="1:15" s="62" customFormat="1" ht="27" x14ac:dyDescent="0.2">
      <c r="A1362" s="93" t="s">
        <v>735</v>
      </c>
      <c r="B1362" s="94" t="s">
        <v>432</v>
      </c>
      <c r="C1362" s="94" t="s">
        <v>1820</v>
      </c>
      <c r="D1362" s="94" t="s">
        <v>432</v>
      </c>
      <c r="E1362" s="117"/>
      <c r="F1362" s="108" t="s">
        <v>1842</v>
      </c>
      <c r="G1362" s="94">
        <v>3</v>
      </c>
      <c r="H1362" s="94" t="s">
        <v>73</v>
      </c>
      <c r="I1362" s="94" t="s">
        <v>1822</v>
      </c>
      <c r="J1362" s="94"/>
      <c r="K1362" s="94" t="s">
        <v>1574</v>
      </c>
      <c r="L1362" s="94"/>
      <c r="M1362" s="99"/>
      <c r="N1362" s="94" t="s">
        <v>1823</v>
      </c>
      <c r="O1362" s="109"/>
    </row>
    <row r="1363" spans="1:15" s="62" customFormat="1" ht="27" x14ac:dyDescent="0.2">
      <c r="A1363" s="93" t="s">
        <v>735</v>
      </c>
      <c r="B1363" s="94" t="s">
        <v>432</v>
      </c>
      <c r="C1363" s="94" t="s">
        <v>1820</v>
      </c>
      <c r="D1363" s="94" t="s">
        <v>432</v>
      </c>
      <c r="E1363" s="117"/>
      <c r="F1363" s="108" t="s">
        <v>1843</v>
      </c>
      <c r="G1363" s="94">
        <v>3</v>
      </c>
      <c r="H1363" s="94" t="s">
        <v>73</v>
      </c>
      <c r="I1363" s="94" t="s">
        <v>1822</v>
      </c>
      <c r="J1363" s="94"/>
      <c r="K1363" s="94" t="s">
        <v>1574</v>
      </c>
      <c r="L1363" s="94"/>
      <c r="M1363" s="117"/>
      <c r="N1363" s="94" t="s">
        <v>1823</v>
      </c>
      <c r="O1363" s="94"/>
    </row>
    <row r="1364" spans="1:15" s="62" customFormat="1" ht="27" x14ac:dyDescent="0.2">
      <c r="A1364" s="93" t="s">
        <v>735</v>
      </c>
      <c r="B1364" s="94" t="s">
        <v>432</v>
      </c>
      <c r="C1364" s="94" t="s">
        <v>1820</v>
      </c>
      <c r="D1364" s="94" t="s">
        <v>432</v>
      </c>
      <c r="E1364" s="117"/>
      <c r="F1364" s="108" t="s">
        <v>1844</v>
      </c>
      <c r="G1364" s="94">
        <v>3</v>
      </c>
      <c r="H1364" s="94" t="s">
        <v>73</v>
      </c>
      <c r="I1364" s="94" t="s">
        <v>1822</v>
      </c>
      <c r="J1364" s="94"/>
      <c r="K1364" s="94" t="s">
        <v>1574</v>
      </c>
      <c r="L1364" s="94"/>
      <c r="M1364" s="99"/>
      <c r="N1364" s="94" t="s">
        <v>1823</v>
      </c>
      <c r="O1364" s="109"/>
    </row>
    <row r="1365" spans="1:15" s="62" customFormat="1" ht="27" x14ac:dyDescent="0.2">
      <c r="A1365" s="93" t="s">
        <v>735</v>
      </c>
      <c r="B1365" s="94" t="s">
        <v>432</v>
      </c>
      <c r="C1365" s="94" t="s">
        <v>1820</v>
      </c>
      <c r="D1365" s="94" t="s">
        <v>432</v>
      </c>
      <c r="E1365" s="117"/>
      <c r="F1365" s="108" t="s">
        <v>1845</v>
      </c>
      <c r="G1365" s="94">
        <v>3</v>
      </c>
      <c r="H1365" s="94" t="s">
        <v>73</v>
      </c>
      <c r="I1365" s="94" t="s">
        <v>1822</v>
      </c>
      <c r="J1365" s="94"/>
      <c r="K1365" s="94" t="s">
        <v>1574</v>
      </c>
      <c r="L1365" s="94"/>
      <c r="M1365" s="117"/>
      <c r="N1365" s="94" t="s">
        <v>1823</v>
      </c>
      <c r="O1365" s="94"/>
    </row>
    <row r="1366" spans="1:15" s="62" customFormat="1" ht="27" x14ac:dyDescent="0.2">
      <c r="A1366" s="93" t="s">
        <v>735</v>
      </c>
      <c r="B1366" s="94" t="s">
        <v>432</v>
      </c>
      <c r="C1366" s="94" t="s">
        <v>1820</v>
      </c>
      <c r="D1366" s="94" t="s">
        <v>432</v>
      </c>
      <c r="E1366" s="117"/>
      <c r="F1366" s="108" t="s">
        <v>1846</v>
      </c>
      <c r="G1366" s="94">
        <v>3</v>
      </c>
      <c r="H1366" s="94" t="s">
        <v>73</v>
      </c>
      <c r="I1366" s="94" t="s">
        <v>1822</v>
      </c>
      <c r="J1366" s="94"/>
      <c r="K1366" s="94" t="s">
        <v>1574</v>
      </c>
      <c r="L1366" s="94"/>
      <c r="M1366" s="99"/>
      <c r="N1366" s="94" t="s">
        <v>1823</v>
      </c>
      <c r="O1366" s="109"/>
    </row>
    <row r="1367" spans="1:15" s="62" customFormat="1" ht="27" x14ac:dyDescent="0.2">
      <c r="A1367" s="93" t="s">
        <v>735</v>
      </c>
      <c r="B1367" s="94" t="s">
        <v>432</v>
      </c>
      <c r="C1367" s="94" t="s">
        <v>1820</v>
      </c>
      <c r="D1367" s="94" t="s">
        <v>432</v>
      </c>
      <c r="E1367" s="117"/>
      <c r="F1367" s="108" t="s">
        <v>1847</v>
      </c>
      <c r="G1367" s="94">
        <v>3</v>
      </c>
      <c r="H1367" s="94" t="s">
        <v>73</v>
      </c>
      <c r="I1367" s="94" t="s">
        <v>1822</v>
      </c>
      <c r="J1367" s="94"/>
      <c r="K1367" s="94" t="s">
        <v>1574</v>
      </c>
      <c r="L1367" s="94"/>
      <c r="M1367" s="117"/>
      <c r="N1367" s="94" t="s">
        <v>1823</v>
      </c>
      <c r="O1367" s="94"/>
    </row>
    <row r="1368" spans="1:15" s="62" customFormat="1" ht="27" x14ac:dyDescent="0.2">
      <c r="A1368" s="93" t="s">
        <v>735</v>
      </c>
      <c r="B1368" s="94" t="s">
        <v>432</v>
      </c>
      <c r="C1368" s="94" t="s">
        <v>1820</v>
      </c>
      <c r="D1368" s="94" t="s">
        <v>432</v>
      </c>
      <c r="E1368" s="117"/>
      <c r="F1368" s="108" t="s">
        <v>1848</v>
      </c>
      <c r="G1368" s="94">
        <v>2</v>
      </c>
      <c r="H1368" s="94" t="s">
        <v>73</v>
      </c>
      <c r="I1368" s="94" t="s">
        <v>1822</v>
      </c>
      <c r="J1368" s="94"/>
      <c r="K1368" s="94" t="s">
        <v>1574</v>
      </c>
      <c r="L1368" s="94"/>
      <c r="M1368" s="99"/>
      <c r="N1368" s="94" t="s">
        <v>1823</v>
      </c>
      <c r="O1368" s="94"/>
    </row>
    <row r="1369" spans="1:15" s="62" customFormat="1" ht="27" x14ac:dyDescent="0.2">
      <c r="A1369" s="93" t="s">
        <v>735</v>
      </c>
      <c r="B1369" s="94" t="s">
        <v>432</v>
      </c>
      <c r="C1369" s="94" t="s">
        <v>1820</v>
      </c>
      <c r="D1369" s="94" t="s">
        <v>432</v>
      </c>
      <c r="E1369" s="117"/>
      <c r="F1369" s="108" t="s">
        <v>1849</v>
      </c>
      <c r="G1369" s="94">
        <v>3</v>
      </c>
      <c r="H1369" s="94" t="s">
        <v>73</v>
      </c>
      <c r="I1369" s="94" t="s">
        <v>1822</v>
      </c>
      <c r="J1369" s="94"/>
      <c r="K1369" s="94" t="s">
        <v>1574</v>
      </c>
      <c r="L1369" s="94"/>
      <c r="M1369" s="117"/>
      <c r="N1369" s="94" t="s">
        <v>1823</v>
      </c>
      <c r="O1369" s="106"/>
    </row>
    <row r="1370" spans="1:15" s="62" customFormat="1" ht="27" x14ac:dyDescent="0.2">
      <c r="A1370" s="93" t="s">
        <v>735</v>
      </c>
      <c r="B1370" s="94" t="s">
        <v>432</v>
      </c>
      <c r="C1370" s="94" t="s">
        <v>1820</v>
      </c>
      <c r="D1370" s="94" t="s">
        <v>432</v>
      </c>
      <c r="E1370" s="117"/>
      <c r="F1370" s="108" t="s">
        <v>1850</v>
      </c>
      <c r="G1370" s="94">
        <v>2</v>
      </c>
      <c r="H1370" s="94" t="s">
        <v>73</v>
      </c>
      <c r="I1370" s="94" t="s">
        <v>1822</v>
      </c>
      <c r="J1370" s="94"/>
      <c r="K1370" s="94" t="s">
        <v>1574</v>
      </c>
      <c r="L1370" s="94"/>
      <c r="M1370" s="99"/>
      <c r="N1370" s="94" t="s">
        <v>1823</v>
      </c>
      <c r="O1370" s="94"/>
    </row>
    <row r="1371" spans="1:15" s="62" customFormat="1" ht="27" x14ac:dyDescent="0.2">
      <c r="A1371" s="93" t="s">
        <v>735</v>
      </c>
      <c r="B1371" s="94" t="s">
        <v>432</v>
      </c>
      <c r="C1371" s="94" t="s">
        <v>1820</v>
      </c>
      <c r="D1371" s="94" t="s">
        <v>432</v>
      </c>
      <c r="E1371" s="117"/>
      <c r="F1371" s="108" t="s">
        <v>1851</v>
      </c>
      <c r="G1371" s="94">
        <v>2</v>
      </c>
      <c r="H1371" s="94" t="s">
        <v>73</v>
      </c>
      <c r="I1371" s="94" t="s">
        <v>1822</v>
      </c>
      <c r="J1371" s="94"/>
      <c r="K1371" s="94" t="s">
        <v>1574</v>
      </c>
      <c r="L1371" s="94"/>
      <c r="M1371" s="117"/>
      <c r="N1371" s="94" t="s">
        <v>1823</v>
      </c>
      <c r="O1371" s="106"/>
    </row>
    <row r="1372" spans="1:15" s="62" customFormat="1" ht="27" x14ac:dyDescent="0.2">
      <c r="A1372" s="93" t="s">
        <v>735</v>
      </c>
      <c r="B1372" s="94" t="s">
        <v>432</v>
      </c>
      <c r="C1372" s="94" t="s">
        <v>1820</v>
      </c>
      <c r="D1372" s="94" t="s">
        <v>432</v>
      </c>
      <c r="E1372" s="117"/>
      <c r="F1372" s="108" t="s">
        <v>1852</v>
      </c>
      <c r="G1372" s="94">
        <v>2</v>
      </c>
      <c r="H1372" s="94" t="s">
        <v>73</v>
      </c>
      <c r="I1372" s="94" t="s">
        <v>1822</v>
      </c>
      <c r="J1372" s="94"/>
      <c r="K1372" s="94" t="s">
        <v>1574</v>
      </c>
      <c r="L1372" s="94"/>
      <c r="M1372" s="99"/>
      <c r="N1372" s="94" t="s">
        <v>1823</v>
      </c>
      <c r="O1372" s="94"/>
    </row>
    <row r="1373" spans="1:15" s="62" customFormat="1" ht="27" x14ac:dyDescent="0.2">
      <c r="A1373" s="93" t="s">
        <v>735</v>
      </c>
      <c r="B1373" s="94" t="s">
        <v>432</v>
      </c>
      <c r="C1373" s="94" t="s">
        <v>1820</v>
      </c>
      <c r="D1373" s="94" t="s">
        <v>432</v>
      </c>
      <c r="E1373" s="117"/>
      <c r="F1373" s="108" t="s">
        <v>1853</v>
      </c>
      <c r="G1373" s="94">
        <v>2</v>
      </c>
      <c r="H1373" s="94" t="s">
        <v>73</v>
      </c>
      <c r="I1373" s="94" t="s">
        <v>1822</v>
      </c>
      <c r="J1373" s="94"/>
      <c r="K1373" s="94" t="s">
        <v>1574</v>
      </c>
      <c r="L1373" s="94"/>
      <c r="M1373" s="117"/>
      <c r="N1373" s="94" t="s">
        <v>1823</v>
      </c>
      <c r="O1373" s="94"/>
    </row>
    <row r="1374" spans="1:15" s="62" customFormat="1" ht="27" x14ac:dyDescent="0.2">
      <c r="A1374" s="93" t="s">
        <v>735</v>
      </c>
      <c r="B1374" s="94" t="s">
        <v>432</v>
      </c>
      <c r="C1374" s="94" t="s">
        <v>1820</v>
      </c>
      <c r="D1374" s="94" t="s">
        <v>432</v>
      </c>
      <c r="E1374" s="117"/>
      <c r="F1374" s="108" t="s">
        <v>1854</v>
      </c>
      <c r="G1374" s="94">
        <v>2</v>
      </c>
      <c r="H1374" s="94" t="s">
        <v>73</v>
      </c>
      <c r="I1374" s="94" t="s">
        <v>1822</v>
      </c>
      <c r="J1374" s="94"/>
      <c r="K1374" s="94" t="s">
        <v>1574</v>
      </c>
      <c r="L1374" s="94"/>
      <c r="M1374" s="99"/>
      <c r="N1374" s="94" t="s">
        <v>1823</v>
      </c>
      <c r="O1374" s="94"/>
    </row>
    <row r="1375" spans="1:15" s="62" customFormat="1" ht="27" x14ac:dyDescent="0.2">
      <c r="A1375" s="93" t="s">
        <v>735</v>
      </c>
      <c r="B1375" s="94" t="s">
        <v>432</v>
      </c>
      <c r="C1375" s="94" t="s">
        <v>1820</v>
      </c>
      <c r="D1375" s="94" t="s">
        <v>432</v>
      </c>
      <c r="E1375" s="117"/>
      <c r="F1375" s="108" t="s">
        <v>1855</v>
      </c>
      <c r="G1375" s="94">
        <v>3</v>
      </c>
      <c r="H1375" s="94" t="s">
        <v>73</v>
      </c>
      <c r="I1375" s="94" t="s">
        <v>1822</v>
      </c>
      <c r="J1375" s="94"/>
      <c r="K1375" s="94" t="s">
        <v>1574</v>
      </c>
      <c r="L1375" s="94"/>
      <c r="M1375" s="117"/>
      <c r="N1375" s="94" t="s">
        <v>1823</v>
      </c>
      <c r="O1375" s="109"/>
    </row>
    <row r="1376" spans="1:15" s="62" customFormat="1" ht="27" x14ac:dyDescent="0.2">
      <c r="A1376" s="93" t="s">
        <v>735</v>
      </c>
      <c r="B1376" s="94" t="s">
        <v>432</v>
      </c>
      <c r="C1376" s="94" t="s">
        <v>1820</v>
      </c>
      <c r="D1376" s="94" t="s">
        <v>432</v>
      </c>
      <c r="E1376" s="117"/>
      <c r="F1376" s="108" t="s">
        <v>1856</v>
      </c>
      <c r="G1376" s="94">
        <v>2</v>
      </c>
      <c r="H1376" s="94" t="s">
        <v>73</v>
      </c>
      <c r="I1376" s="94" t="s">
        <v>1822</v>
      </c>
      <c r="J1376" s="94"/>
      <c r="K1376" s="94" t="s">
        <v>1574</v>
      </c>
      <c r="L1376" s="94"/>
      <c r="M1376" s="99"/>
      <c r="N1376" s="94" t="s">
        <v>1823</v>
      </c>
      <c r="O1376" s="94"/>
    </row>
    <row r="1377" spans="1:15" s="62" customFormat="1" ht="27" x14ac:dyDescent="0.2">
      <c r="A1377" s="93" t="s">
        <v>735</v>
      </c>
      <c r="B1377" s="94" t="s">
        <v>432</v>
      </c>
      <c r="C1377" s="94" t="s">
        <v>1820</v>
      </c>
      <c r="D1377" s="94" t="s">
        <v>432</v>
      </c>
      <c r="E1377" s="117"/>
      <c r="F1377" s="108" t="s">
        <v>1857</v>
      </c>
      <c r="G1377" s="94">
        <v>2</v>
      </c>
      <c r="H1377" s="94" t="s">
        <v>73</v>
      </c>
      <c r="I1377" s="94" t="s">
        <v>1822</v>
      </c>
      <c r="J1377" s="94"/>
      <c r="K1377" s="94" t="s">
        <v>1574</v>
      </c>
      <c r="L1377" s="94"/>
      <c r="M1377" s="117"/>
      <c r="N1377" s="94" t="s">
        <v>1823</v>
      </c>
      <c r="O1377" s="94"/>
    </row>
    <row r="1378" spans="1:15" s="62" customFormat="1" ht="27" x14ac:dyDescent="0.2">
      <c r="A1378" s="93" t="s">
        <v>735</v>
      </c>
      <c r="B1378" s="94" t="s">
        <v>432</v>
      </c>
      <c r="C1378" s="94" t="s">
        <v>1820</v>
      </c>
      <c r="D1378" s="94" t="s">
        <v>432</v>
      </c>
      <c r="E1378" s="117"/>
      <c r="F1378" s="108" t="s">
        <v>1858</v>
      </c>
      <c r="G1378" s="94">
        <v>3</v>
      </c>
      <c r="H1378" s="94" t="s">
        <v>73</v>
      </c>
      <c r="I1378" s="94" t="s">
        <v>1822</v>
      </c>
      <c r="J1378" s="94"/>
      <c r="K1378" s="94" t="s">
        <v>1574</v>
      </c>
      <c r="L1378" s="94"/>
      <c r="M1378" s="99"/>
      <c r="N1378" s="94" t="s">
        <v>1823</v>
      </c>
      <c r="O1378" s="94"/>
    </row>
    <row r="1379" spans="1:15" s="62" customFormat="1" ht="27" x14ac:dyDescent="0.2">
      <c r="A1379" s="93" t="s">
        <v>735</v>
      </c>
      <c r="B1379" s="94" t="s">
        <v>432</v>
      </c>
      <c r="C1379" s="94" t="s">
        <v>1820</v>
      </c>
      <c r="D1379" s="94" t="s">
        <v>432</v>
      </c>
      <c r="E1379" s="117"/>
      <c r="F1379" s="108" t="s">
        <v>1859</v>
      </c>
      <c r="G1379" s="94">
        <v>2</v>
      </c>
      <c r="H1379" s="94" t="s">
        <v>73</v>
      </c>
      <c r="I1379" s="94" t="s">
        <v>1822</v>
      </c>
      <c r="J1379" s="94"/>
      <c r="K1379" s="94" t="s">
        <v>1574</v>
      </c>
      <c r="L1379" s="94"/>
      <c r="M1379" s="117"/>
      <c r="N1379" s="94" t="s">
        <v>1823</v>
      </c>
      <c r="O1379" s="109"/>
    </row>
    <row r="1380" spans="1:15" s="62" customFormat="1" ht="27" x14ac:dyDescent="0.2">
      <c r="A1380" s="93" t="s">
        <v>735</v>
      </c>
      <c r="B1380" s="94" t="s">
        <v>432</v>
      </c>
      <c r="C1380" s="94" t="s">
        <v>1820</v>
      </c>
      <c r="D1380" s="94" t="s">
        <v>432</v>
      </c>
      <c r="E1380" s="117"/>
      <c r="F1380" s="108" t="s">
        <v>1860</v>
      </c>
      <c r="G1380" s="94">
        <v>2</v>
      </c>
      <c r="H1380" s="94" t="s">
        <v>73</v>
      </c>
      <c r="I1380" s="94" t="s">
        <v>1822</v>
      </c>
      <c r="J1380" s="94"/>
      <c r="K1380" s="94" t="s">
        <v>1574</v>
      </c>
      <c r="L1380" s="94"/>
      <c r="M1380" s="99"/>
      <c r="N1380" s="94" t="s">
        <v>1823</v>
      </c>
      <c r="O1380" s="109"/>
    </row>
    <row r="1381" spans="1:15" s="62" customFormat="1" ht="27" x14ac:dyDescent="0.2">
      <c r="A1381" s="93" t="s">
        <v>735</v>
      </c>
      <c r="B1381" s="94" t="s">
        <v>432</v>
      </c>
      <c r="C1381" s="94" t="s">
        <v>1820</v>
      </c>
      <c r="D1381" s="94" t="s">
        <v>432</v>
      </c>
      <c r="E1381" s="117"/>
      <c r="F1381" s="108" t="s">
        <v>1861</v>
      </c>
      <c r="G1381" s="94">
        <v>2</v>
      </c>
      <c r="H1381" s="94" t="s">
        <v>73</v>
      </c>
      <c r="I1381" s="94" t="s">
        <v>1822</v>
      </c>
      <c r="J1381" s="94"/>
      <c r="K1381" s="94" t="s">
        <v>1574</v>
      </c>
      <c r="L1381" s="94"/>
      <c r="M1381" s="117"/>
      <c r="N1381" s="94" t="s">
        <v>1823</v>
      </c>
      <c r="O1381" s="109"/>
    </row>
    <row r="1382" spans="1:15" s="62" customFormat="1" ht="27" x14ac:dyDescent="0.2">
      <c r="A1382" s="93" t="s">
        <v>735</v>
      </c>
      <c r="B1382" s="94" t="s">
        <v>432</v>
      </c>
      <c r="C1382" s="94" t="s">
        <v>1820</v>
      </c>
      <c r="D1382" s="94" t="s">
        <v>432</v>
      </c>
      <c r="E1382" s="117"/>
      <c r="F1382" s="108" t="s">
        <v>1862</v>
      </c>
      <c r="G1382" s="94">
        <v>2</v>
      </c>
      <c r="H1382" s="94" t="s">
        <v>73</v>
      </c>
      <c r="I1382" s="94" t="s">
        <v>1822</v>
      </c>
      <c r="J1382" s="94"/>
      <c r="K1382" s="94" t="s">
        <v>1574</v>
      </c>
      <c r="L1382" s="94"/>
      <c r="M1382" s="99"/>
      <c r="N1382" s="94" t="s">
        <v>1823</v>
      </c>
      <c r="O1382" s="109"/>
    </row>
    <row r="1383" spans="1:15" s="62" customFormat="1" ht="27" x14ac:dyDescent="0.2">
      <c r="A1383" s="93" t="s">
        <v>735</v>
      </c>
      <c r="B1383" s="94" t="s">
        <v>432</v>
      </c>
      <c r="C1383" s="94" t="s">
        <v>1820</v>
      </c>
      <c r="D1383" s="94" t="s">
        <v>432</v>
      </c>
      <c r="E1383" s="117"/>
      <c r="F1383" s="108" t="s">
        <v>1863</v>
      </c>
      <c r="G1383" s="94">
        <v>3</v>
      </c>
      <c r="H1383" s="94" t="s">
        <v>73</v>
      </c>
      <c r="I1383" s="94" t="s">
        <v>1822</v>
      </c>
      <c r="J1383" s="94"/>
      <c r="K1383" s="94" t="s">
        <v>1574</v>
      </c>
      <c r="L1383" s="94"/>
      <c r="M1383" s="117"/>
      <c r="N1383" s="94" t="s">
        <v>1823</v>
      </c>
      <c r="O1383" s="109"/>
    </row>
    <row r="1384" spans="1:15" s="62" customFormat="1" ht="27" x14ac:dyDescent="0.2">
      <c r="A1384" s="93" t="s">
        <v>735</v>
      </c>
      <c r="B1384" s="94" t="s">
        <v>432</v>
      </c>
      <c r="C1384" s="94" t="s">
        <v>1820</v>
      </c>
      <c r="D1384" s="94" t="s">
        <v>432</v>
      </c>
      <c r="E1384" s="117"/>
      <c r="F1384" s="108" t="s">
        <v>1864</v>
      </c>
      <c r="G1384" s="94">
        <v>3</v>
      </c>
      <c r="H1384" s="94" t="s">
        <v>73</v>
      </c>
      <c r="I1384" s="94" t="s">
        <v>1822</v>
      </c>
      <c r="J1384" s="94"/>
      <c r="K1384" s="94" t="s">
        <v>1574</v>
      </c>
      <c r="L1384" s="94"/>
      <c r="M1384" s="99"/>
      <c r="N1384" s="94" t="s">
        <v>1823</v>
      </c>
      <c r="O1384" s="109"/>
    </row>
    <row r="1385" spans="1:15" s="62" customFormat="1" ht="27" x14ac:dyDescent="0.2">
      <c r="A1385" s="93" t="s">
        <v>735</v>
      </c>
      <c r="B1385" s="94" t="s">
        <v>432</v>
      </c>
      <c r="C1385" s="94" t="s">
        <v>1820</v>
      </c>
      <c r="D1385" s="94" t="s">
        <v>432</v>
      </c>
      <c r="E1385" s="117"/>
      <c r="F1385" s="108" t="s">
        <v>1865</v>
      </c>
      <c r="G1385" s="94">
        <v>3</v>
      </c>
      <c r="H1385" s="94" t="s">
        <v>73</v>
      </c>
      <c r="I1385" s="94" t="s">
        <v>1822</v>
      </c>
      <c r="J1385" s="94"/>
      <c r="K1385" s="94" t="s">
        <v>1574</v>
      </c>
      <c r="L1385" s="94"/>
      <c r="M1385" s="117"/>
      <c r="N1385" s="94" t="s">
        <v>1823</v>
      </c>
      <c r="O1385" s="109"/>
    </row>
    <row r="1386" spans="1:15" s="62" customFormat="1" ht="27" x14ac:dyDescent="0.2">
      <c r="A1386" s="93" t="s">
        <v>735</v>
      </c>
      <c r="B1386" s="94" t="s">
        <v>432</v>
      </c>
      <c r="C1386" s="94" t="s">
        <v>1820</v>
      </c>
      <c r="D1386" s="94" t="s">
        <v>432</v>
      </c>
      <c r="E1386" s="117"/>
      <c r="F1386" s="108" t="s">
        <v>1866</v>
      </c>
      <c r="G1386" s="94">
        <v>2</v>
      </c>
      <c r="H1386" s="94" t="s">
        <v>73</v>
      </c>
      <c r="I1386" s="94" t="s">
        <v>1822</v>
      </c>
      <c r="J1386" s="94"/>
      <c r="K1386" s="94" t="s">
        <v>1574</v>
      </c>
      <c r="L1386" s="94"/>
      <c r="M1386" s="99"/>
      <c r="N1386" s="94" t="s">
        <v>1823</v>
      </c>
      <c r="O1386" s="109"/>
    </row>
    <row r="1387" spans="1:15" s="62" customFormat="1" ht="27" x14ac:dyDescent="0.2">
      <c r="A1387" s="93" t="s">
        <v>735</v>
      </c>
      <c r="B1387" s="94" t="s">
        <v>432</v>
      </c>
      <c r="C1387" s="94" t="s">
        <v>1820</v>
      </c>
      <c r="D1387" s="94" t="s">
        <v>432</v>
      </c>
      <c r="E1387" s="117"/>
      <c r="F1387" s="108" t="s">
        <v>1867</v>
      </c>
      <c r="G1387" s="94">
        <v>2</v>
      </c>
      <c r="H1387" s="94" t="s">
        <v>73</v>
      </c>
      <c r="I1387" s="94" t="s">
        <v>1822</v>
      </c>
      <c r="J1387" s="94"/>
      <c r="K1387" s="94" t="s">
        <v>1574</v>
      </c>
      <c r="L1387" s="94"/>
      <c r="M1387" s="117"/>
      <c r="N1387" s="94" t="s">
        <v>1823</v>
      </c>
      <c r="O1387" s="109"/>
    </row>
    <row r="1388" spans="1:15" s="62" customFormat="1" ht="27" x14ac:dyDescent="0.2">
      <c r="A1388" s="93" t="s">
        <v>735</v>
      </c>
      <c r="B1388" s="94" t="s">
        <v>432</v>
      </c>
      <c r="C1388" s="94" t="s">
        <v>1868</v>
      </c>
      <c r="D1388" s="94" t="s">
        <v>71</v>
      </c>
      <c r="E1388" s="117"/>
      <c r="F1388" s="108" t="s">
        <v>1869</v>
      </c>
      <c r="G1388" s="94">
        <v>3</v>
      </c>
      <c r="H1388" s="94" t="s">
        <v>73</v>
      </c>
      <c r="I1388" s="94" t="s">
        <v>1822</v>
      </c>
      <c r="J1388" s="94"/>
      <c r="K1388" s="94" t="s">
        <v>1870</v>
      </c>
      <c r="L1388" s="94"/>
      <c r="M1388" s="99"/>
      <c r="N1388" s="94" t="s">
        <v>1823</v>
      </c>
      <c r="O1388" s="109"/>
    </row>
    <row r="1389" spans="1:15" s="62" customFormat="1" ht="27" x14ac:dyDescent="0.2">
      <c r="A1389" s="93" t="s">
        <v>735</v>
      </c>
      <c r="B1389" s="94" t="s">
        <v>432</v>
      </c>
      <c r="C1389" s="94" t="s">
        <v>1868</v>
      </c>
      <c r="D1389" s="94" t="s">
        <v>71</v>
      </c>
      <c r="E1389" s="117"/>
      <c r="F1389" s="108" t="s">
        <v>1871</v>
      </c>
      <c r="G1389" s="94">
        <v>3</v>
      </c>
      <c r="H1389" s="94" t="s">
        <v>73</v>
      </c>
      <c r="I1389" s="94" t="s">
        <v>1822</v>
      </c>
      <c r="J1389" s="94"/>
      <c r="K1389" s="94" t="s">
        <v>1870</v>
      </c>
      <c r="L1389" s="94"/>
      <c r="M1389" s="117"/>
      <c r="N1389" s="94" t="s">
        <v>1823</v>
      </c>
      <c r="O1389" s="109"/>
    </row>
    <row r="1390" spans="1:15" s="62" customFormat="1" ht="27" x14ac:dyDescent="0.2">
      <c r="A1390" s="93" t="s">
        <v>735</v>
      </c>
      <c r="B1390" s="94" t="s">
        <v>432</v>
      </c>
      <c r="C1390" s="94" t="s">
        <v>1868</v>
      </c>
      <c r="D1390" s="94" t="s">
        <v>71</v>
      </c>
      <c r="E1390" s="117"/>
      <c r="F1390" s="108" t="s">
        <v>1872</v>
      </c>
      <c r="G1390" s="94">
        <v>2</v>
      </c>
      <c r="H1390" s="94" t="s">
        <v>73</v>
      </c>
      <c r="I1390" s="94" t="s">
        <v>1822</v>
      </c>
      <c r="J1390" s="94"/>
      <c r="K1390" s="94" t="s">
        <v>1870</v>
      </c>
      <c r="L1390" s="94"/>
      <c r="M1390" s="99"/>
      <c r="N1390" s="94" t="s">
        <v>1823</v>
      </c>
      <c r="O1390" s="109"/>
    </row>
    <row r="1391" spans="1:15" s="62" customFormat="1" ht="27" x14ac:dyDescent="0.2">
      <c r="A1391" s="93" t="s">
        <v>735</v>
      </c>
      <c r="B1391" s="94" t="s">
        <v>432</v>
      </c>
      <c r="C1391" s="94" t="s">
        <v>1868</v>
      </c>
      <c r="D1391" s="94" t="s">
        <v>71</v>
      </c>
      <c r="E1391" s="117"/>
      <c r="F1391" s="108" t="s">
        <v>1873</v>
      </c>
      <c r="G1391" s="94">
        <v>3</v>
      </c>
      <c r="H1391" s="94" t="s">
        <v>73</v>
      </c>
      <c r="I1391" s="94" t="s">
        <v>1822</v>
      </c>
      <c r="J1391" s="94"/>
      <c r="K1391" s="94" t="s">
        <v>1870</v>
      </c>
      <c r="L1391" s="94"/>
      <c r="M1391" s="117"/>
      <c r="N1391" s="94" t="s">
        <v>1823</v>
      </c>
      <c r="O1391" s="109"/>
    </row>
    <row r="1392" spans="1:15" s="62" customFormat="1" ht="27" x14ac:dyDescent="0.2">
      <c r="A1392" s="93" t="s">
        <v>735</v>
      </c>
      <c r="B1392" s="94" t="s">
        <v>432</v>
      </c>
      <c r="C1392" s="94" t="s">
        <v>1868</v>
      </c>
      <c r="D1392" s="94" t="s">
        <v>71</v>
      </c>
      <c r="E1392" s="117"/>
      <c r="F1392" s="108" t="s">
        <v>1874</v>
      </c>
      <c r="G1392" s="94">
        <v>3</v>
      </c>
      <c r="H1392" s="94" t="s">
        <v>73</v>
      </c>
      <c r="I1392" s="94" t="s">
        <v>1822</v>
      </c>
      <c r="J1392" s="94"/>
      <c r="K1392" s="94" t="s">
        <v>1870</v>
      </c>
      <c r="L1392" s="94"/>
      <c r="M1392" s="99"/>
      <c r="N1392" s="94" t="s">
        <v>1823</v>
      </c>
      <c r="O1392" s="109"/>
    </row>
    <row r="1393" spans="1:15" s="62" customFormat="1" ht="40.5" x14ac:dyDescent="0.2">
      <c r="A1393" s="93" t="s">
        <v>735</v>
      </c>
      <c r="B1393" s="94" t="s">
        <v>432</v>
      </c>
      <c r="C1393" s="94" t="s">
        <v>1868</v>
      </c>
      <c r="D1393" s="94" t="s">
        <v>71</v>
      </c>
      <c r="E1393" s="117"/>
      <c r="F1393" s="108" t="s">
        <v>1875</v>
      </c>
      <c r="G1393" s="94">
        <v>3</v>
      </c>
      <c r="H1393" s="94" t="s">
        <v>73</v>
      </c>
      <c r="I1393" s="94" t="s">
        <v>1822</v>
      </c>
      <c r="J1393" s="94"/>
      <c r="K1393" s="94" t="s">
        <v>1870</v>
      </c>
      <c r="L1393" s="94"/>
      <c r="M1393" s="117"/>
      <c r="N1393" s="94" t="s">
        <v>1823</v>
      </c>
      <c r="O1393" s="109"/>
    </row>
    <row r="1394" spans="1:15" s="62" customFormat="1" ht="27" x14ac:dyDescent="0.2">
      <c r="A1394" s="93" t="s">
        <v>735</v>
      </c>
      <c r="B1394" s="94" t="s">
        <v>432</v>
      </c>
      <c r="C1394" s="94" t="s">
        <v>1868</v>
      </c>
      <c r="D1394" s="94" t="s">
        <v>71</v>
      </c>
      <c r="E1394" s="117"/>
      <c r="F1394" s="108" t="s">
        <v>1876</v>
      </c>
      <c r="G1394" s="94">
        <v>3</v>
      </c>
      <c r="H1394" s="94" t="s">
        <v>73</v>
      </c>
      <c r="I1394" s="94" t="s">
        <v>1822</v>
      </c>
      <c r="J1394" s="94"/>
      <c r="K1394" s="94" t="s">
        <v>1870</v>
      </c>
      <c r="L1394" s="94"/>
      <c r="M1394" s="99"/>
      <c r="N1394" s="94" t="s">
        <v>1823</v>
      </c>
      <c r="O1394" s="109"/>
    </row>
    <row r="1395" spans="1:15" s="62" customFormat="1" ht="27" x14ac:dyDescent="0.2">
      <c r="A1395" s="93" t="s">
        <v>735</v>
      </c>
      <c r="B1395" s="94" t="s">
        <v>432</v>
      </c>
      <c r="C1395" s="94" t="s">
        <v>1868</v>
      </c>
      <c r="D1395" s="94" t="s">
        <v>71</v>
      </c>
      <c r="E1395" s="117"/>
      <c r="F1395" s="108" t="s">
        <v>1877</v>
      </c>
      <c r="G1395" s="94">
        <v>2</v>
      </c>
      <c r="H1395" s="94" t="s">
        <v>73</v>
      </c>
      <c r="I1395" s="94" t="s">
        <v>1822</v>
      </c>
      <c r="J1395" s="94"/>
      <c r="K1395" s="94" t="s">
        <v>1870</v>
      </c>
      <c r="L1395" s="94"/>
      <c r="M1395" s="117"/>
      <c r="N1395" s="94" t="s">
        <v>1823</v>
      </c>
      <c r="O1395" s="109"/>
    </row>
    <row r="1396" spans="1:15" s="62" customFormat="1" ht="81" x14ac:dyDescent="0.2">
      <c r="A1396" s="93" t="s">
        <v>735</v>
      </c>
      <c r="B1396" s="94" t="s">
        <v>432</v>
      </c>
      <c r="C1396" s="94" t="s">
        <v>1878</v>
      </c>
      <c r="D1396" s="119" t="s">
        <v>432</v>
      </c>
      <c r="E1396" s="117"/>
      <c r="F1396" s="94" t="s">
        <v>1879</v>
      </c>
      <c r="G1396" s="94">
        <v>2</v>
      </c>
      <c r="H1396" s="94" t="s">
        <v>73</v>
      </c>
      <c r="I1396" s="94" t="s">
        <v>1880</v>
      </c>
      <c r="J1396" s="94" t="s">
        <v>1881</v>
      </c>
      <c r="K1396" s="94" t="s">
        <v>1882</v>
      </c>
      <c r="L1396" s="94"/>
      <c r="M1396" s="99"/>
      <c r="N1396" s="94" t="s">
        <v>1823</v>
      </c>
      <c r="O1396" s="94"/>
    </row>
    <row r="1397" spans="1:15" s="62" customFormat="1" ht="54" x14ac:dyDescent="0.2">
      <c r="A1397" s="93" t="s">
        <v>735</v>
      </c>
      <c r="B1397" s="94" t="s">
        <v>432</v>
      </c>
      <c r="C1397" s="94" t="s">
        <v>1883</v>
      </c>
      <c r="D1397" s="119" t="s">
        <v>71</v>
      </c>
      <c r="E1397" s="117"/>
      <c r="F1397" s="94" t="s">
        <v>1884</v>
      </c>
      <c r="G1397" s="94">
        <v>3</v>
      </c>
      <c r="H1397" s="94" t="s">
        <v>73</v>
      </c>
      <c r="I1397" s="94" t="s">
        <v>1885</v>
      </c>
      <c r="J1397" s="94" t="s">
        <v>1886</v>
      </c>
      <c r="K1397" s="114" t="s">
        <v>1887</v>
      </c>
      <c r="L1397" s="94"/>
      <c r="M1397" s="117"/>
      <c r="N1397" s="94" t="s">
        <v>1823</v>
      </c>
      <c r="O1397" s="94"/>
    </row>
    <row r="1398" spans="1:15" s="62" customFormat="1" ht="148.5" x14ac:dyDescent="0.2">
      <c r="A1398" s="93" t="s">
        <v>735</v>
      </c>
      <c r="B1398" s="94" t="s">
        <v>432</v>
      </c>
      <c r="C1398" s="94" t="s">
        <v>1878</v>
      </c>
      <c r="D1398" s="119" t="s">
        <v>432</v>
      </c>
      <c r="E1398" s="117"/>
      <c r="F1398" s="94" t="s">
        <v>1888</v>
      </c>
      <c r="G1398" s="94">
        <v>2</v>
      </c>
      <c r="H1398" s="94" t="s">
        <v>73</v>
      </c>
      <c r="I1398" s="94" t="s">
        <v>1889</v>
      </c>
      <c r="J1398" s="94" t="s">
        <v>1890</v>
      </c>
      <c r="K1398" s="114"/>
      <c r="L1398" s="94"/>
      <c r="M1398" s="99"/>
      <c r="N1398" s="94" t="s">
        <v>1823</v>
      </c>
      <c r="O1398" s="94"/>
    </row>
    <row r="1399" spans="1:15" s="62" customFormat="1" ht="81" x14ac:dyDescent="0.2">
      <c r="A1399" s="93" t="s">
        <v>735</v>
      </c>
      <c r="B1399" s="94" t="s">
        <v>432</v>
      </c>
      <c r="C1399" s="94" t="s">
        <v>1883</v>
      </c>
      <c r="D1399" s="119" t="s">
        <v>71</v>
      </c>
      <c r="E1399" s="117"/>
      <c r="F1399" s="114" t="s">
        <v>1891</v>
      </c>
      <c r="G1399" s="94">
        <v>2</v>
      </c>
      <c r="H1399" s="94" t="s">
        <v>73</v>
      </c>
      <c r="I1399" s="94" t="s">
        <v>1892</v>
      </c>
      <c r="J1399" s="94" t="s">
        <v>1893</v>
      </c>
      <c r="K1399" s="114"/>
      <c r="L1399" s="94"/>
      <c r="M1399" s="117"/>
      <c r="N1399" s="94" t="s">
        <v>1823</v>
      </c>
      <c r="O1399" s="94"/>
    </row>
    <row r="1400" spans="1:15" s="62" customFormat="1" ht="94.5" x14ac:dyDescent="0.2">
      <c r="A1400" s="93" t="s">
        <v>735</v>
      </c>
      <c r="B1400" s="94" t="s">
        <v>1894</v>
      </c>
      <c r="C1400" s="94" t="s">
        <v>1895</v>
      </c>
      <c r="D1400" s="94" t="s">
        <v>838</v>
      </c>
      <c r="E1400" s="117"/>
      <c r="F1400" s="94" t="s">
        <v>1896</v>
      </c>
      <c r="G1400" s="94">
        <v>5</v>
      </c>
      <c r="H1400" s="94" t="s">
        <v>73</v>
      </c>
      <c r="I1400" s="97" t="s">
        <v>1897</v>
      </c>
      <c r="J1400" s="94" t="s">
        <v>1898</v>
      </c>
      <c r="K1400" s="94" t="s">
        <v>1899</v>
      </c>
      <c r="L1400" s="94" t="s">
        <v>1900</v>
      </c>
      <c r="M1400" s="99"/>
      <c r="N1400" s="94" t="s">
        <v>1899</v>
      </c>
      <c r="O1400" s="106"/>
    </row>
    <row r="1401" spans="1:15" s="62" customFormat="1" ht="94.5" x14ac:dyDescent="0.2">
      <c r="A1401" s="93" t="s">
        <v>735</v>
      </c>
      <c r="B1401" s="94" t="s">
        <v>1894</v>
      </c>
      <c r="C1401" s="94" t="s">
        <v>1895</v>
      </c>
      <c r="D1401" s="94" t="s">
        <v>838</v>
      </c>
      <c r="E1401" s="117"/>
      <c r="F1401" s="94" t="s">
        <v>1901</v>
      </c>
      <c r="G1401" s="94">
        <v>2</v>
      </c>
      <c r="H1401" s="94" t="s">
        <v>73</v>
      </c>
      <c r="I1401" s="97" t="s">
        <v>1897</v>
      </c>
      <c r="J1401" s="94" t="s">
        <v>1898</v>
      </c>
      <c r="K1401" s="94" t="s">
        <v>1899</v>
      </c>
      <c r="L1401" s="94"/>
      <c r="M1401" s="117"/>
      <c r="N1401" s="94" t="s">
        <v>1899</v>
      </c>
      <c r="O1401" s="106"/>
    </row>
    <row r="1402" spans="1:15" s="62" customFormat="1" ht="94.5" x14ac:dyDescent="0.2">
      <c r="A1402" s="93" t="s">
        <v>735</v>
      </c>
      <c r="B1402" s="94" t="s">
        <v>1894</v>
      </c>
      <c r="C1402" s="94" t="s">
        <v>1895</v>
      </c>
      <c r="D1402" s="94" t="s">
        <v>838</v>
      </c>
      <c r="E1402" s="117"/>
      <c r="F1402" s="108" t="s">
        <v>1902</v>
      </c>
      <c r="G1402" s="94">
        <v>2</v>
      </c>
      <c r="H1402" s="94" t="s">
        <v>73</v>
      </c>
      <c r="I1402" s="97" t="s">
        <v>1897</v>
      </c>
      <c r="J1402" s="94" t="s">
        <v>1903</v>
      </c>
      <c r="K1402" s="94" t="s">
        <v>1899</v>
      </c>
      <c r="L1402" s="94"/>
      <c r="M1402" s="99"/>
      <c r="N1402" s="94" t="s">
        <v>1899</v>
      </c>
      <c r="O1402" s="106"/>
    </row>
    <row r="1403" spans="1:15" s="62" customFormat="1" ht="94.5" x14ac:dyDescent="0.2">
      <c r="A1403" s="93" t="s">
        <v>735</v>
      </c>
      <c r="B1403" s="94" t="s">
        <v>1894</v>
      </c>
      <c r="C1403" s="94" t="s">
        <v>1895</v>
      </c>
      <c r="D1403" s="94" t="s">
        <v>838</v>
      </c>
      <c r="E1403" s="117"/>
      <c r="F1403" s="108" t="s">
        <v>1904</v>
      </c>
      <c r="G1403" s="94">
        <v>2</v>
      </c>
      <c r="H1403" s="94" t="s">
        <v>73</v>
      </c>
      <c r="I1403" s="97" t="s">
        <v>1897</v>
      </c>
      <c r="J1403" s="94" t="s">
        <v>1903</v>
      </c>
      <c r="K1403" s="94" t="s">
        <v>1899</v>
      </c>
      <c r="L1403" s="94"/>
      <c r="M1403" s="117"/>
      <c r="N1403" s="94" t="s">
        <v>1899</v>
      </c>
      <c r="O1403" s="109"/>
    </row>
    <row r="1404" spans="1:15" s="62" customFormat="1" ht="94.5" x14ac:dyDescent="0.2">
      <c r="A1404" s="93" t="s">
        <v>735</v>
      </c>
      <c r="B1404" s="94" t="s">
        <v>1894</v>
      </c>
      <c r="C1404" s="94" t="s">
        <v>1895</v>
      </c>
      <c r="D1404" s="94" t="s">
        <v>838</v>
      </c>
      <c r="E1404" s="117"/>
      <c r="F1404" s="108" t="s">
        <v>1905</v>
      </c>
      <c r="G1404" s="94">
        <v>2</v>
      </c>
      <c r="H1404" s="94" t="s">
        <v>73</v>
      </c>
      <c r="I1404" s="97" t="s">
        <v>1897</v>
      </c>
      <c r="J1404" s="94" t="s">
        <v>1906</v>
      </c>
      <c r="K1404" s="94" t="s">
        <v>1899</v>
      </c>
      <c r="L1404" s="94"/>
      <c r="M1404" s="99"/>
      <c r="N1404" s="94" t="s">
        <v>1899</v>
      </c>
      <c r="O1404" s="109"/>
    </row>
    <row r="1405" spans="1:15" s="62" customFormat="1" ht="94.5" x14ac:dyDescent="0.2">
      <c r="A1405" s="93" t="s">
        <v>735</v>
      </c>
      <c r="B1405" s="94" t="s">
        <v>1894</v>
      </c>
      <c r="C1405" s="94" t="s">
        <v>1895</v>
      </c>
      <c r="D1405" s="94" t="s">
        <v>838</v>
      </c>
      <c r="E1405" s="117"/>
      <c r="F1405" s="108" t="s">
        <v>1907</v>
      </c>
      <c r="G1405" s="94">
        <v>5</v>
      </c>
      <c r="H1405" s="94" t="s">
        <v>73</v>
      </c>
      <c r="I1405" s="97" t="s">
        <v>1897</v>
      </c>
      <c r="J1405" s="94" t="s">
        <v>1898</v>
      </c>
      <c r="K1405" s="94" t="s">
        <v>1899</v>
      </c>
      <c r="L1405" s="94" t="s">
        <v>1908</v>
      </c>
      <c r="M1405" s="117"/>
      <c r="N1405" s="94" t="s">
        <v>1899</v>
      </c>
      <c r="O1405" s="109"/>
    </row>
    <row r="1406" spans="1:15" s="62" customFormat="1" ht="94.5" x14ac:dyDescent="0.2">
      <c r="A1406" s="93" t="s">
        <v>735</v>
      </c>
      <c r="B1406" s="94" t="s">
        <v>1894</v>
      </c>
      <c r="C1406" s="94" t="s">
        <v>1895</v>
      </c>
      <c r="D1406" s="94" t="s">
        <v>838</v>
      </c>
      <c r="E1406" s="117"/>
      <c r="F1406" s="108" t="s">
        <v>1909</v>
      </c>
      <c r="G1406" s="94">
        <v>2</v>
      </c>
      <c r="H1406" s="94" t="s">
        <v>73</v>
      </c>
      <c r="I1406" s="97" t="s">
        <v>1897</v>
      </c>
      <c r="J1406" s="94" t="s">
        <v>1898</v>
      </c>
      <c r="K1406" s="94" t="s">
        <v>1899</v>
      </c>
      <c r="L1406" s="94" t="s">
        <v>1910</v>
      </c>
      <c r="M1406" s="99"/>
      <c r="N1406" s="94" t="s">
        <v>1899</v>
      </c>
      <c r="O1406" s="109"/>
    </row>
    <row r="1407" spans="1:15" s="62" customFormat="1" ht="94.5" x14ac:dyDescent="0.2">
      <c r="A1407" s="93" t="s">
        <v>735</v>
      </c>
      <c r="B1407" s="94" t="s">
        <v>1894</v>
      </c>
      <c r="C1407" s="94" t="s">
        <v>1895</v>
      </c>
      <c r="D1407" s="94" t="s">
        <v>838</v>
      </c>
      <c r="E1407" s="117"/>
      <c r="F1407" s="108" t="s">
        <v>1911</v>
      </c>
      <c r="G1407" s="94">
        <v>2</v>
      </c>
      <c r="H1407" s="94" t="s">
        <v>73</v>
      </c>
      <c r="I1407" s="97" t="s">
        <v>1897</v>
      </c>
      <c r="J1407" s="94" t="s">
        <v>1903</v>
      </c>
      <c r="K1407" s="94" t="s">
        <v>1899</v>
      </c>
      <c r="L1407" s="94"/>
      <c r="M1407" s="117"/>
      <c r="N1407" s="94" t="s">
        <v>1899</v>
      </c>
      <c r="O1407" s="109"/>
    </row>
    <row r="1408" spans="1:15" s="62" customFormat="1" ht="94.5" x14ac:dyDescent="0.2">
      <c r="A1408" s="93" t="s">
        <v>735</v>
      </c>
      <c r="B1408" s="94" t="s">
        <v>1894</v>
      </c>
      <c r="C1408" s="94" t="s">
        <v>1895</v>
      </c>
      <c r="D1408" s="94" t="s">
        <v>838</v>
      </c>
      <c r="E1408" s="117"/>
      <c r="F1408" s="108" t="s">
        <v>1912</v>
      </c>
      <c r="G1408" s="94">
        <v>2</v>
      </c>
      <c r="H1408" s="94" t="s">
        <v>73</v>
      </c>
      <c r="I1408" s="97" t="s">
        <v>1897</v>
      </c>
      <c r="J1408" s="94" t="s">
        <v>1906</v>
      </c>
      <c r="K1408" s="94" t="s">
        <v>1899</v>
      </c>
      <c r="L1408" s="94"/>
      <c r="M1408" s="99"/>
      <c r="N1408" s="94" t="s">
        <v>1899</v>
      </c>
      <c r="O1408" s="109"/>
    </row>
    <row r="1409" spans="1:15" s="62" customFormat="1" ht="94.5" x14ac:dyDescent="0.2">
      <c r="A1409" s="93" t="s">
        <v>735</v>
      </c>
      <c r="B1409" s="94" t="s">
        <v>1894</v>
      </c>
      <c r="C1409" s="94" t="s">
        <v>1895</v>
      </c>
      <c r="D1409" s="94" t="s">
        <v>838</v>
      </c>
      <c r="E1409" s="117"/>
      <c r="F1409" s="108" t="s">
        <v>1913</v>
      </c>
      <c r="G1409" s="94">
        <v>4</v>
      </c>
      <c r="H1409" s="94" t="s">
        <v>73</v>
      </c>
      <c r="I1409" s="97" t="s">
        <v>1897</v>
      </c>
      <c r="J1409" s="94" t="s">
        <v>1898</v>
      </c>
      <c r="K1409" s="94" t="s">
        <v>1899</v>
      </c>
      <c r="L1409" s="94" t="s">
        <v>1914</v>
      </c>
      <c r="M1409" s="117"/>
      <c r="N1409" s="94" t="s">
        <v>1899</v>
      </c>
      <c r="O1409" s="109"/>
    </row>
    <row r="1410" spans="1:15" s="62" customFormat="1" ht="94.5" x14ac:dyDescent="0.2">
      <c r="A1410" s="93" t="s">
        <v>735</v>
      </c>
      <c r="B1410" s="94" t="s">
        <v>1894</v>
      </c>
      <c r="C1410" s="94" t="s">
        <v>1895</v>
      </c>
      <c r="D1410" s="94" t="s">
        <v>838</v>
      </c>
      <c r="E1410" s="117"/>
      <c r="F1410" s="108" t="s">
        <v>1915</v>
      </c>
      <c r="G1410" s="94">
        <v>2</v>
      </c>
      <c r="H1410" s="94" t="s">
        <v>73</v>
      </c>
      <c r="I1410" s="97" t="s">
        <v>1897</v>
      </c>
      <c r="J1410" s="94" t="s">
        <v>1898</v>
      </c>
      <c r="K1410" s="94" t="s">
        <v>1899</v>
      </c>
      <c r="L1410" s="94" t="s">
        <v>1916</v>
      </c>
      <c r="M1410" s="99"/>
      <c r="N1410" s="94" t="s">
        <v>1899</v>
      </c>
      <c r="O1410" s="94"/>
    </row>
    <row r="1411" spans="1:15" s="62" customFormat="1" ht="94.5" x14ac:dyDescent="0.2">
      <c r="A1411" s="93" t="s">
        <v>735</v>
      </c>
      <c r="B1411" s="94" t="s">
        <v>1894</v>
      </c>
      <c r="C1411" s="94" t="s">
        <v>1895</v>
      </c>
      <c r="D1411" s="94" t="s">
        <v>838</v>
      </c>
      <c r="E1411" s="117"/>
      <c r="F1411" s="108" t="s">
        <v>1917</v>
      </c>
      <c r="G1411" s="94">
        <v>3</v>
      </c>
      <c r="H1411" s="94" t="s">
        <v>73</v>
      </c>
      <c r="I1411" s="97" t="s">
        <v>1897</v>
      </c>
      <c r="J1411" s="94" t="s">
        <v>1903</v>
      </c>
      <c r="K1411" s="94" t="s">
        <v>1899</v>
      </c>
      <c r="L1411" s="94"/>
      <c r="M1411" s="117"/>
      <c r="N1411" s="94" t="s">
        <v>1899</v>
      </c>
      <c r="O1411" s="109"/>
    </row>
    <row r="1412" spans="1:15" s="62" customFormat="1" ht="94.5" x14ac:dyDescent="0.2">
      <c r="A1412" s="93" t="s">
        <v>735</v>
      </c>
      <c r="B1412" s="94" t="s">
        <v>1894</v>
      </c>
      <c r="C1412" s="94" t="s">
        <v>1895</v>
      </c>
      <c r="D1412" s="94" t="s">
        <v>838</v>
      </c>
      <c r="E1412" s="117"/>
      <c r="F1412" s="108" t="s">
        <v>1918</v>
      </c>
      <c r="G1412" s="94">
        <v>2</v>
      </c>
      <c r="H1412" s="94" t="s">
        <v>73</v>
      </c>
      <c r="I1412" s="97" t="s">
        <v>1897</v>
      </c>
      <c r="J1412" s="94" t="s">
        <v>1906</v>
      </c>
      <c r="K1412" s="94" t="s">
        <v>1899</v>
      </c>
      <c r="L1412" s="94"/>
      <c r="M1412" s="99"/>
      <c r="N1412" s="94" t="s">
        <v>1899</v>
      </c>
      <c r="O1412" s="94"/>
    </row>
    <row r="1413" spans="1:15" s="62" customFormat="1" ht="94.5" x14ac:dyDescent="0.2">
      <c r="A1413" s="93" t="s">
        <v>735</v>
      </c>
      <c r="B1413" s="94" t="s">
        <v>1894</v>
      </c>
      <c r="C1413" s="94" t="s">
        <v>1895</v>
      </c>
      <c r="D1413" s="94" t="s">
        <v>838</v>
      </c>
      <c r="E1413" s="117"/>
      <c r="F1413" s="108" t="s">
        <v>1919</v>
      </c>
      <c r="G1413" s="94">
        <v>3</v>
      </c>
      <c r="H1413" s="94" t="s">
        <v>73</v>
      </c>
      <c r="I1413" s="97" t="s">
        <v>1897</v>
      </c>
      <c r="J1413" s="94" t="s">
        <v>1920</v>
      </c>
      <c r="K1413" s="94" t="s">
        <v>1899</v>
      </c>
      <c r="L1413" s="94"/>
      <c r="M1413" s="117"/>
      <c r="N1413" s="94" t="s">
        <v>1899</v>
      </c>
      <c r="O1413" s="109"/>
    </row>
    <row r="1414" spans="1:15" s="62" customFormat="1" ht="94.5" x14ac:dyDescent="0.2">
      <c r="A1414" s="93" t="s">
        <v>735</v>
      </c>
      <c r="B1414" s="94" t="s">
        <v>1894</v>
      </c>
      <c r="C1414" s="94" t="s">
        <v>1895</v>
      </c>
      <c r="D1414" s="94" t="s">
        <v>838</v>
      </c>
      <c r="E1414" s="117"/>
      <c r="F1414" s="108" t="s">
        <v>1921</v>
      </c>
      <c r="G1414" s="94">
        <v>4</v>
      </c>
      <c r="H1414" s="94" t="s">
        <v>73</v>
      </c>
      <c r="I1414" s="97" t="s">
        <v>1897</v>
      </c>
      <c r="J1414" s="94" t="s">
        <v>1898</v>
      </c>
      <c r="K1414" s="94" t="s">
        <v>1899</v>
      </c>
      <c r="L1414" s="94" t="s">
        <v>1922</v>
      </c>
      <c r="M1414" s="99"/>
      <c r="N1414" s="94" t="s">
        <v>1899</v>
      </c>
      <c r="O1414" s="109"/>
    </row>
    <row r="1415" spans="1:15" s="62" customFormat="1" ht="94.5" x14ac:dyDescent="0.2">
      <c r="A1415" s="93" t="s">
        <v>735</v>
      </c>
      <c r="B1415" s="94" t="s">
        <v>1894</v>
      </c>
      <c r="C1415" s="94" t="s">
        <v>1895</v>
      </c>
      <c r="D1415" s="94" t="s">
        <v>838</v>
      </c>
      <c r="E1415" s="117"/>
      <c r="F1415" s="108" t="s">
        <v>1923</v>
      </c>
      <c r="G1415" s="94">
        <v>2</v>
      </c>
      <c r="H1415" s="94" t="s">
        <v>73</v>
      </c>
      <c r="I1415" s="97" t="s">
        <v>1897</v>
      </c>
      <c r="J1415" s="94" t="s">
        <v>1898</v>
      </c>
      <c r="K1415" s="94" t="s">
        <v>1899</v>
      </c>
      <c r="L1415" s="94" t="s">
        <v>1924</v>
      </c>
      <c r="M1415" s="117"/>
      <c r="N1415" s="94" t="s">
        <v>1899</v>
      </c>
      <c r="O1415" s="109"/>
    </row>
    <row r="1416" spans="1:15" s="62" customFormat="1" ht="94.5" x14ac:dyDescent="0.2">
      <c r="A1416" s="93" t="s">
        <v>735</v>
      </c>
      <c r="B1416" s="94" t="s">
        <v>1894</v>
      </c>
      <c r="C1416" s="94" t="s">
        <v>1895</v>
      </c>
      <c r="D1416" s="94" t="s">
        <v>838</v>
      </c>
      <c r="E1416" s="117"/>
      <c r="F1416" s="108" t="s">
        <v>1925</v>
      </c>
      <c r="G1416" s="94">
        <v>2</v>
      </c>
      <c r="H1416" s="94" t="s">
        <v>73</v>
      </c>
      <c r="I1416" s="97" t="s">
        <v>1897</v>
      </c>
      <c r="J1416" s="94" t="s">
        <v>1906</v>
      </c>
      <c r="K1416" s="94" t="s">
        <v>1899</v>
      </c>
      <c r="L1416" s="94" t="s">
        <v>1924</v>
      </c>
      <c r="M1416" s="99"/>
      <c r="N1416" s="94" t="s">
        <v>1899</v>
      </c>
      <c r="O1416" s="109"/>
    </row>
    <row r="1417" spans="1:15" s="62" customFormat="1" ht="94.5" x14ac:dyDescent="0.2">
      <c r="A1417" s="93" t="s">
        <v>735</v>
      </c>
      <c r="B1417" s="94" t="s">
        <v>1894</v>
      </c>
      <c r="C1417" s="94" t="s">
        <v>1895</v>
      </c>
      <c r="D1417" s="94" t="s">
        <v>838</v>
      </c>
      <c r="E1417" s="117"/>
      <c r="F1417" s="108" t="s">
        <v>1926</v>
      </c>
      <c r="G1417" s="94">
        <v>2</v>
      </c>
      <c r="H1417" s="94" t="s">
        <v>73</v>
      </c>
      <c r="I1417" s="97" t="s">
        <v>1897</v>
      </c>
      <c r="J1417" s="94" t="s">
        <v>1920</v>
      </c>
      <c r="K1417" s="94" t="s">
        <v>1899</v>
      </c>
      <c r="L1417" s="94"/>
      <c r="M1417" s="117"/>
      <c r="N1417" s="94" t="s">
        <v>1899</v>
      </c>
      <c r="O1417" s="109"/>
    </row>
    <row r="1418" spans="1:15" s="62" customFormat="1" ht="94.5" x14ac:dyDescent="0.2">
      <c r="A1418" s="93" t="s">
        <v>735</v>
      </c>
      <c r="B1418" s="94" t="s">
        <v>1894</v>
      </c>
      <c r="C1418" s="94" t="s">
        <v>1895</v>
      </c>
      <c r="D1418" s="94" t="s">
        <v>838</v>
      </c>
      <c r="E1418" s="117"/>
      <c r="F1418" s="108" t="s">
        <v>1927</v>
      </c>
      <c r="G1418" s="94">
        <v>4</v>
      </c>
      <c r="H1418" s="94" t="s">
        <v>73</v>
      </c>
      <c r="I1418" s="97" t="s">
        <v>1897</v>
      </c>
      <c r="J1418" s="94" t="s">
        <v>1928</v>
      </c>
      <c r="K1418" s="94" t="s">
        <v>1899</v>
      </c>
      <c r="L1418" s="94" t="s">
        <v>1929</v>
      </c>
      <c r="M1418" s="99"/>
      <c r="N1418" s="94" t="s">
        <v>1899</v>
      </c>
      <c r="O1418" s="94"/>
    </row>
    <row r="1419" spans="1:15" s="62" customFormat="1" ht="94.5" x14ac:dyDescent="0.2">
      <c r="A1419" s="93" t="s">
        <v>735</v>
      </c>
      <c r="B1419" s="94" t="s">
        <v>1894</v>
      </c>
      <c r="C1419" s="94" t="s">
        <v>1895</v>
      </c>
      <c r="D1419" s="94" t="s">
        <v>838</v>
      </c>
      <c r="E1419" s="117"/>
      <c r="F1419" s="108" t="s">
        <v>1930</v>
      </c>
      <c r="G1419" s="94">
        <v>2</v>
      </c>
      <c r="H1419" s="94" t="s">
        <v>73</v>
      </c>
      <c r="I1419" s="97" t="s">
        <v>1897</v>
      </c>
      <c r="J1419" s="94" t="s">
        <v>1928</v>
      </c>
      <c r="K1419" s="94" t="s">
        <v>1899</v>
      </c>
      <c r="L1419" s="94" t="s">
        <v>1931</v>
      </c>
      <c r="M1419" s="117"/>
      <c r="N1419" s="94" t="s">
        <v>1899</v>
      </c>
      <c r="O1419" s="109"/>
    </row>
    <row r="1420" spans="1:15" s="62" customFormat="1" ht="94.5" x14ac:dyDescent="0.2">
      <c r="A1420" s="93" t="s">
        <v>735</v>
      </c>
      <c r="B1420" s="94" t="s">
        <v>1894</v>
      </c>
      <c r="C1420" s="94" t="s">
        <v>1895</v>
      </c>
      <c r="D1420" s="94" t="s">
        <v>838</v>
      </c>
      <c r="E1420" s="117"/>
      <c r="F1420" s="108" t="s">
        <v>1932</v>
      </c>
      <c r="G1420" s="94">
        <v>4</v>
      </c>
      <c r="H1420" s="94" t="s">
        <v>73</v>
      </c>
      <c r="I1420" s="97" t="s">
        <v>1897</v>
      </c>
      <c r="J1420" s="94" t="s">
        <v>1933</v>
      </c>
      <c r="K1420" s="94" t="s">
        <v>1899</v>
      </c>
      <c r="L1420" s="94" t="s">
        <v>1931</v>
      </c>
      <c r="M1420" s="99"/>
      <c r="N1420" s="94" t="s">
        <v>1899</v>
      </c>
      <c r="O1420" s="94"/>
    </row>
    <row r="1421" spans="1:15" s="62" customFormat="1" ht="94.5" x14ac:dyDescent="0.2">
      <c r="A1421" s="93" t="s">
        <v>735</v>
      </c>
      <c r="B1421" s="94" t="s">
        <v>1894</v>
      </c>
      <c r="C1421" s="94" t="s">
        <v>1895</v>
      </c>
      <c r="D1421" s="94" t="s">
        <v>838</v>
      </c>
      <c r="E1421" s="117"/>
      <c r="F1421" s="108" t="s">
        <v>1934</v>
      </c>
      <c r="G1421" s="94">
        <v>2</v>
      </c>
      <c r="H1421" s="94" t="s">
        <v>73</v>
      </c>
      <c r="I1421" s="97" t="s">
        <v>1897</v>
      </c>
      <c r="J1421" s="94" t="s">
        <v>1935</v>
      </c>
      <c r="K1421" s="94" t="s">
        <v>1899</v>
      </c>
      <c r="L1421" s="94"/>
      <c r="M1421" s="117"/>
      <c r="N1421" s="94" t="s">
        <v>1899</v>
      </c>
      <c r="O1421" s="109"/>
    </row>
    <row r="1422" spans="1:15" s="62" customFormat="1" ht="94.5" x14ac:dyDescent="0.2">
      <c r="A1422" s="93" t="s">
        <v>735</v>
      </c>
      <c r="B1422" s="94" t="s">
        <v>1894</v>
      </c>
      <c r="C1422" s="94" t="s">
        <v>1895</v>
      </c>
      <c r="D1422" s="94" t="s">
        <v>838</v>
      </c>
      <c r="E1422" s="117"/>
      <c r="F1422" s="108" t="s">
        <v>1936</v>
      </c>
      <c r="G1422" s="94">
        <v>4</v>
      </c>
      <c r="H1422" s="94" t="s">
        <v>73</v>
      </c>
      <c r="I1422" s="97" t="s">
        <v>1897</v>
      </c>
      <c r="J1422" s="94" t="s">
        <v>1928</v>
      </c>
      <c r="K1422" s="94" t="s">
        <v>1899</v>
      </c>
      <c r="L1422" s="94" t="s">
        <v>1937</v>
      </c>
      <c r="M1422" s="99"/>
      <c r="N1422" s="94" t="s">
        <v>1899</v>
      </c>
      <c r="O1422" s="94"/>
    </row>
    <row r="1423" spans="1:15" s="62" customFormat="1" ht="94.5" x14ac:dyDescent="0.2">
      <c r="A1423" s="93" t="s">
        <v>735</v>
      </c>
      <c r="B1423" s="94" t="s">
        <v>1894</v>
      </c>
      <c r="C1423" s="94" t="s">
        <v>1895</v>
      </c>
      <c r="D1423" s="94" t="s">
        <v>838</v>
      </c>
      <c r="E1423" s="117"/>
      <c r="F1423" s="108" t="s">
        <v>1938</v>
      </c>
      <c r="G1423" s="94">
        <v>4</v>
      </c>
      <c r="H1423" s="94" t="s">
        <v>73</v>
      </c>
      <c r="I1423" s="97" t="s">
        <v>1897</v>
      </c>
      <c r="J1423" s="94" t="s">
        <v>1933</v>
      </c>
      <c r="K1423" s="94" t="s">
        <v>1899</v>
      </c>
      <c r="L1423" s="94" t="s">
        <v>1931</v>
      </c>
      <c r="M1423" s="117"/>
      <c r="N1423" s="94" t="s">
        <v>1899</v>
      </c>
      <c r="O1423" s="109"/>
    </row>
    <row r="1424" spans="1:15" s="62" customFormat="1" ht="94.5" x14ac:dyDescent="0.2">
      <c r="A1424" s="93" t="s">
        <v>735</v>
      </c>
      <c r="B1424" s="94" t="s">
        <v>1894</v>
      </c>
      <c r="C1424" s="94" t="s">
        <v>1895</v>
      </c>
      <c r="D1424" s="94" t="s">
        <v>838</v>
      </c>
      <c r="E1424" s="117"/>
      <c r="F1424" s="108" t="s">
        <v>1939</v>
      </c>
      <c r="G1424" s="94">
        <v>3</v>
      </c>
      <c r="H1424" s="94" t="s">
        <v>73</v>
      </c>
      <c r="I1424" s="97" t="s">
        <v>1897</v>
      </c>
      <c r="J1424" s="94" t="s">
        <v>1940</v>
      </c>
      <c r="K1424" s="94" t="s">
        <v>1899</v>
      </c>
      <c r="L1424" s="94" t="s">
        <v>1931</v>
      </c>
      <c r="M1424" s="99"/>
      <c r="N1424" s="94" t="s">
        <v>1899</v>
      </c>
      <c r="O1424" s="94"/>
    </row>
    <row r="1425" spans="1:15" s="62" customFormat="1" ht="94.5" x14ac:dyDescent="0.2">
      <c r="A1425" s="93" t="s">
        <v>735</v>
      </c>
      <c r="B1425" s="94" t="s">
        <v>1894</v>
      </c>
      <c r="C1425" s="94" t="s">
        <v>1895</v>
      </c>
      <c r="D1425" s="94" t="s">
        <v>838</v>
      </c>
      <c r="E1425" s="117"/>
      <c r="F1425" s="108" t="s">
        <v>1941</v>
      </c>
      <c r="G1425" s="94">
        <v>3</v>
      </c>
      <c r="H1425" s="94" t="s">
        <v>73</v>
      </c>
      <c r="I1425" s="97" t="s">
        <v>1897</v>
      </c>
      <c r="J1425" s="94" t="s">
        <v>1933</v>
      </c>
      <c r="K1425" s="94" t="s">
        <v>1899</v>
      </c>
      <c r="L1425" s="94" t="s">
        <v>1931</v>
      </c>
      <c r="M1425" s="117"/>
      <c r="N1425" s="94" t="s">
        <v>1899</v>
      </c>
      <c r="O1425" s="94"/>
    </row>
    <row r="1426" spans="1:15" s="62" customFormat="1" ht="94.5" x14ac:dyDescent="0.2">
      <c r="A1426" s="93" t="s">
        <v>735</v>
      </c>
      <c r="B1426" s="94" t="s">
        <v>1894</v>
      </c>
      <c r="C1426" s="94" t="s">
        <v>1895</v>
      </c>
      <c r="D1426" s="94" t="s">
        <v>838</v>
      </c>
      <c r="E1426" s="117"/>
      <c r="F1426" s="108" t="s">
        <v>1942</v>
      </c>
      <c r="G1426" s="94">
        <v>2</v>
      </c>
      <c r="H1426" s="94" t="s">
        <v>73</v>
      </c>
      <c r="I1426" s="97" t="s">
        <v>1897</v>
      </c>
      <c r="J1426" s="94" t="s">
        <v>1943</v>
      </c>
      <c r="K1426" s="94" t="s">
        <v>1899</v>
      </c>
      <c r="L1426" s="94" t="s">
        <v>1931</v>
      </c>
      <c r="M1426" s="99"/>
      <c r="N1426" s="94" t="s">
        <v>1899</v>
      </c>
      <c r="O1426" s="106"/>
    </row>
    <row r="1427" spans="1:15" s="62" customFormat="1" ht="94.5" x14ac:dyDescent="0.2">
      <c r="A1427" s="93" t="s">
        <v>735</v>
      </c>
      <c r="B1427" s="94" t="s">
        <v>1894</v>
      </c>
      <c r="C1427" s="94" t="s">
        <v>1895</v>
      </c>
      <c r="D1427" s="94" t="s">
        <v>838</v>
      </c>
      <c r="E1427" s="117"/>
      <c r="F1427" s="108" t="s">
        <v>1944</v>
      </c>
      <c r="G1427" s="94">
        <v>3</v>
      </c>
      <c r="H1427" s="94" t="s">
        <v>73</v>
      </c>
      <c r="I1427" s="97" t="s">
        <v>1897</v>
      </c>
      <c r="J1427" s="94" t="s">
        <v>1940</v>
      </c>
      <c r="K1427" s="94" t="s">
        <v>1899</v>
      </c>
      <c r="L1427" s="94" t="s">
        <v>1931</v>
      </c>
      <c r="M1427" s="117"/>
      <c r="N1427" s="94" t="s">
        <v>1899</v>
      </c>
      <c r="O1427" s="94"/>
    </row>
    <row r="1428" spans="1:15" s="62" customFormat="1" ht="94.5" x14ac:dyDescent="0.2">
      <c r="A1428" s="93" t="s">
        <v>735</v>
      </c>
      <c r="B1428" s="94" t="s">
        <v>1894</v>
      </c>
      <c r="C1428" s="94" t="s">
        <v>1895</v>
      </c>
      <c r="D1428" s="94" t="s">
        <v>838</v>
      </c>
      <c r="E1428" s="117"/>
      <c r="F1428" s="108" t="s">
        <v>1945</v>
      </c>
      <c r="G1428" s="94">
        <v>2</v>
      </c>
      <c r="H1428" s="94" t="s">
        <v>73</v>
      </c>
      <c r="I1428" s="97" t="s">
        <v>1897</v>
      </c>
      <c r="J1428" s="94" t="s">
        <v>1946</v>
      </c>
      <c r="K1428" s="94" t="s">
        <v>1899</v>
      </c>
      <c r="L1428" s="94" t="s">
        <v>1931</v>
      </c>
      <c r="M1428" s="99"/>
      <c r="N1428" s="94" t="s">
        <v>1899</v>
      </c>
      <c r="O1428" s="106"/>
    </row>
    <row r="1429" spans="1:15" s="62" customFormat="1" ht="94.5" x14ac:dyDescent="0.2">
      <c r="A1429" s="93" t="s">
        <v>735</v>
      </c>
      <c r="B1429" s="94" t="s">
        <v>1894</v>
      </c>
      <c r="C1429" s="94" t="s">
        <v>1895</v>
      </c>
      <c r="D1429" s="94" t="s">
        <v>838</v>
      </c>
      <c r="E1429" s="117"/>
      <c r="F1429" s="108" t="s">
        <v>1947</v>
      </c>
      <c r="G1429" s="94">
        <v>2</v>
      </c>
      <c r="H1429" s="94" t="s">
        <v>73</v>
      </c>
      <c r="I1429" s="97" t="s">
        <v>1897</v>
      </c>
      <c r="J1429" s="94" t="s">
        <v>1948</v>
      </c>
      <c r="K1429" s="94" t="s">
        <v>1899</v>
      </c>
      <c r="L1429" s="94" t="s">
        <v>1931</v>
      </c>
      <c r="M1429" s="117"/>
      <c r="N1429" s="94" t="s">
        <v>1899</v>
      </c>
      <c r="O1429" s="94"/>
    </row>
    <row r="1430" spans="1:15" s="62" customFormat="1" ht="94.5" x14ac:dyDescent="0.2">
      <c r="A1430" s="93" t="s">
        <v>735</v>
      </c>
      <c r="B1430" s="94" t="s">
        <v>1894</v>
      </c>
      <c r="C1430" s="94" t="s">
        <v>1895</v>
      </c>
      <c r="D1430" s="94" t="s">
        <v>838</v>
      </c>
      <c r="E1430" s="117"/>
      <c r="F1430" s="108" t="s">
        <v>1949</v>
      </c>
      <c r="G1430" s="94">
        <v>2</v>
      </c>
      <c r="H1430" s="94" t="s">
        <v>73</v>
      </c>
      <c r="I1430" s="97" t="s">
        <v>1897</v>
      </c>
      <c r="J1430" s="94" t="s">
        <v>1950</v>
      </c>
      <c r="K1430" s="94" t="s">
        <v>1899</v>
      </c>
      <c r="L1430" s="94"/>
      <c r="M1430" s="99"/>
      <c r="N1430" s="94" t="s">
        <v>1899</v>
      </c>
      <c r="O1430" s="94"/>
    </row>
    <row r="1431" spans="1:15" s="62" customFormat="1" ht="94.5" x14ac:dyDescent="0.2">
      <c r="A1431" s="93" t="s">
        <v>735</v>
      </c>
      <c r="B1431" s="94" t="s">
        <v>1894</v>
      </c>
      <c r="C1431" s="94" t="s">
        <v>1895</v>
      </c>
      <c r="D1431" s="94" t="s">
        <v>838</v>
      </c>
      <c r="E1431" s="117"/>
      <c r="F1431" s="108" t="s">
        <v>1951</v>
      </c>
      <c r="G1431" s="94">
        <v>2</v>
      </c>
      <c r="H1431" s="94" t="s">
        <v>73</v>
      </c>
      <c r="I1431" s="97" t="s">
        <v>1897</v>
      </c>
      <c r="J1431" s="94" t="s">
        <v>1952</v>
      </c>
      <c r="K1431" s="94" t="s">
        <v>1899</v>
      </c>
      <c r="L1431" s="94"/>
      <c r="M1431" s="117"/>
      <c r="N1431" s="94" t="s">
        <v>1899</v>
      </c>
      <c r="O1431" s="94"/>
    </row>
    <row r="1432" spans="1:15" s="62" customFormat="1" ht="94.5" x14ac:dyDescent="0.2">
      <c r="A1432" s="93" t="s">
        <v>735</v>
      </c>
      <c r="B1432" s="94" t="s">
        <v>1894</v>
      </c>
      <c r="C1432" s="94" t="s">
        <v>1895</v>
      </c>
      <c r="D1432" s="94" t="s">
        <v>838</v>
      </c>
      <c r="E1432" s="117"/>
      <c r="F1432" s="108" t="s">
        <v>1953</v>
      </c>
      <c r="G1432" s="94">
        <v>2</v>
      </c>
      <c r="H1432" s="94" t="s">
        <v>73</v>
      </c>
      <c r="I1432" s="97" t="s">
        <v>1897</v>
      </c>
      <c r="J1432" s="94" t="s">
        <v>1952</v>
      </c>
      <c r="K1432" s="94" t="s">
        <v>1899</v>
      </c>
      <c r="L1432" s="94"/>
      <c r="M1432" s="99"/>
      <c r="N1432" s="94" t="s">
        <v>1899</v>
      </c>
      <c r="O1432" s="109"/>
    </row>
    <row r="1433" spans="1:15" s="62" customFormat="1" ht="40.5" x14ac:dyDescent="0.2">
      <c r="A1433" s="93" t="s">
        <v>735</v>
      </c>
      <c r="B1433" s="94" t="s">
        <v>706</v>
      </c>
      <c r="C1433" s="94" t="s">
        <v>1954</v>
      </c>
      <c r="D1433" s="119" t="s">
        <v>71</v>
      </c>
      <c r="E1433" s="117"/>
      <c r="F1433" s="94" t="s">
        <v>1955</v>
      </c>
      <c r="G1433" s="94">
        <v>2</v>
      </c>
      <c r="H1433" s="94" t="s">
        <v>73</v>
      </c>
      <c r="I1433" s="120" t="s">
        <v>1956</v>
      </c>
      <c r="J1433" s="94"/>
      <c r="K1433" s="94" t="s">
        <v>1957</v>
      </c>
      <c r="L1433" s="94"/>
      <c r="M1433" s="117"/>
      <c r="N1433" s="94" t="s">
        <v>1958</v>
      </c>
      <c r="O1433" s="96"/>
    </row>
    <row r="1434" spans="1:15" s="62" customFormat="1" ht="40.5" x14ac:dyDescent="0.2">
      <c r="A1434" s="93" t="s">
        <v>735</v>
      </c>
      <c r="B1434" s="94" t="s">
        <v>706</v>
      </c>
      <c r="C1434" s="94" t="s">
        <v>1954</v>
      </c>
      <c r="D1434" s="119" t="s">
        <v>71</v>
      </c>
      <c r="E1434" s="117"/>
      <c r="F1434" s="94" t="s">
        <v>1959</v>
      </c>
      <c r="G1434" s="94">
        <v>2</v>
      </c>
      <c r="H1434" s="94" t="s">
        <v>73</v>
      </c>
      <c r="I1434" s="120" t="s">
        <v>1956</v>
      </c>
      <c r="J1434" s="94"/>
      <c r="K1434" s="94" t="s">
        <v>1957</v>
      </c>
      <c r="L1434" s="94"/>
      <c r="M1434" s="99"/>
      <c r="N1434" s="94" t="s">
        <v>1958</v>
      </c>
      <c r="O1434" s="96"/>
    </row>
    <row r="1435" spans="1:15" s="62" customFormat="1" ht="40.5" x14ac:dyDescent="0.2">
      <c r="A1435" s="93" t="s">
        <v>735</v>
      </c>
      <c r="B1435" s="94" t="s">
        <v>706</v>
      </c>
      <c r="C1435" s="94" t="s">
        <v>1954</v>
      </c>
      <c r="D1435" s="119" t="s">
        <v>71</v>
      </c>
      <c r="E1435" s="117"/>
      <c r="F1435" s="94" t="s">
        <v>1960</v>
      </c>
      <c r="G1435" s="94">
        <v>2</v>
      </c>
      <c r="H1435" s="94" t="s">
        <v>73</v>
      </c>
      <c r="I1435" s="120" t="s">
        <v>1956</v>
      </c>
      <c r="J1435" s="94"/>
      <c r="K1435" s="94" t="s">
        <v>1957</v>
      </c>
      <c r="L1435" s="94"/>
      <c r="M1435" s="117"/>
      <c r="N1435" s="94" t="s">
        <v>1958</v>
      </c>
      <c r="O1435" s="96"/>
    </row>
    <row r="1436" spans="1:15" s="62" customFormat="1" ht="40.5" x14ac:dyDescent="0.2">
      <c r="A1436" s="93" t="s">
        <v>735</v>
      </c>
      <c r="B1436" s="94" t="s">
        <v>706</v>
      </c>
      <c r="C1436" s="94" t="s">
        <v>1954</v>
      </c>
      <c r="D1436" s="119" t="s">
        <v>71</v>
      </c>
      <c r="E1436" s="117"/>
      <c r="F1436" s="94" t="s">
        <v>1961</v>
      </c>
      <c r="G1436" s="94">
        <v>2</v>
      </c>
      <c r="H1436" s="94" t="s">
        <v>73</v>
      </c>
      <c r="I1436" s="120" t="s">
        <v>1956</v>
      </c>
      <c r="J1436" s="94"/>
      <c r="K1436" s="94" t="s">
        <v>1957</v>
      </c>
      <c r="L1436" s="94"/>
      <c r="M1436" s="99"/>
      <c r="N1436" s="94" t="s">
        <v>1958</v>
      </c>
      <c r="O1436" s="96"/>
    </row>
    <row r="1437" spans="1:15" s="62" customFormat="1" ht="40.5" x14ac:dyDescent="0.2">
      <c r="A1437" s="93" t="s">
        <v>735</v>
      </c>
      <c r="B1437" s="94" t="s">
        <v>706</v>
      </c>
      <c r="C1437" s="94" t="s">
        <v>1954</v>
      </c>
      <c r="D1437" s="119" t="s">
        <v>71</v>
      </c>
      <c r="E1437" s="117"/>
      <c r="F1437" s="94" t="s">
        <v>1962</v>
      </c>
      <c r="G1437" s="94">
        <v>2</v>
      </c>
      <c r="H1437" s="94" t="s">
        <v>73</v>
      </c>
      <c r="I1437" s="120" t="s">
        <v>1956</v>
      </c>
      <c r="J1437" s="94"/>
      <c r="K1437" s="94" t="s">
        <v>1957</v>
      </c>
      <c r="L1437" s="94"/>
      <c r="M1437" s="117"/>
      <c r="N1437" s="94" t="s">
        <v>1958</v>
      </c>
      <c r="O1437" s="96"/>
    </row>
    <row r="1438" spans="1:15" s="62" customFormat="1" ht="40.5" x14ac:dyDescent="0.2">
      <c r="A1438" s="93" t="s">
        <v>735</v>
      </c>
      <c r="B1438" s="94" t="s">
        <v>706</v>
      </c>
      <c r="C1438" s="94" t="s">
        <v>1954</v>
      </c>
      <c r="D1438" s="119" t="s">
        <v>71</v>
      </c>
      <c r="E1438" s="117"/>
      <c r="F1438" s="94" t="s">
        <v>1963</v>
      </c>
      <c r="G1438" s="94">
        <v>2</v>
      </c>
      <c r="H1438" s="94" t="s">
        <v>73</v>
      </c>
      <c r="I1438" s="120" t="s">
        <v>1956</v>
      </c>
      <c r="J1438" s="94"/>
      <c r="K1438" s="94" t="s">
        <v>1957</v>
      </c>
      <c r="L1438" s="94"/>
      <c r="M1438" s="99"/>
      <c r="N1438" s="94" t="s">
        <v>1958</v>
      </c>
      <c r="O1438" s="96"/>
    </row>
    <row r="1439" spans="1:15" s="62" customFormat="1" ht="40.5" x14ac:dyDescent="0.2">
      <c r="A1439" s="93" t="s">
        <v>735</v>
      </c>
      <c r="B1439" s="94" t="s">
        <v>706</v>
      </c>
      <c r="C1439" s="94" t="s">
        <v>1954</v>
      </c>
      <c r="D1439" s="119" t="s">
        <v>71</v>
      </c>
      <c r="E1439" s="117"/>
      <c r="F1439" s="94" t="s">
        <v>1964</v>
      </c>
      <c r="G1439" s="94">
        <v>2</v>
      </c>
      <c r="H1439" s="94" t="s">
        <v>73</v>
      </c>
      <c r="I1439" s="120" t="s">
        <v>1956</v>
      </c>
      <c r="J1439" s="94"/>
      <c r="K1439" s="94" t="s">
        <v>1957</v>
      </c>
      <c r="L1439" s="94"/>
      <c r="M1439" s="117"/>
      <c r="N1439" s="94" t="s">
        <v>1958</v>
      </c>
      <c r="O1439" s="96"/>
    </row>
    <row r="1440" spans="1:15" s="62" customFormat="1" ht="40.5" x14ac:dyDescent="0.2">
      <c r="A1440" s="93" t="s">
        <v>735</v>
      </c>
      <c r="B1440" s="94" t="s">
        <v>706</v>
      </c>
      <c r="C1440" s="94" t="s">
        <v>1954</v>
      </c>
      <c r="D1440" s="119" t="s">
        <v>71</v>
      </c>
      <c r="E1440" s="117"/>
      <c r="F1440" s="94" t="s">
        <v>1965</v>
      </c>
      <c r="G1440" s="94">
        <v>2</v>
      </c>
      <c r="H1440" s="94" t="s">
        <v>73</v>
      </c>
      <c r="I1440" s="120" t="s">
        <v>1956</v>
      </c>
      <c r="J1440" s="94"/>
      <c r="K1440" s="94" t="s">
        <v>1957</v>
      </c>
      <c r="L1440" s="94"/>
      <c r="M1440" s="99"/>
      <c r="N1440" s="94" t="s">
        <v>1958</v>
      </c>
      <c r="O1440" s="96"/>
    </row>
    <row r="1441" spans="1:15" s="62" customFormat="1" ht="40.5" x14ac:dyDescent="0.2">
      <c r="A1441" s="93" t="s">
        <v>735</v>
      </c>
      <c r="B1441" s="94" t="s">
        <v>706</v>
      </c>
      <c r="C1441" s="94" t="s">
        <v>1954</v>
      </c>
      <c r="D1441" s="119" t="s">
        <v>71</v>
      </c>
      <c r="E1441" s="117"/>
      <c r="F1441" s="94" t="s">
        <v>1966</v>
      </c>
      <c r="G1441" s="94">
        <v>3</v>
      </c>
      <c r="H1441" s="94" t="s">
        <v>73</v>
      </c>
      <c r="I1441" s="120" t="s">
        <v>1956</v>
      </c>
      <c r="J1441" s="94"/>
      <c r="K1441" s="94" t="s">
        <v>1957</v>
      </c>
      <c r="L1441" s="94"/>
      <c r="M1441" s="117"/>
      <c r="N1441" s="94" t="s">
        <v>1958</v>
      </c>
      <c r="O1441" s="96"/>
    </row>
    <row r="1442" spans="1:15" s="62" customFormat="1" ht="40.5" x14ac:dyDescent="0.2">
      <c r="A1442" s="93" t="s">
        <v>735</v>
      </c>
      <c r="B1442" s="94" t="s">
        <v>706</v>
      </c>
      <c r="C1442" s="94" t="s">
        <v>1954</v>
      </c>
      <c r="D1442" s="119" t="s">
        <v>71</v>
      </c>
      <c r="E1442" s="117"/>
      <c r="F1442" s="94" t="s">
        <v>763</v>
      </c>
      <c r="G1442" s="94">
        <v>2</v>
      </c>
      <c r="H1442" s="94" t="s">
        <v>73</v>
      </c>
      <c r="I1442" s="120" t="s">
        <v>1956</v>
      </c>
      <c r="J1442" s="94"/>
      <c r="K1442" s="94" t="s">
        <v>1957</v>
      </c>
      <c r="L1442" s="94"/>
      <c r="M1442" s="99"/>
      <c r="N1442" s="94" t="s">
        <v>1958</v>
      </c>
      <c r="O1442" s="96"/>
    </row>
    <row r="1443" spans="1:15" s="62" customFormat="1" ht="40.5" x14ac:dyDescent="0.2">
      <c r="A1443" s="93" t="s">
        <v>735</v>
      </c>
      <c r="B1443" s="94" t="s">
        <v>706</v>
      </c>
      <c r="C1443" s="94" t="s">
        <v>1954</v>
      </c>
      <c r="D1443" s="119" t="s">
        <v>71</v>
      </c>
      <c r="E1443" s="117"/>
      <c r="F1443" s="94" t="s">
        <v>1967</v>
      </c>
      <c r="G1443" s="94">
        <v>1</v>
      </c>
      <c r="H1443" s="94" t="s">
        <v>73</v>
      </c>
      <c r="I1443" s="120" t="s">
        <v>1956</v>
      </c>
      <c r="J1443" s="94"/>
      <c r="K1443" s="94" t="s">
        <v>1957</v>
      </c>
      <c r="L1443" s="94"/>
      <c r="M1443" s="117"/>
      <c r="N1443" s="94" t="s">
        <v>1958</v>
      </c>
      <c r="O1443" s="96"/>
    </row>
    <row r="1444" spans="1:15" s="62" customFormat="1" ht="40.5" x14ac:dyDescent="0.2">
      <c r="A1444" s="93" t="s">
        <v>735</v>
      </c>
      <c r="B1444" s="94" t="s">
        <v>706</v>
      </c>
      <c r="C1444" s="94" t="s">
        <v>1954</v>
      </c>
      <c r="D1444" s="119" t="s">
        <v>71</v>
      </c>
      <c r="E1444" s="117"/>
      <c r="F1444" s="94" t="s">
        <v>1968</v>
      </c>
      <c r="G1444" s="94">
        <v>2</v>
      </c>
      <c r="H1444" s="94" t="s">
        <v>73</v>
      </c>
      <c r="I1444" s="120" t="s">
        <v>1956</v>
      </c>
      <c r="J1444" s="94"/>
      <c r="K1444" s="94" t="s">
        <v>1957</v>
      </c>
      <c r="L1444" s="94"/>
      <c r="M1444" s="99"/>
      <c r="N1444" s="94" t="s">
        <v>1958</v>
      </c>
      <c r="O1444" s="96"/>
    </row>
    <row r="1445" spans="1:15" s="62" customFormat="1" ht="40.5" x14ac:dyDescent="0.2">
      <c r="A1445" s="93" t="s">
        <v>735</v>
      </c>
      <c r="B1445" s="94" t="s">
        <v>706</v>
      </c>
      <c r="C1445" s="94" t="s">
        <v>1954</v>
      </c>
      <c r="D1445" s="119" t="s">
        <v>71</v>
      </c>
      <c r="E1445" s="117"/>
      <c r="F1445" s="94" t="s">
        <v>1969</v>
      </c>
      <c r="G1445" s="94">
        <v>2</v>
      </c>
      <c r="H1445" s="94" t="s">
        <v>73</v>
      </c>
      <c r="I1445" s="120" t="s">
        <v>1956</v>
      </c>
      <c r="J1445" s="94"/>
      <c r="K1445" s="94" t="s">
        <v>1957</v>
      </c>
      <c r="L1445" s="94"/>
      <c r="M1445" s="117"/>
      <c r="N1445" s="94" t="s">
        <v>1958</v>
      </c>
      <c r="O1445" s="96"/>
    </row>
    <row r="1446" spans="1:15" s="62" customFormat="1" ht="40.5" x14ac:dyDescent="0.2">
      <c r="A1446" s="93" t="s">
        <v>735</v>
      </c>
      <c r="B1446" s="94" t="s">
        <v>706</v>
      </c>
      <c r="C1446" s="94" t="s">
        <v>1954</v>
      </c>
      <c r="D1446" s="119" t="s">
        <v>71</v>
      </c>
      <c r="E1446" s="117"/>
      <c r="F1446" s="94" t="s">
        <v>1970</v>
      </c>
      <c r="G1446" s="94">
        <v>3</v>
      </c>
      <c r="H1446" s="94" t="s">
        <v>73</v>
      </c>
      <c r="I1446" s="120" t="s">
        <v>1956</v>
      </c>
      <c r="J1446" s="94"/>
      <c r="K1446" s="94" t="s">
        <v>1957</v>
      </c>
      <c r="L1446" s="94"/>
      <c r="M1446" s="99"/>
      <c r="N1446" s="94" t="s">
        <v>1958</v>
      </c>
      <c r="O1446" s="96"/>
    </row>
    <row r="1447" spans="1:15" s="62" customFormat="1" ht="40.5" x14ac:dyDescent="0.2">
      <c r="A1447" s="93" t="s">
        <v>735</v>
      </c>
      <c r="B1447" s="94" t="s">
        <v>706</v>
      </c>
      <c r="C1447" s="94" t="s">
        <v>1954</v>
      </c>
      <c r="D1447" s="119" t="s">
        <v>71</v>
      </c>
      <c r="E1447" s="117"/>
      <c r="F1447" s="94" t="s">
        <v>1971</v>
      </c>
      <c r="G1447" s="94">
        <v>2</v>
      </c>
      <c r="H1447" s="94" t="s">
        <v>73</v>
      </c>
      <c r="I1447" s="120" t="s">
        <v>1956</v>
      </c>
      <c r="J1447" s="94"/>
      <c r="K1447" s="94" t="s">
        <v>1957</v>
      </c>
      <c r="L1447" s="94"/>
      <c r="M1447" s="117"/>
      <c r="N1447" s="94" t="s">
        <v>1958</v>
      </c>
      <c r="O1447" s="96"/>
    </row>
    <row r="1448" spans="1:15" s="62" customFormat="1" ht="40.5" x14ac:dyDescent="0.2">
      <c r="A1448" s="93" t="s">
        <v>735</v>
      </c>
      <c r="B1448" s="94" t="s">
        <v>706</v>
      </c>
      <c r="C1448" s="94" t="s">
        <v>1954</v>
      </c>
      <c r="D1448" s="119" t="s">
        <v>71</v>
      </c>
      <c r="E1448" s="117"/>
      <c r="F1448" s="94" t="s">
        <v>1972</v>
      </c>
      <c r="G1448" s="94">
        <v>2</v>
      </c>
      <c r="H1448" s="94" t="s">
        <v>73</v>
      </c>
      <c r="I1448" s="120" t="s">
        <v>1956</v>
      </c>
      <c r="J1448" s="94"/>
      <c r="K1448" s="94" t="s">
        <v>1957</v>
      </c>
      <c r="L1448" s="94"/>
      <c r="M1448" s="99"/>
      <c r="N1448" s="94" t="s">
        <v>1958</v>
      </c>
      <c r="O1448" s="96"/>
    </row>
    <row r="1449" spans="1:15" s="62" customFormat="1" ht="40.5" x14ac:dyDescent="0.2">
      <c r="A1449" s="93" t="s">
        <v>735</v>
      </c>
      <c r="B1449" s="94" t="s">
        <v>706</v>
      </c>
      <c r="C1449" s="94" t="s">
        <v>1954</v>
      </c>
      <c r="D1449" s="119" t="s">
        <v>71</v>
      </c>
      <c r="E1449" s="117"/>
      <c r="F1449" s="94" t="s">
        <v>1973</v>
      </c>
      <c r="G1449" s="94">
        <v>2</v>
      </c>
      <c r="H1449" s="94" t="s">
        <v>73</v>
      </c>
      <c r="I1449" s="120" t="s">
        <v>1956</v>
      </c>
      <c r="J1449" s="94"/>
      <c r="K1449" s="94" t="s">
        <v>1957</v>
      </c>
      <c r="L1449" s="94"/>
      <c r="M1449" s="117"/>
      <c r="N1449" s="94" t="s">
        <v>1958</v>
      </c>
      <c r="O1449" s="96"/>
    </row>
    <row r="1450" spans="1:15" s="62" customFormat="1" ht="40.5" x14ac:dyDescent="0.2">
      <c r="A1450" s="93" t="s">
        <v>735</v>
      </c>
      <c r="B1450" s="94" t="s">
        <v>706</v>
      </c>
      <c r="C1450" s="94" t="s">
        <v>1954</v>
      </c>
      <c r="D1450" s="119" t="s">
        <v>71</v>
      </c>
      <c r="E1450" s="117"/>
      <c r="F1450" s="94" t="s">
        <v>1974</v>
      </c>
      <c r="G1450" s="94">
        <v>2</v>
      </c>
      <c r="H1450" s="94" t="s">
        <v>73</v>
      </c>
      <c r="I1450" s="120" t="s">
        <v>1956</v>
      </c>
      <c r="J1450" s="94"/>
      <c r="K1450" s="94" t="s">
        <v>1957</v>
      </c>
      <c r="L1450" s="94"/>
      <c r="M1450" s="99"/>
      <c r="N1450" s="94" t="s">
        <v>1958</v>
      </c>
      <c r="O1450" s="96"/>
    </row>
    <row r="1451" spans="1:15" s="62" customFormat="1" ht="40.5" x14ac:dyDescent="0.2">
      <c r="A1451" s="93" t="s">
        <v>735</v>
      </c>
      <c r="B1451" s="94" t="s">
        <v>706</v>
      </c>
      <c r="C1451" s="94" t="s">
        <v>1954</v>
      </c>
      <c r="D1451" s="119" t="s">
        <v>71</v>
      </c>
      <c r="E1451" s="117"/>
      <c r="F1451" s="94" t="s">
        <v>1975</v>
      </c>
      <c r="G1451" s="94">
        <v>2</v>
      </c>
      <c r="H1451" s="94" t="s">
        <v>73</v>
      </c>
      <c r="I1451" s="120" t="s">
        <v>1956</v>
      </c>
      <c r="J1451" s="94"/>
      <c r="K1451" s="94" t="s">
        <v>1957</v>
      </c>
      <c r="L1451" s="94"/>
      <c r="M1451" s="117"/>
      <c r="N1451" s="94" t="s">
        <v>1958</v>
      </c>
      <c r="O1451" s="96"/>
    </row>
    <row r="1452" spans="1:15" s="62" customFormat="1" ht="40.5" x14ac:dyDescent="0.2">
      <c r="A1452" s="93" t="s">
        <v>735</v>
      </c>
      <c r="B1452" s="94" t="s">
        <v>706</v>
      </c>
      <c r="C1452" s="94" t="s">
        <v>1954</v>
      </c>
      <c r="D1452" s="119" t="s">
        <v>71</v>
      </c>
      <c r="E1452" s="117"/>
      <c r="F1452" s="94" t="s">
        <v>1976</v>
      </c>
      <c r="G1452" s="94">
        <v>3</v>
      </c>
      <c r="H1452" s="94" t="s">
        <v>73</v>
      </c>
      <c r="I1452" s="120" t="s">
        <v>1956</v>
      </c>
      <c r="J1452" s="94"/>
      <c r="K1452" s="94" t="s">
        <v>1957</v>
      </c>
      <c r="L1452" s="94"/>
      <c r="M1452" s="99"/>
      <c r="N1452" s="94" t="s">
        <v>1958</v>
      </c>
      <c r="O1452" s="96"/>
    </row>
    <row r="1453" spans="1:15" s="62" customFormat="1" ht="40.5" x14ac:dyDescent="0.2">
      <c r="A1453" s="93" t="s">
        <v>735</v>
      </c>
      <c r="B1453" s="94" t="s">
        <v>706</v>
      </c>
      <c r="C1453" s="94" t="s">
        <v>1954</v>
      </c>
      <c r="D1453" s="119" t="s">
        <v>71</v>
      </c>
      <c r="E1453" s="117"/>
      <c r="F1453" s="94" t="s">
        <v>781</v>
      </c>
      <c r="G1453" s="94">
        <v>2</v>
      </c>
      <c r="H1453" s="94" t="s">
        <v>73</v>
      </c>
      <c r="I1453" s="120" t="s">
        <v>1956</v>
      </c>
      <c r="J1453" s="94"/>
      <c r="K1453" s="94" t="s">
        <v>1957</v>
      </c>
      <c r="L1453" s="94"/>
      <c r="M1453" s="117"/>
      <c r="N1453" s="94" t="s">
        <v>1958</v>
      </c>
      <c r="O1453" s="96"/>
    </row>
    <row r="1454" spans="1:15" s="62" customFormat="1" ht="40.5" x14ac:dyDescent="0.2">
      <c r="A1454" s="93" t="s">
        <v>735</v>
      </c>
      <c r="B1454" s="94" t="s">
        <v>706</v>
      </c>
      <c r="C1454" s="94" t="s">
        <v>1954</v>
      </c>
      <c r="D1454" s="119" t="s">
        <v>71</v>
      </c>
      <c r="E1454" s="117"/>
      <c r="F1454" s="94" t="s">
        <v>1977</v>
      </c>
      <c r="G1454" s="94">
        <v>2</v>
      </c>
      <c r="H1454" s="94" t="s">
        <v>73</v>
      </c>
      <c r="I1454" s="120" t="s">
        <v>1956</v>
      </c>
      <c r="J1454" s="94"/>
      <c r="K1454" s="94" t="s">
        <v>1957</v>
      </c>
      <c r="L1454" s="94"/>
      <c r="M1454" s="99"/>
      <c r="N1454" s="94" t="s">
        <v>1958</v>
      </c>
      <c r="O1454" s="96"/>
    </row>
    <row r="1455" spans="1:15" s="62" customFormat="1" ht="40.5" x14ac:dyDescent="0.2">
      <c r="A1455" s="93" t="s">
        <v>735</v>
      </c>
      <c r="B1455" s="94" t="s">
        <v>706</v>
      </c>
      <c r="C1455" s="94" t="s">
        <v>1954</v>
      </c>
      <c r="D1455" s="119" t="s">
        <v>71</v>
      </c>
      <c r="E1455" s="117"/>
      <c r="F1455" s="94" t="s">
        <v>1978</v>
      </c>
      <c r="G1455" s="94">
        <v>3</v>
      </c>
      <c r="H1455" s="94" t="s">
        <v>73</v>
      </c>
      <c r="I1455" s="120" t="s">
        <v>1956</v>
      </c>
      <c r="J1455" s="94"/>
      <c r="K1455" s="94" t="s">
        <v>1957</v>
      </c>
      <c r="L1455" s="94"/>
      <c r="M1455" s="117"/>
      <c r="N1455" s="94" t="s">
        <v>1958</v>
      </c>
      <c r="O1455" s="96"/>
    </row>
    <row r="1456" spans="1:15" s="62" customFormat="1" ht="40.5" x14ac:dyDescent="0.2">
      <c r="A1456" s="93" t="s">
        <v>735</v>
      </c>
      <c r="B1456" s="94" t="s">
        <v>706</v>
      </c>
      <c r="C1456" s="94" t="s">
        <v>1954</v>
      </c>
      <c r="D1456" s="119" t="s">
        <v>71</v>
      </c>
      <c r="E1456" s="117"/>
      <c r="F1456" s="94" t="s">
        <v>1979</v>
      </c>
      <c r="G1456" s="94">
        <v>2</v>
      </c>
      <c r="H1456" s="94" t="s">
        <v>73</v>
      </c>
      <c r="I1456" s="120" t="s">
        <v>1956</v>
      </c>
      <c r="J1456" s="94"/>
      <c r="K1456" s="94" t="s">
        <v>1957</v>
      </c>
      <c r="L1456" s="94"/>
      <c r="M1456" s="99"/>
      <c r="N1456" s="94" t="s">
        <v>1958</v>
      </c>
      <c r="O1456" s="96"/>
    </row>
    <row r="1457" spans="1:15" s="62" customFormat="1" ht="40.5" x14ac:dyDescent="0.2">
      <c r="A1457" s="93" t="s">
        <v>735</v>
      </c>
      <c r="B1457" s="94" t="s">
        <v>706</v>
      </c>
      <c r="C1457" s="94" t="s">
        <v>1954</v>
      </c>
      <c r="D1457" s="119" t="s">
        <v>71</v>
      </c>
      <c r="E1457" s="117"/>
      <c r="F1457" s="94" t="s">
        <v>1980</v>
      </c>
      <c r="G1457" s="94">
        <v>2</v>
      </c>
      <c r="H1457" s="94" t="s">
        <v>73</v>
      </c>
      <c r="I1457" s="120" t="s">
        <v>1956</v>
      </c>
      <c r="J1457" s="94"/>
      <c r="K1457" s="94" t="s">
        <v>1957</v>
      </c>
      <c r="L1457" s="94"/>
      <c r="M1457" s="117"/>
      <c r="N1457" s="94" t="s">
        <v>1958</v>
      </c>
      <c r="O1457" s="96"/>
    </row>
    <row r="1458" spans="1:15" s="62" customFormat="1" ht="40.5" x14ac:dyDescent="0.2">
      <c r="A1458" s="93" t="s">
        <v>735</v>
      </c>
      <c r="B1458" s="94" t="s">
        <v>706</v>
      </c>
      <c r="C1458" s="94" t="s">
        <v>1954</v>
      </c>
      <c r="D1458" s="119" t="s">
        <v>71</v>
      </c>
      <c r="E1458" s="117"/>
      <c r="F1458" s="94" t="s">
        <v>1981</v>
      </c>
      <c r="G1458" s="94">
        <v>2</v>
      </c>
      <c r="H1458" s="94" t="s">
        <v>73</v>
      </c>
      <c r="I1458" s="120" t="s">
        <v>1956</v>
      </c>
      <c r="J1458" s="94"/>
      <c r="K1458" s="94" t="s">
        <v>1957</v>
      </c>
      <c r="L1458" s="94"/>
      <c r="M1458" s="99"/>
      <c r="N1458" s="94" t="s">
        <v>1958</v>
      </c>
      <c r="O1458" s="96"/>
    </row>
    <row r="1459" spans="1:15" s="62" customFormat="1" ht="40.5" x14ac:dyDescent="0.2">
      <c r="A1459" s="93" t="s">
        <v>735</v>
      </c>
      <c r="B1459" s="94" t="s">
        <v>706</v>
      </c>
      <c r="C1459" s="94" t="s">
        <v>1954</v>
      </c>
      <c r="D1459" s="119" t="s">
        <v>71</v>
      </c>
      <c r="E1459" s="117"/>
      <c r="F1459" s="94" t="s">
        <v>1982</v>
      </c>
      <c r="G1459" s="94">
        <v>2</v>
      </c>
      <c r="H1459" s="94" t="s">
        <v>73</v>
      </c>
      <c r="I1459" s="120" t="s">
        <v>1956</v>
      </c>
      <c r="J1459" s="94"/>
      <c r="K1459" s="94" t="s">
        <v>1957</v>
      </c>
      <c r="L1459" s="94"/>
      <c r="M1459" s="117"/>
      <c r="N1459" s="94" t="s">
        <v>1958</v>
      </c>
      <c r="O1459" s="96"/>
    </row>
    <row r="1460" spans="1:15" s="62" customFormat="1" ht="40.5" x14ac:dyDescent="0.2">
      <c r="A1460" s="93" t="s">
        <v>735</v>
      </c>
      <c r="B1460" s="94" t="s">
        <v>706</v>
      </c>
      <c r="C1460" s="94" t="s">
        <v>1954</v>
      </c>
      <c r="D1460" s="119" t="s">
        <v>71</v>
      </c>
      <c r="E1460" s="117"/>
      <c r="F1460" s="94" t="s">
        <v>1983</v>
      </c>
      <c r="G1460" s="94">
        <v>2</v>
      </c>
      <c r="H1460" s="94" t="s">
        <v>73</v>
      </c>
      <c r="I1460" s="120" t="s">
        <v>1956</v>
      </c>
      <c r="J1460" s="94"/>
      <c r="K1460" s="94" t="s">
        <v>1957</v>
      </c>
      <c r="L1460" s="94"/>
      <c r="M1460" s="99"/>
      <c r="N1460" s="94" t="s">
        <v>1958</v>
      </c>
      <c r="O1460" s="96"/>
    </row>
    <row r="1461" spans="1:15" s="62" customFormat="1" ht="40.5" x14ac:dyDescent="0.2">
      <c r="A1461" s="93" t="s">
        <v>735</v>
      </c>
      <c r="B1461" s="94" t="s">
        <v>706</v>
      </c>
      <c r="C1461" s="94" t="s">
        <v>1954</v>
      </c>
      <c r="D1461" s="119" t="s">
        <v>71</v>
      </c>
      <c r="E1461" s="117"/>
      <c r="F1461" s="94" t="s">
        <v>1984</v>
      </c>
      <c r="G1461" s="94">
        <v>2</v>
      </c>
      <c r="H1461" s="94" t="s">
        <v>73</v>
      </c>
      <c r="I1461" s="120" t="s">
        <v>1956</v>
      </c>
      <c r="J1461" s="94"/>
      <c r="K1461" s="94" t="s">
        <v>1957</v>
      </c>
      <c r="L1461" s="94"/>
      <c r="M1461" s="117"/>
      <c r="N1461" s="94" t="s">
        <v>1958</v>
      </c>
      <c r="O1461" s="96"/>
    </row>
    <row r="1462" spans="1:15" s="62" customFormat="1" ht="40.5" x14ac:dyDescent="0.2">
      <c r="A1462" s="93" t="s">
        <v>735</v>
      </c>
      <c r="B1462" s="94" t="s">
        <v>706</v>
      </c>
      <c r="C1462" s="94" t="s">
        <v>1954</v>
      </c>
      <c r="D1462" s="119" t="s">
        <v>71</v>
      </c>
      <c r="E1462" s="117"/>
      <c r="F1462" s="94" t="s">
        <v>1985</v>
      </c>
      <c r="G1462" s="94">
        <v>3</v>
      </c>
      <c r="H1462" s="94" t="s">
        <v>73</v>
      </c>
      <c r="I1462" s="120" t="s">
        <v>1956</v>
      </c>
      <c r="J1462" s="94"/>
      <c r="K1462" s="94" t="s">
        <v>1957</v>
      </c>
      <c r="L1462" s="94"/>
      <c r="M1462" s="99"/>
      <c r="N1462" s="94" t="s">
        <v>1958</v>
      </c>
      <c r="O1462" s="96"/>
    </row>
    <row r="1463" spans="1:15" s="62" customFormat="1" ht="40.5" x14ac:dyDescent="0.2">
      <c r="A1463" s="93" t="s">
        <v>735</v>
      </c>
      <c r="B1463" s="94" t="s">
        <v>706</v>
      </c>
      <c r="C1463" s="94" t="s">
        <v>1954</v>
      </c>
      <c r="D1463" s="119" t="s">
        <v>71</v>
      </c>
      <c r="E1463" s="117"/>
      <c r="F1463" s="94" t="s">
        <v>1986</v>
      </c>
      <c r="G1463" s="94">
        <v>2</v>
      </c>
      <c r="H1463" s="94" t="s">
        <v>73</v>
      </c>
      <c r="I1463" s="120" t="s">
        <v>1956</v>
      </c>
      <c r="J1463" s="94"/>
      <c r="K1463" s="94" t="s">
        <v>1957</v>
      </c>
      <c r="L1463" s="94"/>
      <c r="M1463" s="117"/>
      <c r="N1463" s="94" t="s">
        <v>1958</v>
      </c>
      <c r="O1463" s="96"/>
    </row>
    <row r="1464" spans="1:15" s="62" customFormat="1" ht="40.5" x14ac:dyDescent="0.2">
      <c r="A1464" s="93" t="s">
        <v>735</v>
      </c>
      <c r="B1464" s="94" t="s">
        <v>706</v>
      </c>
      <c r="C1464" s="94" t="s">
        <v>1954</v>
      </c>
      <c r="D1464" s="119" t="s">
        <v>71</v>
      </c>
      <c r="E1464" s="117"/>
      <c r="F1464" s="94" t="s">
        <v>1987</v>
      </c>
      <c r="G1464" s="94">
        <v>2</v>
      </c>
      <c r="H1464" s="94" t="s">
        <v>73</v>
      </c>
      <c r="I1464" s="120" t="s">
        <v>1956</v>
      </c>
      <c r="J1464" s="94"/>
      <c r="K1464" s="94" t="s">
        <v>1957</v>
      </c>
      <c r="L1464" s="94"/>
      <c r="M1464" s="99"/>
      <c r="N1464" s="94" t="s">
        <v>1958</v>
      </c>
      <c r="O1464" s="96"/>
    </row>
    <row r="1465" spans="1:15" s="62" customFormat="1" ht="40.5" x14ac:dyDescent="0.2">
      <c r="A1465" s="93" t="s">
        <v>735</v>
      </c>
      <c r="B1465" s="94" t="s">
        <v>706</v>
      </c>
      <c r="C1465" s="94" t="s">
        <v>1954</v>
      </c>
      <c r="D1465" s="119" t="s">
        <v>71</v>
      </c>
      <c r="E1465" s="117"/>
      <c r="F1465" s="94" t="s">
        <v>1988</v>
      </c>
      <c r="G1465" s="94">
        <v>2</v>
      </c>
      <c r="H1465" s="94" t="s">
        <v>73</v>
      </c>
      <c r="I1465" s="120" t="s">
        <v>1956</v>
      </c>
      <c r="J1465" s="94"/>
      <c r="K1465" s="94" t="s">
        <v>1957</v>
      </c>
      <c r="L1465" s="94"/>
      <c r="M1465" s="117"/>
      <c r="N1465" s="94" t="s">
        <v>1958</v>
      </c>
      <c r="O1465" s="96"/>
    </row>
    <row r="1466" spans="1:15" s="62" customFormat="1" ht="40.5" x14ac:dyDescent="0.2">
      <c r="A1466" s="93" t="s">
        <v>735</v>
      </c>
      <c r="B1466" s="94" t="s">
        <v>706</v>
      </c>
      <c r="C1466" s="94" t="s">
        <v>1954</v>
      </c>
      <c r="D1466" s="119" t="s">
        <v>71</v>
      </c>
      <c r="E1466" s="117"/>
      <c r="F1466" s="94" t="s">
        <v>1989</v>
      </c>
      <c r="G1466" s="94">
        <v>2</v>
      </c>
      <c r="H1466" s="94" t="s">
        <v>73</v>
      </c>
      <c r="I1466" s="120" t="s">
        <v>1956</v>
      </c>
      <c r="J1466" s="94"/>
      <c r="K1466" s="94" t="s">
        <v>1957</v>
      </c>
      <c r="L1466" s="94"/>
      <c r="M1466" s="99"/>
      <c r="N1466" s="94" t="s">
        <v>1958</v>
      </c>
      <c r="O1466" s="96"/>
    </row>
    <row r="1467" spans="1:15" s="62" customFormat="1" ht="40.5" x14ac:dyDescent="0.2">
      <c r="A1467" s="93" t="s">
        <v>735</v>
      </c>
      <c r="B1467" s="94" t="s">
        <v>736</v>
      </c>
      <c r="C1467" s="94" t="s">
        <v>1990</v>
      </c>
      <c r="D1467" s="94" t="s">
        <v>71</v>
      </c>
      <c r="E1467" s="117"/>
      <c r="F1467" s="94" t="s">
        <v>1991</v>
      </c>
      <c r="G1467" s="94">
        <v>2</v>
      </c>
      <c r="H1467" s="94" t="s">
        <v>73</v>
      </c>
      <c r="I1467" s="97" t="s">
        <v>1992</v>
      </c>
      <c r="J1467" s="94"/>
      <c r="K1467" s="94"/>
      <c r="L1467" s="94"/>
      <c r="M1467" s="117"/>
      <c r="N1467" s="94" t="s">
        <v>1993</v>
      </c>
      <c r="O1467" s="106"/>
    </row>
    <row r="1468" spans="1:15" s="62" customFormat="1" ht="40.5" x14ac:dyDescent="0.2">
      <c r="A1468" s="93" t="s">
        <v>735</v>
      </c>
      <c r="B1468" s="94" t="s">
        <v>736</v>
      </c>
      <c r="C1468" s="94" t="s">
        <v>1990</v>
      </c>
      <c r="D1468" s="94" t="s">
        <v>71</v>
      </c>
      <c r="E1468" s="117"/>
      <c r="F1468" s="94" t="s">
        <v>1994</v>
      </c>
      <c r="G1468" s="94">
        <v>2</v>
      </c>
      <c r="H1468" s="94" t="s">
        <v>73</v>
      </c>
      <c r="I1468" s="97" t="s">
        <v>1992</v>
      </c>
      <c r="J1468" s="94"/>
      <c r="K1468" s="107"/>
      <c r="L1468" s="94"/>
      <c r="M1468" s="99"/>
      <c r="N1468" s="94" t="s">
        <v>1993</v>
      </c>
      <c r="O1468" s="106"/>
    </row>
    <row r="1469" spans="1:15" s="62" customFormat="1" ht="40.5" x14ac:dyDescent="0.2">
      <c r="A1469" s="93" t="s">
        <v>735</v>
      </c>
      <c r="B1469" s="94" t="s">
        <v>736</v>
      </c>
      <c r="C1469" s="94" t="s">
        <v>1990</v>
      </c>
      <c r="D1469" s="94" t="s">
        <v>71</v>
      </c>
      <c r="E1469" s="117"/>
      <c r="F1469" s="94" t="s">
        <v>1995</v>
      </c>
      <c r="G1469" s="94">
        <v>2</v>
      </c>
      <c r="H1469" s="94" t="s">
        <v>73</v>
      </c>
      <c r="I1469" s="97" t="s">
        <v>1992</v>
      </c>
      <c r="J1469" s="94"/>
      <c r="K1469" s="107"/>
      <c r="L1469" s="94"/>
      <c r="M1469" s="117"/>
      <c r="N1469" s="94" t="s">
        <v>1993</v>
      </c>
      <c r="O1469" s="106"/>
    </row>
    <row r="1470" spans="1:15" s="62" customFormat="1" ht="40.5" x14ac:dyDescent="0.2">
      <c r="A1470" s="93" t="s">
        <v>735</v>
      </c>
      <c r="B1470" s="94" t="s">
        <v>736</v>
      </c>
      <c r="C1470" s="94" t="s">
        <v>1990</v>
      </c>
      <c r="D1470" s="94" t="s">
        <v>71</v>
      </c>
      <c r="E1470" s="117"/>
      <c r="F1470" s="108" t="s">
        <v>1996</v>
      </c>
      <c r="G1470" s="94">
        <v>2</v>
      </c>
      <c r="H1470" s="94" t="s">
        <v>73</v>
      </c>
      <c r="I1470" s="97" t="s">
        <v>1992</v>
      </c>
      <c r="J1470" s="94"/>
      <c r="K1470" s="107"/>
      <c r="L1470" s="94"/>
      <c r="M1470" s="99"/>
      <c r="N1470" s="94" t="s">
        <v>1993</v>
      </c>
      <c r="O1470" s="106"/>
    </row>
    <row r="1471" spans="1:15" s="62" customFormat="1" ht="40.5" x14ac:dyDescent="0.2">
      <c r="A1471" s="93" t="s">
        <v>735</v>
      </c>
      <c r="B1471" s="94" t="s">
        <v>736</v>
      </c>
      <c r="C1471" s="94" t="s">
        <v>1990</v>
      </c>
      <c r="D1471" s="94" t="s">
        <v>71</v>
      </c>
      <c r="E1471" s="117"/>
      <c r="F1471" s="108" t="s">
        <v>1997</v>
      </c>
      <c r="G1471" s="94">
        <v>2</v>
      </c>
      <c r="H1471" s="94" t="s">
        <v>73</v>
      </c>
      <c r="I1471" s="97" t="s">
        <v>1992</v>
      </c>
      <c r="J1471" s="94"/>
      <c r="K1471" s="94"/>
      <c r="L1471" s="94"/>
      <c r="M1471" s="117"/>
      <c r="N1471" s="94" t="s">
        <v>1993</v>
      </c>
      <c r="O1471" s="109"/>
    </row>
    <row r="1472" spans="1:15" s="62" customFormat="1" ht="40.5" x14ac:dyDescent="0.2">
      <c r="A1472" s="93" t="s">
        <v>735</v>
      </c>
      <c r="B1472" s="94" t="s">
        <v>736</v>
      </c>
      <c r="C1472" s="94" t="s">
        <v>1990</v>
      </c>
      <c r="D1472" s="94" t="s">
        <v>71</v>
      </c>
      <c r="E1472" s="117"/>
      <c r="F1472" s="108" t="s">
        <v>1998</v>
      </c>
      <c r="G1472" s="94">
        <v>2</v>
      </c>
      <c r="H1472" s="94" t="s">
        <v>73</v>
      </c>
      <c r="I1472" s="97" t="s">
        <v>1992</v>
      </c>
      <c r="J1472" s="94"/>
      <c r="K1472" s="94"/>
      <c r="L1472" s="94"/>
      <c r="M1472" s="99"/>
      <c r="N1472" s="94" t="s">
        <v>1993</v>
      </c>
      <c r="O1472" s="109"/>
    </row>
    <row r="1473" spans="1:15" s="62" customFormat="1" ht="40.5" x14ac:dyDescent="0.2">
      <c r="A1473" s="93" t="s">
        <v>735</v>
      </c>
      <c r="B1473" s="94" t="s">
        <v>736</v>
      </c>
      <c r="C1473" s="94" t="s">
        <v>1990</v>
      </c>
      <c r="D1473" s="94" t="s">
        <v>71</v>
      </c>
      <c r="E1473" s="117"/>
      <c r="F1473" s="108" t="s">
        <v>1999</v>
      </c>
      <c r="G1473" s="94">
        <v>2</v>
      </c>
      <c r="H1473" s="94" t="s">
        <v>73</v>
      </c>
      <c r="I1473" s="97" t="s">
        <v>1992</v>
      </c>
      <c r="J1473" s="94"/>
      <c r="K1473" s="94"/>
      <c r="L1473" s="94"/>
      <c r="M1473" s="117"/>
      <c r="N1473" s="94" t="s">
        <v>1993</v>
      </c>
      <c r="O1473" s="109"/>
    </row>
    <row r="1474" spans="1:15" s="62" customFormat="1" ht="40.5" x14ac:dyDescent="0.2">
      <c r="A1474" s="93" t="s">
        <v>735</v>
      </c>
      <c r="B1474" s="94" t="s">
        <v>736</v>
      </c>
      <c r="C1474" s="94" t="s">
        <v>1990</v>
      </c>
      <c r="D1474" s="94" t="s">
        <v>71</v>
      </c>
      <c r="E1474" s="117"/>
      <c r="F1474" s="108" t="s">
        <v>2000</v>
      </c>
      <c r="G1474" s="94">
        <v>2</v>
      </c>
      <c r="H1474" s="94" t="s">
        <v>73</v>
      </c>
      <c r="I1474" s="97" t="s">
        <v>1992</v>
      </c>
      <c r="J1474" s="94"/>
      <c r="K1474" s="94"/>
      <c r="L1474" s="94"/>
      <c r="M1474" s="99"/>
      <c r="N1474" s="94" t="s">
        <v>1993</v>
      </c>
      <c r="O1474" s="109"/>
    </row>
    <row r="1475" spans="1:15" s="62" customFormat="1" ht="40.5" x14ac:dyDescent="0.2">
      <c r="A1475" s="93" t="s">
        <v>735</v>
      </c>
      <c r="B1475" s="94" t="s">
        <v>736</v>
      </c>
      <c r="C1475" s="94" t="s">
        <v>1990</v>
      </c>
      <c r="D1475" s="94" t="s">
        <v>71</v>
      </c>
      <c r="E1475" s="117"/>
      <c r="F1475" s="108" t="s">
        <v>2001</v>
      </c>
      <c r="G1475" s="94">
        <v>2</v>
      </c>
      <c r="H1475" s="94" t="s">
        <v>73</v>
      </c>
      <c r="I1475" s="97" t="s">
        <v>1992</v>
      </c>
      <c r="J1475" s="94"/>
      <c r="K1475" s="94"/>
      <c r="L1475" s="94"/>
      <c r="M1475" s="117"/>
      <c r="N1475" s="94" t="s">
        <v>1993</v>
      </c>
      <c r="O1475" s="109"/>
    </row>
    <row r="1476" spans="1:15" s="62" customFormat="1" ht="40.5" x14ac:dyDescent="0.2">
      <c r="A1476" s="93" t="s">
        <v>735</v>
      </c>
      <c r="B1476" s="94" t="s">
        <v>736</v>
      </c>
      <c r="C1476" s="94" t="s">
        <v>1990</v>
      </c>
      <c r="D1476" s="94" t="s">
        <v>71</v>
      </c>
      <c r="E1476" s="117"/>
      <c r="F1476" s="108" t="s">
        <v>2002</v>
      </c>
      <c r="G1476" s="94">
        <v>2</v>
      </c>
      <c r="H1476" s="94" t="s">
        <v>73</v>
      </c>
      <c r="I1476" s="97" t="s">
        <v>1992</v>
      </c>
      <c r="J1476" s="94"/>
      <c r="K1476" s="94"/>
      <c r="L1476" s="94"/>
      <c r="M1476" s="99"/>
      <c r="N1476" s="94" t="s">
        <v>1993</v>
      </c>
      <c r="O1476" s="109"/>
    </row>
    <row r="1477" spans="1:15" s="62" customFormat="1" ht="40.5" x14ac:dyDescent="0.2">
      <c r="A1477" s="93" t="s">
        <v>735</v>
      </c>
      <c r="B1477" s="94" t="s">
        <v>706</v>
      </c>
      <c r="C1477" s="94" t="s">
        <v>2003</v>
      </c>
      <c r="D1477" s="94" t="s">
        <v>71</v>
      </c>
      <c r="E1477" s="117"/>
      <c r="F1477" s="94" t="s">
        <v>2004</v>
      </c>
      <c r="G1477" s="94">
        <v>3</v>
      </c>
      <c r="H1477" s="94" t="s">
        <v>73</v>
      </c>
      <c r="I1477" s="94" t="s">
        <v>2005</v>
      </c>
      <c r="J1477" s="94"/>
      <c r="K1477" s="94"/>
      <c r="L1477" s="94"/>
      <c r="M1477" s="117"/>
      <c r="N1477" s="94" t="s">
        <v>2006</v>
      </c>
      <c r="O1477" s="106"/>
    </row>
    <row r="1478" spans="1:15" s="62" customFormat="1" ht="40.5" x14ac:dyDescent="0.2">
      <c r="A1478" s="93" t="s">
        <v>735</v>
      </c>
      <c r="B1478" s="94" t="s">
        <v>706</v>
      </c>
      <c r="C1478" s="94" t="s">
        <v>2003</v>
      </c>
      <c r="D1478" s="94" t="s">
        <v>71</v>
      </c>
      <c r="E1478" s="117"/>
      <c r="F1478" s="99" t="s">
        <v>772</v>
      </c>
      <c r="G1478" s="94">
        <v>2</v>
      </c>
      <c r="H1478" s="94" t="s">
        <v>73</v>
      </c>
      <c r="I1478" s="94" t="s">
        <v>2005</v>
      </c>
      <c r="J1478" s="94"/>
      <c r="K1478" s="107"/>
      <c r="L1478" s="94"/>
      <c r="M1478" s="99"/>
      <c r="N1478" s="94" t="s">
        <v>2006</v>
      </c>
      <c r="O1478" s="106"/>
    </row>
    <row r="1479" spans="1:15" s="62" customFormat="1" ht="40.5" x14ac:dyDescent="0.2">
      <c r="A1479" s="93" t="s">
        <v>735</v>
      </c>
      <c r="B1479" s="94" t="s">
        <v>706</v>
      </c>
      <c r="C1479" s="94" t="s">
        <v>2003</v>
      </c>
      <c r="D1479" s="94" t="s">
        <v>71</v>
      </c>
      <c r="E1479" s="117"/>
      <c r="F1479" s="94" t="s">
        <v>2007</v>
      </c>
      <c r="G1479" s="94">
        <v>3</v>
      </c>
      <c r="H1479" s="94" t="s">
        <v>73</v>
      </c>
      <c r="I1479" s="94" t="s">
        <v>2005</v>
      </c>
      <c r="J1479" s="94"/>
      <c r="K1479" s="107"/>
      <c r="L1479" s="94"/>
      <c r="M1479" s="117"/>
      <c r="N1479" s="94" t="s">
        <v>2006</v>
      </c>
      <c r="O1479" s="106"/>
    </row>
    <row r="1480" spans="1:15" s="62" customFormat="1" ht="40.5" x14ac:dyDescent="0.2">
      <c r="A1480" s="93" t="s">
        <v>735</v>
      </c>
      <c r="B1480" s="94" t="s">
        <v>706</v>
      </c>
      <c r="C1480" s="94" t="s">
        <v>2003</v>
      </c>
      <c r="D1480" s="94" t="s">
        <v>71</v>
      </c>
      <c r="E1480" s="117"/>
      <c r="F1480" s="108" t="s">
        <v>2008</v>
      </c>
      <c r="G1480" s="94">
        <v>3</v>
      </c>
      <c r="H1480" s="94" t="s">
        <v>73</v>
      </c>
      <c r="I1480" s="94" t="s">
        <v>2005</v>
      </c>
      <c r="J1480" s="94"/>
      <c r="K1480" s="107"/>
      <c r="L1480" s="94"/>
      <c r="M1480" s="99"/>
      <c r="N1480" s="94" t="s">
        <v>2006</v>
      </c>
      <c r="O1480" s="106"/>
    </row>
    <row r="1481" spans="1:15" s="62" customFormat="1" ht="40.5" x14ac:dyDescent="0.2">
      <c r="A1481" s="93" t="s">
        <v>735</v>
      </c>
      <c r="B1481" s="94" t="s">
        <v>706</v>
      </c>
      <c r="C1481" s="94" t="s">
        <v>2003</v>
      </c>
      <c r="D1481" s="94" t="s">
        <v>71</v>
      </c>
      <c r="E1481" s="117"/>
      <c r="F1481" s="99" t="s">
        <v>1546</v>
      </c>
      <c r="G1481" s="94">
        <v>3</v>
      </c>
      <c r="H1481" s="94" t="s">
        <v>73</v>
      </c>
      <c r="I1481" s="94" t="s">
        <v>2005</v>
      </c>
      <c r="J1481" s="94"/>
      <c r="K1481" s="94"/>
      <c r="L1481" s="94"/>
      <c r="M1481" s="117"/>
      <c r="N1481" s="94" t="s">
        <v>2006</v>
      </c>
      <c r="O1481" s="109"/>
    </row>
    <row r="1482" spans="1:15" s="62" customFormat="1" ht="40.5" x14ac:dyDescent="0.2">
      <c r="A1482" s="93" t="s">
        <v>735</v>
      </c>
      <c r="B1482" s="94" t="s">
        <v>706</v>
      </c>
      <c r="C1482" s="94" t="s">
        <v>2003</v>
      </c>
      <c r="D1482" s="94" t="s">
        <v>71</v>
      </c>
      <c r="E1482" s="117"/>
      <c r="F1482" s="99" t="s">
        <v>2009</v>
      </c>
      <c r="G1482" s="94">
        <v>2</v>
      </c>
      <c r="H1482" s="94" t="s">
        <v>73</v>
      </c>
      <c r="I1482" s="94" t="s">
        <v>2005</v>
      </c>
      <c r="J1482" s="94"/>
      <c r="K1482" s="94"/>
      <c r="L1482" s="94"/>
      <c r="M1482" s="99"/>
      <c r="N1482" s="94" t="s">
        <v>2006</v>
      </c>
      <c r="O1482" s="109"/>
    </row>
    <row r="1483" spans="1:15" s="62" customFormat="1" ht="40.5" x14ac:dyDescent="0.2">
      <c r="A1483" s="93" t="s">
        <v>735</v>
      </c>
      <c r="B1483" s="94" t="s">
        <v>706</v>
      </c>
      <c r="C1483" s="94" t="s">
        <v>2003</v>
      </c>
      <c r="D1483" s="94" t="s">
        <v>71</v>
      </c>
      <c r="E1483" s="117"/>
      <c r="F1483" s="99" t="s">
        <v>2010</v>
      </c>
      <c r="G1483" s="94">
        <v>2</v>
      </c>
      <c r="H1483" s="94" t="s">
        <v>73</v>
      </c>
      <c r="I1483" s="94" t="s">
        <v>2005</v>
      </c>
      <c r="J1483" s="94"/>
      <c r="K1483" s="94"/>
      <c r="L1483" s="94"/>
      <c r="M1483" s="117"/>
      <c r="N1483" s="94" t="s">
        <v>2006</v>
      </c>
      <c r="O1483" s="109"/>
    </row>
    <row r="1484" spans="1:15" s="62" customFormat="1" ht="40.5" x14ac:dyDescent="0.2">
      <c r="A1484" s="93" t="s">
        <v>735</v>
      </c>
      <c r="B1484" s="94" t="s">
        <v>706</v>
      </c>
      <c r="C1484" s="94" t="s">
        <v>2003</v>
      </c>
      <c r="D1484" s="94" t="s">
        <v>71</v>
      </c>
      <c r="E1484" s="117"/>
      <c r="F1484" s="99" t="s">
        <v>2011</v>
      </c>
      <c r="G1484" s="94">
        <v>2</v>
      </c>
      <c r="H1484" s="94" t="s">
        <v>73</v>
      </c>
      <c r="I1484" s="94" t="s">
        <v>2005</v>
      </c>
      <c r="J1484" s="94"/>
      <c r="K1484" s="94"/>
      <c r="L1484" s="94"/>
      <c r="M1484" s="99"/>
      <c r="N1484" s="94" t="s">
        <v>2006</v>
      </c>
      <c r="O1484" s="109"/>
    </row>
    <row r="1485" spans="1:15" s="62" customFormat="1" ht="40.5" x14ac:dyDescent="0.2">
      <c r="A1485" s="93" t="s">
        <v>735</v>
      </c>
      <c r="B1485" s="94" t="s">
        <v>706</v>
      </c>
      <c r="C1485" s="94" t="s">
        <v>2003</v>
      </c>
      <c r="D1485" s="94" t="s">
        <v>71</v>
      </c>
      <c r="E1485" s="117"/>
      <c r="F1485" s="108" t="s">
        <v>2012</v>
      </c>
      <c r="G1485" s="94">
        <v>3</v>
      </c>
      <c r="H1485" s="94" t="s">
        <v>73</v>
      </c>
      <c r="I1485" s="94" t="s">
        <v>2005</v>
      </c>
      <c r="J1485" s="94"/>
      <c r="K1485" s="94"/>
      <c r="L1485" s="94"/>
      <c r="M1485" s="117"/>
      <c r="N1485" s="94" t="s">
        <v>2006</v>
      </c>
      <c r="O1485" s="109"/>
    </row>
    <row r="1486" spans="1:15" s="62" customFormat="1" ht="40.5" x14ac:dyDescent="0.2">
      <c r="A1486" s="93" t="s">
        <v>735</v>
      </c>
      <c r="B1486" s="94" t="s">
        <v>706</v>
      </c>
      <c r="C1486" s="94" t="s">
        <v>2003</v>
      </c>
      <c r="D1486" s="94" t="s">
        <v>71</v>
      </c>
      <c r="E1486" s="117"/>
      <c r="F1486" s="94" t="s">
        <v>2013</v>
      </c>
      <c r="G1486" s="94">
        <v>2</v>
      </c>
      <c r="H1486" s="94" t="s">
        <v>73</v>
      </c>
      <c r="I1486" s="94" t="s">
        <v>2005</v>
      </c>
      <c r="J1486" s="94"/>
      <c r="K1486" s="94"/>
      <c r="L1486" s="94"/>
      <c r="M1486" s="99"/>
      <c r="N1486" s="94" t="s">
        <v>2006</v>
      </c>
      <c r="O1486" s="109"/>
    </row>
    <row r="1487" spans="1:15" s="62" customFormat="1" ht="40.5" x14ac:dyDescent="0.2">
      <c r="A1487" s="93" t="s">
        <v>735</v>
      </c>
      <c r="B1487" s="94" t="s">
        <v>706</v>
      </c>
      <c r="C1487" s="94" t="s">
        <v>2003</v>
      </c>
      <c r="D1487" s="94" t="s">
        <v>71</v>
      </c>
      <c r="E1487" s="117"/>
      <c r="F1487" s="99" t="s">
        <v>2014</v>
      </c>
      <c r="G1487" s="94">
        <v>2</v>
      </c>
      <c r="H1487" s="94" t="s">
        <v>73</v>
      </c>
      <c r="I1487" s="94" t="s">
        <v>2005</v>
      </c>
      <c r="J1487" s="94"/>
      <c r="K1487" s="94"/>
      <c r="L1487" s="94"/>
      <c r="M1487" s="117"/>
      <c r="N1487" s="94" t="s">
        <v>2006</v>
      </c>
      <c r="O1487" s="109"/>
    </row>
    <row r="1488" spans="1:15" s="62" customFormat="1" ht="67.5" x14ac:dyDescent="0.2">
      <c r="A1488" s="93" t="s">
        <v>735</v>
      </c>
      <c r="B1488" s="94" t="s">
        <v>1034</v>
      </c>
      <c r="C1488" s="94" t="s">
        <v>2015</v>
      </c>
      <c r="D1488" s="119" t="s">
        <v>71</v>
      </c>
      <c r="E1488" s="117"/>
      <c r="F1488" s="94" t="s">
        <v>2016</v>
      </c>
      <c r="G1488" s="94">
        <v>2</v>
      </c>
      <c r="H1488" s="94" t="s">
        <v>73</v>
      </c>
      <c r="I1488" s="113" t="s">
        <v>2017</v>
      </c>
      <c r="J1488" s="94"/>
      <c r="K1488" s="94" t="s">
        <v>2018</v>
      </c>
      <c r="L1488" s="94"/>
      <c r="M1488" s="99"/>
      <c r="N1488" s="94" t="s">
        <v>1041</v>
      </c>
      <c r="O1488" s="94"/>
    </row>
    <row r="1489" spans="1:15" s="62" customFormat="1" ht="27" x14ac:dyDescent="0.2">
      <c r="A1489" s="93" t="s">
        <v>735</v>
      </c>
      <c r="B1489" s="94" t="s">
        <v>1034</v>
      </c>
      <c r="C1489" s="94" t="s">
        <v>2015</v>
      </c>
      <c r="D1489" s="119" t="s">
        <v>71</v>
      </c>
      <c r="E1489" s="117"/>
      <c r="F1489" s="94" t="s">
        <v>2019</v>
      </c>
      <c r="G1489" s="94">
        <v>2</v>
      </c>
      <c r="H1489" s="94" t="s">
        <v>73</v>
      </c>
      <c r="I1489" s="113" t="s">
        <v>2017</v>
      </c>
      <c r="J1489" s="94"/>
      <c r="K1489" s="94" t="s">
        <v>2018</v>
      </c>
      <c r="L1489" s="94"/>
      <c r="M1489" s="117"/>
      <c r="N1489" s="94" t="s">
        <v>1041</v>
      </c>
      <c r="O1489" s="94"/>
    </row>
    <row r="1490" spans="1:15" s="62" customFormat="1" ht="40.5" x14ac:dyDescent="0.2">
      <c r="A1490" s="93" t="s">
        <v>735</v>
      </c>
      <c r="B1490" s="94" t="s">
        <v>1034</v>
      </c>
      <c r="C1490" s="94" t="s">
        <v>2015</v>
      </c>
      <c r="D1490" s="119" t="s">
        <v>71</v>
      </c>
      <c r="E1490" s="117"/>
      <c r="F1490" s="94" t="s">
        <v>2020</v>
      </c>
      <c r="G1490" s="94">
        <v>2</v>
      </c>
      <c r="H1490" s="94" t="s">
        <v>73</v>
      </c>
      <c r="I1490" s="113" t="s">
        <v>2017</v>
      </c>
      <c r="J1490" s="94"/>
      <c r="K1490" s="94" t="s">
        <v>2018</v>
      </c>
      <c r="L1490" s="94"/>
      <c r="M1490" s="99"/>
      <c r="N1490" s="94" t="s">
        <v>1041</v>
      </c>
      <c r="O1490" s="94"/>
    </row>
    <row r="1491" spans="1:15" s="62" customFormat="1" ht="40.5" x14ac:dyDescent="0.2">
      <c r="A1491" s="93" t="s">
        <v>735</v>
      </c>
      <c r="B1491" s="94" t="s">
        <v>1034</v>
      </c>
      <c r="C1491" s="94" t="s">
        <v>2015</v>
      </c>
      <c r="D1491" s="119" t="s">
        <v>71</v>
      </c>
      <c r="E1491" s="117"/>
      <c r="F1491" s="94" t="s">
        <v>2021</v>
      </c>
      <c r="G1491" s="94">
        <v>2</v>
      </c>
      <c r="H1491" s="94" t="s">
        <v>73</v>
      </c>
      <c r="I1491" s="113" t="s">
        <v>2017</v>
      </c>
      <c r="J1491" s="94"/>
      <c r="K1491" s="94" t="s">
        <v>2018</v>
      </c>
      <c r="L1491" s="94"/>
      <c r="M1491" s="117"/>
      <c r="N1491" s="94" t="s">
        <v>1041</v>
      </c>
      <c r="O1491" s="94"/>
    </row>
    <row r="1492" spans="1:15" s="62" customFormat="1" ht="27" x14ac:dyDescent="0.2">
      <c r="A1492" s="93" t="s">
        <v>735</v>
      </c>
      <c r="B1492" s="94" t="s">
        <v>1034</v>
      </c>
      <c r="C1492" s="94" t="s">
        <v>2015</v>
      </c>
      <c r="D1492" s="119" t="s">
        <v>71</v>
      </c>
      <c r="E1492" s="117"/>
      <c r="F1492" s="94" t="s">
        <v>2022</v>
      </c>
      <c r="G1492" s="94">
        <v>2</v>
      </c>
      <c r="H1492" s="94" t="s">
        <v>73</v>
      </c>
      <c r="I1492" s="113" t="s">
        <v>2017</v>
      </c>
      <c r="J1492" s="94"/>
      <c r="K1492" s="94" t="s">
        <v>2018</v>
      </c>
      <c r="L1492" s="94"/>
      <c r="M1492" s="99"/>
      <c r="N1492" s="94" t="s">
        <v>1041</v>
      </c>
      <c r="O1492" s="94"/>
    </row>
    <row r="1493" spans="1:15" s="62" customFormat="1" ht="27" x14ac:dyDescent="0.2">
      <c r="A1493" s="93" t="s">
        <v>735</v>
      </c>
      <c r="B1493" s="94" t="s">
        <v>1034</v>
      </c>
      <c r="C1493" s="94" t="s">
        <v>2015</v>
      </c>
      <c r="D1493" s="119" t="s">
        <v>71</v>
      </c>
      <c r="E1493" s="117"/>
      <c r="F1493" s="114" t="s">
        <v>2023</v>
      </c>
      <c r="G1493" s="94">
        <v>2</v>
      </c>
      <c r="H1493" s="94" t="s">
        <v>73</v>
      </c>
      <c r="I1493" s="113" t="s">
        <v>2017</v>
      </c>
      <c r="J1493" s="94"/>
      <c r="K1493" s="94" t="s">
        <v>2018</v>
      </c>
      <c r="L1493" s="94"/>
      <c r="M1493" s="117"/>
      <c r="N1493" s="94" t="s">
        <v>1041</v>
      </c>
      <c r="O1493" s="94"/>
    </row>
    <row r="1494" spans="1:15" s="62" customFormat="1" ht="27" x14ac:dyDescent="0.2">
      <c r="A1494" s="93" t="s">
        <v>735</v>
      </c>
      <c r="B1494" s="94" t="s">
        <v>1034</v>
      </c>
      <c r="C1494" s="94" t="s">
        <v>2015</v>
      </c>
      <c r="D1494" s="119" t="s">
        <v>71</v>
      </c>
      <c r="E1494" s="117"/>
      <c r="F1494" s="114" t="s">
        <v>2024</v>
      </c>
      <c r="G1494" s="94">
        <v>2</v>
      </c>
      <c r="H1494" s="94" t="s">
        <v>73</v>
      </c>
      <c r="I1494" s="113" t="s">
        <v>2017</v>
      </c>
      <c r="J1494" s="94"/>
      <c r="K1494" s="94" t="s">
        <v>2018</v>
      </c>
      <c r="L1494" s="94"/>
      <c r="M1494" s="99"/>
      <c r="N1494" s="94" t="s">
        <v>1041</v>
      </c>
      <c r="O1494" s="94"/>
    </row>
    <row r="1495" spans="1:15" s="62" customFormat="1" ht="40.5" x14ac:dyDescent="0.2">
      <c r="A1495" s="93" t="s">
        <v>735</v>
      </c>
      <c r="B1495" s="94" t="s">
        <v>1034</v>
      </c>
      <c r="C1495" s="94" t="s">
        <v>2015</v>
      </c>
      <c r="D1495" s="119" t="s">
        <v>71</v>
      </c>
      <c r="E1495" s="117"/>
      <c r="F1495" s="114" t="s">
        <v>2025</v>
      </c>
      <c r="G1495" s="94">
        <v>2</v>
      </c>
      <c r="H1495" s="94" t="s">
        <v>73</v>
      </c>
      <c r="I1495" s="113" t="s">
        <v>2017</v>
      </c>
      <c r="J1495" s="94"/>
      <c r="K1495" s="94" t="s">
        <v>2018</v>
      </c>
      <c r="L1495" s="94"/>
      <c r="M1495" s="117"/>
      <c r="N1495" s="94" t="s">
        <v>1041</v>
      </c>
      <c r="O1495" s="94"/>
    </row>
    <row r="1496" spans="1:15" s="62" customFormat="1" ht="27" x14ac:dyDescent="0.2">
      <c r="A1496" s="93" t="s">
        <v>735</v>
      </c>
      <c r="B1496" s="94" t="s">
        <v>1034</v>
      </c>
      <c r="C1496" s="94" t="s">
        <v>2015</v>
      </c>
      <c r="D1496" s="119" t="s">
        <v>71</v>
      </c>
      <c r="E1496" s="117"/>
      <c r="F1496" s="114" t="s">
        <v>2026</v>
      </c>
      <c r="G1496" s="94">
        <v>2</v>
      </c>
      <c r="H1496" s="94" t="s">
        <v>73</v>
      </c>
      <c r="I1496" s="113" t="s">
        <v>2017</v>
      </c>
      <c r="J1496" s="94"/>
      <c r="K1496" s="94" t="s">
        <v>2018</v>
      </c>
      <c r="L1496" s="94"/>
      <c r="M1496" s="99"/>
      <c r="N1496" s="94" t="s">
        <v>1041</v>
      </c>
      <c r="O1496" s="94"/>
    </row>
    <row r="1497" spans="1:15" s="62" customFormat="1" ht="27" x14ac:dyDescent="0.2">
      <c r="A1497" s="93" t="s">
        <v>735</v>
      </c>
      <c r="B1497" s="94" t="s">
        <v>1034</v>
      </c>
      <c r="C1497" s="94" t="s">
        <v>2015</v>
      </c>
      <c r="D1497" s="119" t="s">
        <v>71</v>
      </c>
      <c r="E1497" s="117"/>
      <c r="F1497" s="114" t="s">
        <v>2027</v>
      </c>
      <c r="G1497" s="94">
        <v>2</v>
      </c>
      <c r="H1497" s="94" t="s">
        <v>73</v>
      </c>
      <c r="I1497" s="113" t="s">
        <v>2017</v>
      </c>
      <c r="J1497" s="94"/>
      <c r="K1497" s="94" t="s">
        <v>2018</v>
      </c>
      <c r="L1497" s="94"/>
      <c r="M1497" s="117"/>
      <c r="N1497" s="94" t="s">
        <v>1041</v>
      </c>
      <c r="O1497" s="94"/>
    </row>
    <row r="1498" spans="1:15" s="62" customFormat="1" ht="54" x14ac:dyDescent="0.2">
      <c r="A1498" s="93" t="s">
        <v>735</v>
      </c>
      <c r="B1498" s="94" t="s">
        <v>1034</v>
      </c>
      <c r="C1498" s="94" t="s">
        <v>2015</v>
      </c>
      <c r="D1498" s="119" t="s">
        <v>71</v>
      </c>
      <c r="E1498" s="117"/>
      <c r="F1498" s="114" t="s">
        <v>2028</v>
      </c>
      <c r="G1498" s="94">
        <v>2</v>
      </c>
      <c r="H1498" s="94" t="s">
        <v>73</v>
      </c>
      <c r="I1498" s="113" t="s">
        <v>2017</v>
      </c>
      <c r="J1498" s="94"/>
      <c r="K1498" s="94" t="s">
        <v>2018</v>
      </c>
      <c r="L1498" s="94"/>
      <c r="M1498" s="99"/>
      <c r="N1498" s="94" t="s">
        <v>1041</v>
      </c>
      <c r="O1498" s="94"/>
    </row>
    <row r="1499" spans="1:15" s="62" customFormat="1" ht="54" x14ac:dyDescent="0.2">
      <c r="A1499" s="93" t="s">
        <v>735</v>
      </c>
      <c r="B1499" s="94" t="s">
        <v>1034</v>
      </c>
      <c r="C1499" s="94" t="s">
        <v>2015</v>
      </c>
      <c r="D1499" s="119" t="s">
        <v>71</v>
      </c>
      <c r="E1499" s="117"/>
      <c r="F1499" s="114" t="s">
        <v>2029</v>
      </c>
      <c r="G1499" s="94">
        <v>2</v>
      </c>
      <c r="H1499" s="94" t="s">
        <v>73</v>
      </c>
      <c r="I1499" s="113" t="s">
        <v>2017</v>
      </c>
      <c r="J1499" s="94"/>
      <c r="K1499" s="94" t="s">
        <v>2018</v>
      </c>
      <c r="L1499" s="94"/>
      <c r="M1499" s="117"/>
      <c r="N1499" s="94" t="s">
        <v>1041</v>
      </c>
      <c r="O1499" s="94"/>
    </row>
    <row r="1500" spans="1:15" s="62" customFormat="1" ht="40.5" x14ac:dyDescent="0.2">
      <c r="A1500" s="93" t="s">
        <v>735</v>
      </c>
      <c r="B1500" s="94" t="s">
        <v>706</v>
      </c>
      <c r="C1500" s="94" t="s">
        <v>2030</v>
      </c>
      <c r="D1500" s="119" t="s">
        <v>71</v>
      </c>
      <c r="E1500" s="117"/>
      <c r="F1500" s="94" t="s">
        <v>2031</v>
      </c>
      <c r="G1500" s="94">
        <v>2</v>
      </c>
      <c r="H1500" s="94" t="s">
        <v>73</v>
      </c>
      <c r="I1500" s="121" t="s">
        <v>2032</v>
      </c>
      <c r="J1500" s="94"/>
      <c r="K1500" s="94" t="s">
        <v>2018</v>
      </c>
      <c r="L1500" s="94"/>
      <c r="M1500" s="99"/>
      <c r="N1500" s="94" t="s">
        <v>2006</v>
      </c>
      <c r="O1500" s="94"/>
    </row>
    <row r="1501" spans="1:15" s="62" customFormat="1" ht="40.5" x14ac:dyDescent="0.2">
      <c r="A1501" s="93" t="s">
        <v>735</v>
      </c>
      <c r="B1501" s="94" t="s">
        <v>706</v>
      </c>
      <c r="C1501" s="94" t="s">
        <v>2030</v>
      </c>
      <c r="D1501" s="119" t="s">
        <v>71</v>
      </c>
      <c r="E1501" s="117"/>
      <c r="F1501" s="94" t="s">
        <v>2033</v>
      </c>
      <c r="G1501" s="94">
        <v>2</v>
      </c>
      <c r="H1501" s="94" t="s">
        <v>73</v>
      </c>
      <c r="I1501" s="121" t="s">
        <v>2032</v>
      </c>
      <c r="J1501" s="94"/>
      <c r="K1501" s="94" t="s">
        <v>2018</v>
      </c>
      <c r="L1501" s="94"/>
      <c r="M1501" s="117"/>
      <c r="N1501" s="94" t="s">
        <v>2006</v>
      </c>
      <c r="O1501" s="94"/>
    </row>
    <row r="1502" spans="1:15" s="62" customFormat="1" ht="40.5" x14ac:dyDescent="0.2">
      <c r="A1502" s="93" t="s">
        <v>735</v>
      </c>
      <c r="B1502" s="94" t="s">
        <v>706</v>
      </c>
      <c r="C1502" s="94" t="s">
        <v>2030</v>
      </c>
      <c r="D1502" s="119" t="s">
        <v>71</v>
      </c>
      <c r="E1502" s="117"/>
      <c r="F1502" s="94" t="s">
        <v>2034</v>
      </c>
      <c r="G1502" s="94">
        <v>3</v>
      </c>
      <c r="H1502" s="94" t="s">
        <v>73</v>
      </c>
      <c r="I1502" s="121" t="s">
        <v>2032</v>
      </c>
      <c r="J1502" s="94"/>
      <c r="K1502" s="94" t="s">
        <v>2018</v>
      </c>
      <c r="L1502" s="94"/>
      <c r="M1502" s="99"/>
      <c r="N1502" s="94" t="s">
        <v>2006</v>
      </c>
      <c r="O1502" s="94"/>
    </row>
    <row r="1503" spans="1:15" s="62" customFormat="1" ht="40.5" x14ac:dyDescent="0.2">
      <c r="A1503" s="93" t="s">
        <v>735</v>
      </c>
      <c r="B1503" s="94" t="s">
        <v>706</v>
      </c>
      <c r="C1503" s="94" t="s">
        <v>2030</v>
      </c>
      <c r="D1503" s="119" t="s">
        <v>71</v>
      </c>
      <c r="E1503" s="117"/>
      <c r="F1503" s="94" t="s">
        <v>2035</v>
      </c>
      <c r="G1503" s="94">
        <v>3</v>
      </c>
      <c r="H1503" s="94" t="s">
        <v>73</v>
      </c>
      <c r="I1503" s="121" t="s">
        <v>2032</v>
      </c>
      <c r="J1503" s="94"/>
      <c r="K1503" s="94" t="s">
        <v>2018</v>
      </c>
      <c r="L1503" s="94"/>
      <c r="M1503" s="117"/>
      <c r="N1503" s="94" t="s">
        <v>2006</v>
      </c>
      <c r="O1503" s="94"/>
    </row>
    <row r="1504" spans="1:15" s="62" customFormat="1" ht="40.5" x14ac:dyDescent="0.2">
      <c r="A1504" s="93" t="s">
        <v>735</v>
      </c>
      <c r="B1504" s="94" t="s">
        <v>706</v>
      </c>
      <c r="C1504" s="94" t="s">
        <v>2030</v>
      </c>
      <c r="D1504" s="119" t="s">
        <v>71</v>
      </c>
      <c r="E1504" s="117"/>
      <c r="F1504" s="94" t="s">
        <v>2036</v>
      </c>
      <c r="G1504" s="94">
        <v>3</v>
      </c>
      <c r="H1504" s="94" t="s">
        <v>73</v>
      </c>
      <c r="I1504" s="121" t="s">
        <v>2032</v>
      </c>
      <c r="J1504" s="94"/>
      <c r="K1504" s="94" t="s">
        <v>2018</v>
      </c>
      <c r="L1504" s="94"/>
      <c r="M1504" s="99"/>
      <c r="N1504" s="94" t="s">
        <v>2006</v>
      </c>
      <c r="O1504" s="94"/>
    </row>
    <row r="1505" spans="1:15" s="62" customFormat="1" ht="40.5" x14ac:dyDescent="0.2">
      <c r="A1505" s="93" t="s">
        <v>735</v>
      </c>
      <c r="B1505" s="94" t="s">
        <v>706</v>
      </c>
      <c r="C1505" s="94" t="s">
        <v>2030</v>
      </c>
      <c r="D1505" s="119" t="s">
        <v>71</v>
      </c>
      <c r="E1505" s="117"/>
      <c r="F1505" s="94" t="s">
        <v>2037</v>
      </c>
      <c r="G1505" s="94">
        <v>3</v>
      </c>
      <c r="H1505" s="94" t="s">
        <v>73</v>
      </c>
      <c r="I1505" s="121" t="s">
        <v>2032</v>
      </c>
      <c r="J1505" s="94"/>
      <c r="K1505" s="94" t="s">
        <v>2018</v>
      </c>
      <c r="L1505" s="94"/>
      <c r="M1505" s="117"/>
      <c r="N1505" s="94" t="s">
        <v>2006</v>
      </c>
      <c r="O1505" s="94"/>
    </row>
    <row r="1506" spans="1:15" s="62" customFormat="1" ht="40.5" x14ac:dyDescent="0.2">
      <c r="A1506" s="93" t="s">
        <v>735</v>
      </c>
      <c r="B1506" s="94" t="s">
        <v>706</v>
      </c>
      <c r="C1506" s="94" t="s">
        <v>2030</v>
      </c>
      <c r="D1506" s="119" t="s">
        <v>71</v>
      </c>
      <c r="E1506" s="117"/>
      <c r="F1506" s="94" t="s">
        <v>2038</v>
      </c>
      <c r="G1506" s="94">
        <v>3</v>
      </c>
      <c r="H1506" s="94" t="s">
        <v>73</v>
      </c>
      <c r="I1506" s="121" t="s">
        <v>2032</v>
      </c>
      <c r="J1506" s="94"/>
      <c r="K1506" s="94" t="s">
        <v>2018</v>
      </c>
      <c r="L1506" s="94"/>
      <c r="M1506" s="99"/>
      <c r="N1506" s="94" t="s">
        <v>2006</v>
      </c>
      <c r="O1506" s="94"/>
    </row>
    <row r="1507" spans="1:15" s="62" customFormat="1" ht="40.5" x14ac:dyDescent="0.2">
      <c r="A1507" s="93" t="s">
        <v>735</v>
      </c>
      <c r="B1507" s="94" t="s">
        <v>706</v>
      </c>
      <c r="C1507" s="94" t="s">
        <v>2030</v>
      </c>
      <c r="D1507" s="119" t="s">
        <v>71</v>
      </c>
      <c r="E1507" s="117"/>
      <c r="F1507" s="94" t="s">
        <v>2039</v>
      </c>
      <c r="G1507" s="94">
        <v>3</v>
      </c>
      <c r="H1507" s="94" t="s">
        <v>73</v>
      </c>
      <c r="I1507" s="121" t="s">
        <v>2032</v>
      </c>
      <c r="J1507" s="94"/>
      <c r="K1507" s="94" t="s">
        <v>2018</v>
      </c>
      <c r="L1507" s="94"/>
      <c r="M1507" s="117"/>
      <c r="N1507" s="94" t="s">
        <v>2006</v>
      </c>
      <c r="O1507" s="94"/>
    </row>
    <row r="1508" spans="1:15" s="62" customFormat="1" ht="40.5" x14ac:dyDescent="0.2">
      <c r="A1508" s="93" t="s">
        <v>735</v>
      </c>
      <c r="B1508" s="94" t="s">
        <v>706</v>
      </c>
      <c r="C1508" s="94" t="s">
        <v>2030</v>
      </c>
      <c r="D1508" s="119" t="s">
        <v>71</v>
      </c>
      <c r="E1508" s="117"/>
      <c r="F1508" s="94" t="s">
        <v>2040</v>
      </c>
      <c r="G1508" s="94">
        <v>2</v>
      </c>
      <c r="H1508" s="94" t="s">
        <v>73</v>
      </c>
      <c r="I1508" s="121" t="s">
        <v>2032</v>
      </c>
      <c r="J1508" s="94"/>
      <c r="K1508" s="94" t="s">
        <v>2018</v>
      </c>
      <c r="L1508" s="94"/>
      <c r="M1508" s="99"/>
      <c r="N1508" s="94" t="s">
        <v>2006</v>
      </c>
      <c r="O1508" s="94"/>
    </row>
    <row r="1509" spans="1:15" s="62" customFormat="1" ht="40.5" x14ac:dyDescent="0.2">
      <c r="A1509" s="93" t="s">
        <v>735</v>
      </c>
      <c r="B1509" s="94" t="s">
        <v>706</v>
      </c>
      <c r="C1509" s="94" t="s">
        <v>2030</v>
      </c>
      <c r="D1509" s="119" t="s">
        <v>71</v>
      </c>
      <c r="E1509" s="117"/>
      <c r="F1509" s="94" t="s">
        <v>2041</v>
      </c>
      <c r="G1509" s="94">
        <v>3</v>
      </c>
      <c r="H1509" s="94" t="s">
        <v>73</v>
      </c>
      <c r="I1509" s="121" t="s">
        <v>2032</v>
      </c>
      <c r="J1509" s="94"/>
      <c r="K1509" s="94" t="s">
        <v>2018</v>
      </c>
      <c r="L1509" s="94"/>
      <c r="M1509" s="117"/>
      <c r="N1509" s="94" t="s">
        <v>2006</v>
      </c>
      <c r="O1509" s="94"/>
    </row>
    <row r="1510" spans="1:15" s="62" customFormat="1" ht="40.5" x14ac:dyDescent="0.2">
      <c r="A1510" s="93" t="s">
        <v>735</v>
      </c>
      <c r="B1510" s="94" t="s">
        <v>706</v>
      </c>
      <c r="C1510" s="94" t="s">
        <v>2030</v>
      </c>
      <c r="D1510" s="119" t="s">
        <v>71</v>
      </c>
      <c r="E1510" s="117"/>
      <c r="F1510" s="114" t="s">
        <v>2042</v>
      </c>
      <c r="G1510" s="94">
        <v>2</v>
      </c>
      <c r="H1510" s="94" t="s">
        <v>73</v>
      </c>
      <c r="I1510" s="121" t="s">
        <v>2032</v>
      </c>
      <c r="J1510" s="94"/>
      <c r="K1510" s="94" t="s">
        <v>2018</v>
      </c>
      <c r="L1510" s="94"/>
      <c r="M1510" s="99"/>
      <c r="N1510" s="94" t="s">
        <v>2006</v>
      </c>
      <c r="O1510" s="94"/>
    </row>
    <row r="1511" spans="1:15" s="62" customFormat="1" ht="40.5" x14ac:dyDescent="0.2">
      <c r="A1511" s="93" t="s">
        <v>735</v>
      </c>
      <c r="B1511" s="94" t="s">
        <v>706</v>
      </c>
      <c r="C1511" s="94" t="s">
        <v>2030</v>
      </c>
      <c r="D1511" s="119" t="s">
        <v>71</v>
      </c>
      <c r="E1511" s="117"/>
      <c r="F1511" s="114" t="s">
        <v>611</v>
      </c>
      <c r="G1511" s="94">
        <v>2</v>
      </c>
      <c r="H1511" s="94" t="s">
        <v>73</v>
      </c>
      <c r="I1511" s="121" t="s">
        <v>2032</v>
      </c>
      <c r="J1511" s="94"/>
      <c r="K1511" s="94" t="s">
        <v>2018</v>
      </c>
      <c r="L1511" s="94"/>
      <c r="M1511" s="117"/>
      <c r="N1511" s="94" t="s">
        <v>2006</v>
      </c>
      <c r="O1511" s="94"/>
    </row>
    <row r="1512" spans="1:15" s="62" customFormat="1" ht="40.5" x14ac:dyDescent="0.2">
      <c r="A1512" s="93" t="s">
        <v>735</v>
      </c>
      <c r="B1512" s="94" t="s">
        <v>706</v>
      </c>
      <c r="C1512" s="94" t="s">
        <v>2030</v>
      </c>
      <c r="D1512" s="119" t="s">
        <v>71</v>
      </c>
      <c r="E1512" s="117"/>
      <c r="F1512" s="114" t="s">
        <v>2043</v>
      </c>
      <c r="G1512" s="94">
        <v>3</v>
      </c>
      <c r="H1512" s="94" t="s">
        <v>73</v>
      </c>
      <c r="I1512" s="121" t="s">
        <v>2032</v>
      </c>
      <c r="J1512" s="94"/>
      <c r="K1512" s="94" t="s">
        <v>2018</v>
      </c>
      <c r="L1512" s="94"/>
      <c r="M1512" s="99"/>
      <c r="N1512" s="94" t="s">
        <v>2006</v>
      </c>
      <c r="O1512" s="94"/>
    </row>
    <row r="1513" spans="1:15" s="62" customFormat="1" ht="40.5" x14ac:dyDescent="0.2">
      <c r="A1513" s="93" t="s">
        <v>735</v>
      </c>
      <c r="B1513" s="94" t="s">
        <v>706</v>
      </c>
      <c r="C1513" s="94" t="s">
        <v>2030</v>
      </c>
      <c r="D1513" s="119" t="s">
        <v>71</v>
      </c>
      <c r="E1513" s="117"/>
      <c r="F1513" s="94" t="s">
        <v>2044</v>
      </c>
      <c r="G1513" s="94">
        <v>3</v>
      </c>
      <c r="H1513" s="94" t="s">
        <v>73</v>
      </c>
      <c r="I1513" s="121" t="s">
        <v>2032</v>
      </c>
      <c r="J1513" s="94"/>
      <c r="K1513" s="94" t="s">
        <v>2018</v>
      </c>
      <c r="L1513" s="94"/>
      <c r="M1513" s="117"/>
      <c r="N1513" s="94" t="s">
        <v>2006</v>
      </c>
      <c r="O1513" s="94"/>
    </row>
    <row r="1514" spans="1:15" s="62" customFormat="1" ht="40.5" x14ac:dyDescent="0.2">
      <c r="A1514" s="93" t="s">
        <v>735</v>
      </c>
      <c r="B1514" s="94" t="s">
        <v>706</v>
      </c>
      <c r="C1514" s="94" t="s">
        <v>2030</v>
      </c>
      <c r="D1514" s="119" t="s">
        <v>71</v>
      </c>
      <c r="E1514" s="117"/>
      <c r="F1514" s="94" t="s">
        <v>2045</v>
      </c>
      <c r="G1514" s="94">
        <v>2</v>
      </c>
      <c r="H1514" s="94" t="s">
        <v>73</v>
      </c>
      <c r="I1514" s="121" t="s">
        <v>2032</v>
      </c>
      <c r="J1514" s="94"/>
      <c r="K1514" s="94" t="s">
        <v>2018</v>
      </c>
      <c r="L1514" s="94"/>
      <c r="M1514" s="99"/>
      <c r="N1514" s="94" t="s">
        <v>2006</v>
      </c>
      <c r="O1514" s="94"/>
    </row>
    <row r="1515" spans="1:15" s="62" customFormat="1" ht="40.5" x14ac:dyDescent="0.2">
      <c r="A1515" s="93" t="s">
        <v>735</v>
      </c>
      <c r="B1515" s="94" t="s">
        <v>706</v>
      </c>
      <c r="C1515" s="94" t="s">
        <v>2030</v>
      </c>
      <c r="D1515" s="119" t="s">
        <v>71</v>
      </c>
      <c r="E1515" s="117"/>
      <c r="F1515" s="94" t="s">
        <v>2046</v>
      </c>
      <c r="G1515" s="94">
        <v>3</v>
      </c>
      <c r="H1515" s="94" t="s">
        <v>73</v>
      </c>
      <c r="I1515" s="121" t="s">
        <v>2032</v>
      </c>
      <c r="J1515" s="94"/>
      <c r="K1515" s="94" t="s">
        <v>2018</v>
      </c>
      <c r="L1515" s="94"/>
      <c r="M1515" s="117"/>
      <c r="N1515" s="94" t="s">
        <v>2006</v>
      </c>
      <c r="O1515" s="94"/>
    </row>
    <row r="1516" spans="1:15" s="62" customFormat="1" ht="40.5" x14ac:dyDescent="0.2">
      <c r="A1516" s="93" t="s">
        <v>735</v>
      </c>
      <c r="B1516" s="94" t="s">
        <v>706</v>
      </c>
      <c r="C1516" s="94" t="s">
        <v>2030</v>
      </c>
      <c r="D1516" s="119" t="s">
        <v>71</v>
      </c>
      <c r="E1516" s="117"/>
      <c r="F1516" s="114" t="s">
        <v>464</v>
      </c>
      <c r="G1516" s="94">
        <v>3</v>
      </c>
      <c r="H1516" s="94" t="s">
        <v>73</v>
      </c>
      <c r="I1516" s="121" t="s">
        <v>2032</v>
      </c>
      <c r="J1516" s="94"/>
      <c r="K1516" s="94" t="s">
        <v>2018</v>
      </c>
      <c r="L1516" s="94"/>
      <c r="M1516" s="99"/>
      <c r="N1516" s="94" t="s">
        <v>2006</v>
      </c>
      <c r="O1516" s="94"/>
    </row>
    <row r="1517" spans="1:15" s="62" customFormat="1" ht="40.5" x14ac:dyDescent="0.2">
      <c r="A1517" s="93" t="s">
        <v>735</v>
      </c>
      <c r="B1517" s="94" t="s">
        <v>706</v>
      </c>
      <c r="C1517" s="94" t="s">
        <v>2030</v>
      </c>
      <c r="D1517" s="119" t="s">
        <v>71</v>
      </c>
      <c r="E1517" s="117"/>
      <c r="F1517" s="114" t="s">
        <v>2047</v>
      </c>
      <c r="G1517" s="94">
        <v>2</v>
      </c>
      <c r="H1517" s="94" t="s">
        <v>73</v>
      </c>
      <c r="I1517" s="121" t="s">
        <v>2032</v>
      </c>
      <c r="J1517" s="94"/>
      <c r="K1517" s="94" t="s">
        <v>2018</v>
      </c>
      <c r="L1517" s="94"/>
      <c r="M1517" s="117"/>
      <c r="N1517" s="94" t="s">
        <v>2006</v>
      </c>
      <c r="O1517" s="94"/>
    </row>
    <row r="1518" spans="1:15" s="62" customFormat="1" ht="40.5" x14ac:dyDescent="0.2">
      <c r="A1518" s="93" t="s">
        <v>735</v>
      </c>
      <c r="B1518" s="94" t="s">
        <v>706</v>
      </c>
      <c r="C1518" s="94" t="s">
        <v>2030</v>
      </c>
      <c r="D1518" s="119" t="s">
        <v>71</v>
      </c>
      <c r="E1518" s="117"/>
      <c r="F1518" s="114" t="s">
        <v>2048</v>
      </c>
      <c r="G1518" s="94">
        <v>3</v>
      </c>
      <c r="H1518" s="94" t="s">
        <v>73</v>
      </c>
      <c r="I1518" s="121" t="s">
        <v>2032</v>
      </c>
      <c r="J1518" s="94"/>
      <c r="K1518" s="94" t="s">
        <v>2018</v>
      </c>
      <c r="L1518" s="94"/>
      <c r="M1518" s="99"/>
      <c r="N1518" s="94" t="s">
        <v>2006</v>
      </c>
      <c r="O1518" s="94"/>
    </row>
    <row r="1519" spans="1:15" s="62" customFormat="1" ht="40.5" x14ac:dyDescent="0.2">
      <c r="A1519" s="93" t="s">
        <v>735</v>
      </c>
      <c r="B1519" s="94" t="s">
        <v>706</v>
      </c>
      <c r="C1519" s="94" t="s">
        <v>2030</v>
      </c>
      <c r="D1519" s="119" t="s">
        <v>71</v>
      </c>
      <c r="E1519" s="117"/>
      <c r="F1519" s="114" t="s">
        <v>2049</v>
      </c>
      <c r="G1519" s="94">
        <v>3</v>
      </c>
      <c r="H1519" s="94" t="s">
        <v>73</v>
      </c>
      <c r="I1519" s="121" t="s">
        <v>2032</v>
      </c>
      <c r="J1519" s="94"/>
      <c r="K1519" s="94" t="s">
        <v>2018</v>
      </c>
      <c r="L1519" s="94"/>
      <c r="M1519" s="117"/>
      <c r="N1519" s="94" t="s">
        <v>2006</v>
      </c>
      <c r="O1519" s="94"/>
    </row>
    <row r="1520" spans="1:15" s="62" customFormat="1" ht="40.5" x14ac:dyDescent="0.2">
      <c r="A1520" s="93" t="s">
        <v>735</v>
      </c>
      <c r="B1520" s="94" t="s">
        <v>1034</v>
      </c>
      <c r="C1520" s="94" t="s">
        <v>2050</v>
      </c>
      <c r="D1520" s="94" t="s">
        <v>71</v>
      </c>
      <c r="E1520" s="117"/>
      <c r="F1520" s="94" t="s">
        <v>2051</v>
      </c>
      <c r="G1520" s="94">
        <v>3</v>
      </c>
      <c r="H1520" s="94" t="s">
        <v>73</v>
      </c>
      <c r="I1520" s="97" t="s">
        <v>2052</v>
      </c>
      <c r="J1520" s="94"/>
      <c r="K1520" s="94" t="s">
        <v>2053</v>
      </c>
      <c r="L1520" s="94" t="s">
        <v>269</v>
      </c>
      <c r="M1520" s="99"/>
      <c r="N1520" s="94" t="s">
        <v>1081</v>
      </c>
      <c r="O1520" s="106"/>
    </row>
    <row r="1521" spans="1:15" s="62" customFormat="1" ht="40.5" x14ac:dyDescent="0.2">
      <c r="A1521" s="93" t="s">
        <v>735</v>
      </c>
      <c r="B1521" s="94" t="s">
        <v>1034</v>
      </c>
      <c r="C1521" s="94" t="s">
        <v>2050</v>
      </c>
      <c r="D1521" s="94" t="s">
        <v>71</v>
      </c>
      <c r="E1521" s="117"/>
      <c r="F1521" s="94" t="s">
        <v>2054</v>
      </c>
      <c r="G1521" s="94">
        <v>3</v>
      </c>
      <c r="H1521" s="94" t="s">
        <v>73</v>
      </c>
      <c r="I1521" s="97" t="s">
        <v>2055</v>
      </c>
      <c r="J1521" s="94"/>
      <c r="K1521" s="107" t="s">
        <v>2053</v>
      </c>
      <c r="L1521" s="94" t="s">
        <v>269</v>
      </c>
      <c r="M1521" s="117"/>
      <c r="N1521" s="94" t="s">
        <v>1081</v>
      </c>
      <c r="O1521" s="106"/>
    </row>
    <row r="1522" spans="1:15" s="62" customFormat="1" ht="54" x14ac:dyDescent="0.2">
      <c r="A1522" s="93" t="s">
        <v>735</v>
      </c>
      <c r="B1522" s="94" t="s">
        <v>1034</v>
      </c>
      <c r="C1522" s="94" t="s">
        <v>2050</v>
      </c>
      <c r="D1522" s="94" t="s">
        <v>71</v>
      </c>
      <c r="E1522" s="117"/>
      <c r="F1522" s="94" t="s">
        <v>2056</v>
      </c>
      <c r="G1522" s="94">
        <v>2</v>
      </c>
      <c r="H1522" s="94" t="s">
        <v>73</v>
      </c>
      <c r="I1522" s="97" t="s">
        <v>2057</v>
      </c>
      <c r="J1522" s="94"/>
      <c r="K1522" s="107" t="s">
        <v>2053</v>
      </c>
      <c r="L1522" s="94" t="s">
        <v>269</v>
      </c>
      <c r="M1522" s="99"/>
      <c r="N1522" s="94" t="s">
        <v>1081</v>
      </c>
      <c r="O1522" s="106"/>
    </row>
    <row r="1523" spans="1:15" s="62" customFormat="1" ht="54" x14ac:dyDescent="0.2">
      <c r="A1523" s="93" t="s">
        <v>735</v>
      </c>
      <c r="B1523" s="94" t="s">
        <v>1034</v>
      </c>
      <c r="C1523" s="94" t="s">
        <v>2050</v>
      </c>
      <c r="D1523" s="94" t="s">
        <v>71</v>
      </c>
      <c r="E1523" s="117"/>
      <c r="F1523" s="94" t="s">
        <v>2058</v>
      </c>
      <c r="G1523" s="94">
        <v>3</v>
      </c>
      <c r="H1523" s="94" t="s">
        <v>73</v>
      </c>
      <c r="I1523" s="97" t="s">
        <v>2059</v>
      </c>
      <c r="J1523" s="94"/>
      <c r="K1523" s="107" t="s">
        <v>2053</v>
      </c>
      <c r="L1523" s="94" t="s">
        <v>269</v>
      </c>
      <c r="M1523" s="117"/>
      <c r="N1523" s="94" t="s">
        <v>1081</v>
      </c>
      <c r="O1523" s="106"/>
    </row>
    <row r="1524" spans="1:15" s="62" customFormat="1" ht="40.5" x14ac:dyDescent="0.2">
      <c r="A1524" s="93" t="s">
        <v>735</v>
      </c>
      <c r="B1524" s="94" t="s">
        <v>1034</v>
      </c>
      <c r="C1524" s="94" t="s">
        <v>2050</v>
      </c>
      <c r="D1524" s="94" t="s">
        <v>71</v>
      </c>
      <c r="E1524" s="117"/>
      <c r="F1524" s="94" t="s">
        <v>2060</v>
      </c>
      <c r="G1524" s="94">
        <v>2</v>
      </c>
      <c r="H1524" s="94" t="s">
        <v>73</v>
      </c>
      <c r="I1524" s="97" t="s">
        <v>2061</v>
      </c>
      <c r="J1524" s="94"/>
      <c r="K1524" s="107" t="s">
        <v>2053</v>
      </c>
      <c r="L1524" s="94" t="s">
        <v>269</v>
      </c>
      <c r="M1524" s="99"/>
      <c r="N1524" s="94" t="s">
        <v>1081</v>
      </c>
      <c r="O1524" s="109"/>
    </row>
    <row r="1525" spans="1:15" s="62" customFormat="1" ht="27" x14ac:dyDescent="0.2">
      <c r="A1525" s="93" t="s">
        <v>735</v>
      </c>
      <c r="B1525" s="94" t="s">
        <v>1034</v>
      </c>
      <c r="C1525" s="94" t="s">
        <v>2050</v>
      </c>
      <c r="D1525" s="94" t="s">
        <v>71</v>
      </c>
      <c r="E1525" s="117"/>
      <c r="F1525" s="94" t="s">
        <v>2062</v>
      </c>
      <c r="G1525" s="94">
        <v>2</v>
      </c>
      <c r="H1525" s="94" t="s">
        <v>73</v>
      </c>
      <c r="I1525" s="97" t="s">
        <v>2063</v>
      </c>
      <c r="J1525" s="94"/>
      <c r="K1525" s="107" t="s">
        <v>2053</v>
      </c>
      <c r="L1525" s="94" t="s">
        <v>269</v>
      </c>
      <c r="M1525" s="117"/>
      <c r="N1525" s="94" t="s">
        <v>1081</v>
      </c>
      <c r="O1525" s="109"/>
    </row>
    <row r="1526" spans="1:15" s="62" customFormat="1" ht="67.5" x14ac:dyDescent="0.2">
      <c r="A1526" s="93" t="s">
        <v>735</v>
      </c>
      <c r="B1526" s="94" t="s">
        <v>1034</v>
      </c>
      <c r="C1526" s="94" t="s">
        <v>2050</v>
      </c>
      <c r="D1526" s="94" t="s">
        <v>71</v>
      </c>
      <c r="E1526" s="117"/>
      <c r="F1526" s="94" t="s">
        <v>2064</v>
      </c>
      <c r="G1526" s="94">
        <v>3</v>
      </c>
      <c r="H1526" s="94" t="s">
        <v>73</v>
      </c>
      <c r="I1526" s="97" t="s">
        <v>2065</v>
      </c>
      <c r="J1526" s="94"/>
      <c r="K1526" s="107" t="s">
        <v>2053</v>
      </c>
      <c r="L1526" s="94" t="s">
        <v>269</v>
      </c>
      <c r="M1526" s="99"/>
      <c r="N1526" s="94" t="s">
        <v>1081</v>
      </c>
      <c r="O1526" s="109"/>
    </row>
    <row r="1527" spans="1:15" s="62" customFormat="1" ht="40.5" x14ac:dyDescent="0.2">
      <c r="A1527" s="93" t="s">
        <v>735</v>
      </c>
      <c r="B1527" s="94" t="s">
        <v>1034</v>
      </c>
      <c r="C1527" s="94" t="s">
        <v>2050</v>
      </c>
      <c r="D1527" s="94" t="s">
        <v>71</v>
      </c>
      <c r="E1527" s="117"/>
      <c r="F1527" s="94" t="s">
        <v>2066</v>
      </c>
      <c r="G1527" s="94">
        <v>3</v>
      </c>
      <c r="H1527" s="94" t="s">
        <v>73</v>
      </c>
      <c r="I1527" s="97" t="s">
        <v>2067</v>
      </c>
      <c r="J1527" s="94"/>
      <c r="K1527" s="107" t="s">
        <v>2053</v>
      </c>
      <c r="L1527" s="94" t="s">
        <v>269</v>
      </c>
      <c r="M1527" s="117"/>
      <c r="N1527" s="94" t="s">
        <v>1081</v>
      </c>
      <c r="O1527" s="109"/>
    </row>
    <row r="1528" spans="1:15" s="62" customFormat="1" ht="54" x14ac:dyDescent="0.2">
      <c r="A1528" s="93" t="s">
        <v>735</v>
      </c>
      <c r="B1528" s="94" t="s">
        <v>1034</v>
      </c>
      <c r="C1528" s="94" t="s">
        <v>2050</v>
      </c>
      <c r="D1528" s="94" t="s">
        <v>71</v>
      </c>
      <c r="E1528" s="117"/>
      <c r="F1528" s="94" t="s">
        <v>2068</v>
      </c>
      <c r="G1528" s="94">
        <v>3</v>
      </c>
      <c r="H1528" s="94" t="s">
        <v>73</v>
      </c>
      <c r="I1528" s="97" t="s">
        <v>2069</v>
      </c>
      <c r="J1528" s="94"/>
      <c r="K1528" s="107" t="s">
        <v>2053</v>
      </c>
      <c r="L1528" s="94" t="s">
        <v>269</v>
      </c>
      <c r="M1528" s="99"/>
      <c r="N1528" s="94" t="s">
        <v>1081</v>
      </c>
      <c r="O1528" s="109"/>
    </row>
    <row r="1529" spans="1:15" s="62" customFormat="1" ht="54" x14ac:dyDescent="0.2">
      <c r="A1529" s="93" t="s">
        <v>735</v>
      </c>
      <c r="B1529" s="94" t="s">
        <v>1034</v>
      </c>
      <c r="C1529" s="94" t="s">
        <v>2050</v>
      </c>
      <c r="D1529" s="94" t="s">
        <v>71</v>
      </c>
      <c r="E1529" s="117"/>
      <c r="F1529" s="94" t="s">
        <v>2070</v>
      </c>
      <c r="G1529" s="94">
        <v>2</v>
      </c>
      <c r="H1529" s="94" t="s">
        <v>73</v>
      </c>
      <c r="I1529" s="97" t="s">
        <v>2071</v>
      </c>
      <c r="J1529" s="94"/>
      <c r="K1529" s="107" t="s">
        <v>2053</v>
      </c>
      <c r="L1529" s="94" t="s">
        <v>269</v>
      </c>
      <c r="M1529" s="117"/>
      <c r="N1529" s="94" t="s">
        <v>1081</v>
      </c>
      <c r="O1529" s="109"/>
    </row>
    <row r="1530" spans="1:15" s="62" customFormat="1" ht="40.5" x14ac:dyDescent="0.2">
      <c r="A1530" s="93" t="s">
        <v>735</v>
      </c>
      <c r="B1530" s="94" t="s">
        <v>1034</v>
      </c>
      <c r="C1530" s="94" t="s">
        <v>2050</v>
      </c>
      <c r="D1530" s="94" t="s">
        <v>71</v>
      </c>
      <c r="E1530" s="117"/>
      <c r="F1530" s="94" t="s">
        <v>2072</v>
      </c>
      <c r="G1530" s="94">
        <v>2</v>
      </c>
      <c r="H1530" s="94" t="s">
        <v>73</v>
      </c>
      <c r="I1530" s="97" t="s">
        <v>2073</v>
      </c>
      <c r="J1530" s="94"/>
      <c r="K1530" s="107" t="s">
        <v>2053</v>
      </c>
      <c r="L1530" s="94" t="s">
        <v>269</v>
      </c>
      <c r="M1530" s="99"/>
      <c r="N1530" s="94" t="s">
        <v>1081</v>
      </c>
      <c r="O1530" s="109"/>
    </row>
    <row r="1531" spans="1:15" s="62" customFormat="1" ht="40.5" x14ac:dyDescent="0.2">
      <c r="A1531" s="93" t="s">
        <v>735</v>
      </c>
      <c r="B1531" s="94" t="s">
        <v>1034</v>
      </c>
      <c r="C1531" s="94" t="s">
        <v>2050</v>
      </c>
      <c r="D1531" s="94" t="s">
        <v>71</v>
      </c>
      <c r="E1531" s="117"/>
      <c r="F1531" s="94" t="s">
        <v>2074</v>
      </c>
      <c r="G1531" s="94">
        <v>3</v>
      </c>
      <c r="H1531" s="94" t="s">
        <v>73</v>
      </c>
      <c r="I1531" s="97" t="s">
        <v>2075</v>
      </c>
      <c r="J1531" s="94"/>
      <c r="K1531" s="107" t="s">
        <v>2053</v>
      </c>
      <c r="L1531" s="94" t="s">
        <v>269</v>
      </c>
      <c r="M1531" s="117"/>
      <c r="N1531" s="94" t="s">
        <v>1081</v>
      </c>
      <c r="O1531" s="94"/>
    </row>
    <row r="1532" spans="1:15" s="62" customFormat="1" ht="67.5" x14ac:dyDescent="0.2">
      <c r="A1532" s="93" t="s">
        <v>735</v>
      </c>
      <c r="B1532" s="94" t="s">
        <v>1034</v>
      </c>
      <c r="C1532" s="94" t="s">
        <v>2050</v>
      </c>
      <c r="D1532" s="94" t="s">
        <v>71</v>
      </c>
      <c r="E1532" s="117"/>
      <c r="F1532" s="94" t="s">
        <v>2076</v>
      </c>
      <c r="G1532" s="94">
        <v>3</v>
      </c>
      <c r="H1532" s="94" t="s">
        <v>73</v>
      </c>
      <c r="I1532" s="97" t="s">
        <v>2077</v>
      </c>
      <c r="J1532" s="94"/>
      <c r="K1532" s="107" t="s">
        <v>2053</v>
      </c>
      <c r="L1532" s="94" t="s">
        <v>269</v>
      </c>
      <c r="M1532" s="99"/>
      <c r="N1532" s="94" t="s">
        <v>1081</v>
      </c>
      <c r="O1532" s="109"/>
    </row>
    <row r="1533" spans="1:15" s="62" customFormat="1" ht="27" x14ac:dyDescent="0.2">
      <c r="A1533" s="93" t="s">
        <v>735</v>
      </c>
      <c r="B1533" s="94" t="s">
        <v>1034</v>
      </c>
      <c r="C1533" s="94" t="s">
        <v>2050</v>
      </c>
      <c r="D1533" s="94" t="s">
        <v>71</v>
      </c>
      <c r="E1533" s="117"/>
      <c r="F1533" s="94" t="s">
        <v>2078</v>
      </c>
      <c r="G1533" s="94">
        <v>3</v>
      </c>
      <c r="H1533" s="94" t="s">
        <v>73</v>
      </c>
      <c r="I1533" s="97" t="s">
        <v>2079</v>
      </c>
      <c r="J1533" s="94"/>
      <c r="K1533" s="107" t="s">
        <v>2053</v>
      </c>
      <c r="L1533" s="94" t="s">
        <v>269</v>
      </c>
      <c r="M1533" s="117"/>
      <c r="N1533" s="94" t="s">
        <v>1081</v>
      </c>
      <c r="O1533" s="94"/>
    </row>
    <row r="1534" spans="1:15" s="62" customFormat="1" ht="40.5" x14ac:dyDescent="0.2">
      <c r="A1534" s="93" t="s">
        <v>735</v>
      </c>
      <c r="B1534" s="94" t="s">
        <v>1034</v>
      </c>
      <c r="C1534" s="94" t="s">
        <v>2050</v>
      </c>
      <c r="D1534" s="94" t="s">
        <v>71</v>
      </c>
      <c r="E1534" s="117"/>
      <c r="F1534" s="94" t="s">
        <v>2080</v>
      </c>
      <c r="G1534" s="94">
        <v>2</v>
      </c>
      <c r="H1534" s="94" t="s">
        <v>73</v>
      </c>
      <c r="I1534" s="97" t="s">
        <v>2081</v>
      </c>
      <c r="J1534" s="94"/>
      <c r="K1534" s="107" t="s">
        <v>2053</v>
      </c>
      <c r="L1534" s="94" t="s">
        <v>269</v>
      </c>
      <c r="M1534" s="99"/>
      <c r="N1534" s="94" t="s">
        <v>1081</v>
      </c>
      <c r="O1534" s="109"/>
    </row>
    <row r="1535" spans="1:15" s="62" customFormat="1" ht="40.5" x14ac:dyDescent="0.2">
      <c r="A1535" s="93" t="s">
        <v>735</v>
      </c>
      <c r="B1535" s="94" t="s">
        <v>1034</v>
      </c>
      <c r="C1535" s="94" t="s">
        <v>2050</v>
      </c>
      <c r="D1535" s="94" t="s">
        <v>71</v>
      </c>
      <c r="E1535" s="117"/>
      <c r="F1535" s="94" t="s">
        <v>2082</v>
      </c>
      <c r="G1535" s="94">
        <v>2</v>
      </c>
      <c r="H1535" s="94" t="s">
        <v>73</v>
      </c>
      <c r="I1535" s="97" t="s">
        <v>2083</v>
      </c>
      <c r="J1535" s="94"/>
      <c r="K1535" s="107" t="s">
        <v>2053</v>
      </c>
      <c r="L1535" s="94" t="s">
        <v>269</v>
      </c>
      <c r="M1535" s="117"/>
      <c r="N1535" s="94" t="s">
        <v>1081</v>
      </c>
      <c r="O1535" s="109"/>
    </row>
    <row r="1536" spans="1:15" s="62" customFormat="1" ht="67.5" x14ac:dyDescent="0.2">
      <c r="A1536" s="93" t="s">
        <v>735</v>
      </c>
      <c r="B1536" s="94" t="s">
        <v>1034</v>
      </c>
      <c r="C1536" s="94" t="s">
        <v>2050</v>
      </c>
      <c r="D1536" s="94" t="s">
        <v>71</v>
      </c>
      <c r="E1536" s="117"/>
      <c r="F1536" s="94" t="s">
        <v>2084</v>
      </c>
      <c r="G1536" s="94">
        <v>3</v>
      </c>
      <c r="H1536" s="94" t="s">
        <v>73</v>
      </c>
      <c r="I1536" s="97" t="s">
        <v>2085</v>
      </c>
      <c r="J1536" s="94"/>
      <c r="K1536" s="107" t="s">
        <v>2053</v>
      </c>
      <c r="L1536" s="94" t="s">
        <v>269</v>
      </c>
      <c r="M1536" s="99"/>
      <c r="N1536" s="94" t="s">
        <v>1081</v>
      </c>
      <c r="O1536" s="109"/>
    </row>
    <row r="1537" spans="1:15" s="62" customFormat="1" ht="54" x14ac:dyDescent="0.2">
      <c r="A1537" s="93" t="s">
        <v>735</v>
      </c>
      <c r="B1537" s="94" t="s">
        <v>1034</v>
      </c>
      <c r="C1537" s="94" t="s">
        <v>2050</v>
      </c>
      <c r="D1537" s="94" t="s">
        <v>71</v>
      </c>
      <c r="E1537" s="117"/>
      <c r="F1537" s="94" t="s">
        <v>2086</v>
      </c>
      <c r="G1537" s="94">
        <v>3</v>
      </c>
      <c r="H1537" s="94" t="s">
        <v>73</v>
      </c>
      <c r="I1537" s="97" t="s">
        <v>2087</v>
      </c>
      <c r="J1537" s="94"/>
      <c r="K1537" s="107" t="s">
        <v>2053</v>
      </c>
      <c r="L1537" s="94" t="s">
        <v>269</v>
      </c>
      <c r="M1537" s="117"/>
      <c r="N1537" s="94" t="s">
        <v>1081</v>
      </c>
      <c r="O1537" s="109"/>
    </row>
    <row r="1538" spans="1:15" s="62" customFormat="1" ht="40.5" x14ac:dyDescent="0.2">
      <c r="A1538" s="93" t="s">
        <v>735</v>
      </c>
      <c r="B1538" s="94" t="s">
        <v>1034</v>
      </c>
      <c r="C1538" s="94" t="s">
        <v>2050</v>
      </c>
      <c r="D1538" s="94" t="s">
        <v>71</v>
      </c>
      <c r="E1538" s="117"/>
      <c r="F1538" s="94" t="s">
        <v>2088</v>
      </c>
      <c r="G1538" s="94">
        <v>3</v>
      </c>
      <c r="H1538" s="94" t="s">
        <v>73</v>
      </c>
      <c r="I1538" s="97" t="s">
        <v>2089</v>
      </c>
      <c r="J1538" s="94"/>
      <c r="K1538" s="107" t="s">
        <v>2053</v>
      </c>
      <c r="L1538" s="94" t="s">
        <v>269</v>
      </c>
      <c r="M1538" s="99"/>
      <c r="N1538" s="94" t="s">
        <v>1081</v>
      </c>
      <c r="O1538" s="94"/>
    </row>
    <row r="1539" spans="1:15" s="62" customFormat="1" ht="40.5" x14ac:dyDescent="0.2">
      <c r="A1539" s="93" t="s">
        <v>735</v>
      </c>
      <c r="B1539" s="94" t="s">
        <v>1034</v>
      </c>
      <c r="C1539" s="94" t="s">
        <v>2050</v>
      </c>
      <c r="D1539" s="94" t="s">
        <v>71</v>
      </c>
      <c r="E1539" s="117"/>
      <c r="F1539" s="94" t="s">
        <v>2090</v>
      </c>
      <c r="G1539" s="94">
        <v>2</v>
      </c>
      <c r="H1539" s="94" t="s">
        <v>73</v>
      </c>
      <c r="I1539" s="97" t="s">
        <v>2091</v>
      </c>
      <c r="J1539" s="94"/>
      <c r="K1539" s="107" t="s">
        <v>2053</v>
      </c>
      <c r="L1539" s="94" t="s">
        <v>269</v>
      </c>
      <c r="M1539" s="117"/>
      <c r="N1539" s="94" t="s">
        <v>1081</v>
      </c>
      <c r="O1539" s="109"/>
    </row>
    <row r="1540" spans="1:15" s="62" customFormat="1" ht="40.5" x14ac:dyDescent="0.2">
      <c r="A1540" s="93" t="s">
        <v>735</v>
      </c>
      <c r="B1540" s="94" t="s">
        <v>1034</v>
      </c>
      <c r="C1540" s="94" t="s">
        <v>2050</v>
      </c>
      <c r="D1540" s="94" t="s">
        <v>71</v>
      </c>
      <c r="E1540" s="117"/>
      <c r="F1540" s="94" t="s">
        <v>2092</v>
      </c>
      <c r="G1540" s="94">
        <v>2</v>
      </c>
      <c r="H1540" s="94" t="s">
        <v>73</v>
      </c>
      <c r="I1540" s="97" t="s">
        <v>2093</v>
      </c>
      <c r="J1540" s="94"/>
      <c r="K1540" s="107" t="s">
        <v>2053</v>
      </c>
      <c r="L1540" s="94" t="s">
        <v>269</v>
      </c>
      <c r="M1540" s="99"/>
      <c r="N1540" s="94" t="s">
        <v>1081</v>
      </c>
      <c r="O1540" s="94"/>
    </row>
    <row r="1541" spans="1:15" s="62" customFormat="1" ht="40.5" x14ac:dyDescent="0.2">
      <c r="A1541" s="93" t="s">
        <v>735</v>
      </c>
      <c r="B1541" s="94" t="s">
        <v>1034</v>
      </c>
      <c r="C1541" s="94" t="s">
        <v>2050</v>
      </c>
      <c r="D1541" s="94" t="s">
        <v>71</v>
      </c>
      <c r="E1541" s="117"/>
      <c r="F1541" s="94" t="s">
        <v>1115</v>
      </c>
      <c r="G1541" s="94">
        <v>2</v>
      </c>
      <c r="H1541" s="94" t="s">
        <v>73</v>
      </c>
      <c r="I1541" s="97" t="s">
        <v>2094</v>
      </c>
      <c r="J1541" s="94"/>
      <c r="K1541" s="107" t="s">
        <v>2053</v>
      </c>
      <c r="L1541" s="94" t="s">
        <v>269</v>
      </c>
      <c r="M1541" s="117"/>
      <c r="N1541" s="94" t="s">
        <v>1081</v>
      </c>
      <c r="O1541" s="109"/>
    </row>
    <row r="1542" spans="1:15" s="62" customFormat="1" ht="67.5" x14ac:dyDescent="0.2">
      <c r="A1542" s="93" t="s">
        <v>735</v>
      </c>
      <c r="B1542" s="94" t="s">
        <v>1034</v>
      </c>
      <c r="C1542" s="94" t="s">
        <v>2050</v>
      </c>
      <c r="D1542" s="94" t="s">
        <v>71</v>
      </c>
      <c r="E1542" s="117"/>
      <c r="F1542" s="94" t="s">
        <v>2095</v>
      </c>
      <c r="G1542" s="94">
        <v>3</v>
      </c>
      <c r="H1542" s="94" t="s">
        <v>73</v>
      </c>
      <c r="I1542" s="97" t="s">
        <v>2096</v>
      </c>
      <c r="J1542" s="94"/>
      <c r="K1542" s="107" t="s">
        <v>2053</v>
      </c>
      <c r="L1542" s="94" t="s">
        <v>269</v>
      </c>
      <c r="M1542" s="99"/>
      <c r="N1542" s="94" t="s">
        <v>1081</v>
      </c>
      <c r="O1542" s="94"/>
    </row>
    <row r="1543" spans="1:15" s="62" customFormat="1" ht="81" x14ac:dyDescent="0.2">
      <c r="A1543" s="93" t="s">
        <v>735</v>
      </c>
      <c r="B1543" s="94" t="s">
        <v>1034</v>
      </c>
      <c r="C1543" s="94" t="s">
        <v>2050</v>
      </c>
      <c r="D1543" s="94" t="s">
        <v>71</v>
      </c>
      <c r="E1543" s="117"/>
      <c r="F1543" s="94" t="s">
        <v>2097</v>
      </c>
      <c r="G1543" s="94">
        <v>3</v>
      </c>
      <c r="H1543" s="94" t="s">
        <v>73</v>
      </c>
      <c r="I1543" s="97" t="s">
        <v>2098</v>
      </c>
      <c r="J1543" s="94"/>
      <c r="K1543" s="107" t="s">
        <v>2053</v>
      </c>
      <c r="L1543" s="94" t="s">
        <v>269</v>
      </c>
      <c r="M1543" s="117"/>
      <c r="N1543" s="94" t="s">
        <v>1081</v>
      </c>
      <c r="O1543" s="109"/>
    </row>
    <row r="1544" spans="1:15" s="62" customFormat="1" ht="67.5" x14ac:dyDescent="0.2">
      <c r="A1544" s="93" t="s">
        <v>735</v>
      </c>
      <c r="B1544" s="94" t="s">
        <v>1034</v>
      </c>
      <c r="C1544" s="94" t="s">
        <v>2050</v>
      </c>
      <c r="D1544" s="94" t="s">
        <v>71</v>
      </c>
      <c r="E1544" s="117"/>
      <c r="F1544" s="94" t="s">
        <v>2099</v>
      </c>
      <c r="G1544" s="94">
        <v>3</v>
      </c>
      <c r="H1544" s="94" t="s">
        <v>73</v>
      </c>
      <c r="I1544" s="97" t="s">
        <v>2100</v>
      </c>
      <c r="J1544" s="94"/>
      <c r="K1544" s="107" t="s">
        <v>2053</v>
      </c>
      <c r="L1544" s="94" t="s">
        <v>269</v>
      </c>
      <c r="M1544" s="99"/>
      <c r="N1544" s="94" t="s">
        <v>1081</v>
      </c>
      <c r="O1544" s="94"/>
    </row>
    <row r="1545" spans="1:15" s="62" customFormat="1" ht="54" x14ac:dyDescent="0.2">
      <c r="A1545" s="93" t="s">
        <v>735</v>
      </c>
      <c r="B1545" s="94" t="s">
        <v>1034</v>
      </c>
      <c r="C1545" s="94" t="s">
        <v>2050</v>
      </c>
      <c r="D1545" s="94" t="s">
        <v>71</v>
      </c>
      <c r="E1545" s="117"/>
      <c r="F1545" s="94" t="s">
        <v>2101</v>
      </c>
      <c r="G1545" s="94">
        <v>2</v>
      </c>
      <c r="H1545" s="94" t="s">
        <v>73</v>
      </c>
      <c r="I1545" s="97" t="s">
        <v>2102</v>
      </c>
      <c r="J1545" s="94"/>
      <c r="K1545" s="107" t="s">
        <v>2053</v>
      </c>
      <c r="L1545" s="94" t="s">
        <v>269</v>
      </c>
      <c r="M1545" s="117"/>
      <c r="N1545" s="94" t="s">
        <v>1081</v>
      </c>
      <c r="O1545" s="94"/>
    </row>
    <row r="1546" spans="1:15" s="62" customFormat="1" ht="54" x14ac:dyDescent="0.2">
      <c r="A1546" s="93" t="s">
        <v>735</v>
      </c>
      <c r="B1546" s="94" t="s">
        <v>1034</v>
      </c>
      <c r="C1546" s="94" t="s">
        <v>2050</v>
      </c>
      <c r="D1546" s="94" t="s">
        <v>71</v>
      </c>
      <c r="E1546" s="117"/>
      <c r="F1546" s="94" t="s">
        <v>2103</v>
      </c>
      <c r="G1546" s="94">
        <v>3</v>
      </c>
      <c r="H1546" s="94" t="s">
        <v>73</v>
      </c>
      <c r="I1546" s="97" t="s">
        <v>2104</v>
      </c>
      <c r="J1546" s="94"/>
      <c r="K1546" s="107" t="s">
        <v>2053</v>
      </c>
      <c r="L1546" s="94" t="s">
        <v>269</v>
      </c>
      <c r="M1546" s="99"/>
      <c r="N1546" s="94" t="s">
        <v>1081</v>
      </c>
      <c r="O1546" s="106"/>
    </row>
    <row r="1547" spans="1:15" s="62" customFormat="1" ht="67.5" x14ac:dyDescent="0.2">
      <c r="A1547" s="93" t="s">
        <v>735</v>
      </c>
      <c r="B1547" s="94" t="s">
        <v>1034</v>
      </c>
      <c r="C1547" s="94" t="s">
        <v>2050</v>
      </c>
      <c r="D1547" s="94" t="s">
        <v>71</v>
      </c>
      <c r="E1547" s="117"/>
      <c r="F1547" s="94" t="s">
        <v>2105</v>
      </c>
      <c r="G1547" s="94">
        <v>3</v>
      </c>
      <c r="H1547" s="94" t="s">
        <v>73</v>
      </c>
      <c r="I1547" s="97" t="s">
        <v>2106</v>
      </c>
      <c r="J1547" s="94"/>
      <c r="K1547" s="107" t="s">
        <v>2053</v>
      </c>
      <c r="L1547" s="94" t="s">
        <v>269</v>
      </c>
      <c r="M1547" s="117"/>
      <c r="N1547" s="94" t="s">
        <v>1081</v>
      </c>
      <c r="O1547" s="94"/>
    </row>
    <row r="1548" spans="1:15" s="62" customFormat="1" ht="67.5" x14ac:dyDescent="0.2">
      <c r="A1548" s="93" t="s">
        <v>735</v>
      </c>
      <c r="B1548" s="94" t="s">
        <v>1034</v>
      </c>
      <c r="C1548" s="94" t="s">
        <v>2050</v>
      </c>
      <c r="D1548" s="94" t="s">
        <v>71</v>
      </c>
      <c r="E1548" s="117"/>
      <c r="F1548" s="94" t="s">
        <v>2107</v>
      </c>
      <c r="G1548" s="94">
        <v>3</v>
      </c>
      <c r="H1548" s="94" t="s">
        <v>73</v>
      </c>
      <c r="I1548" s="97" t="s">
        <v>2108</v>
      </c>
      <c r="J1548" s="94"/>
      <c r="K1548" s="107" t="s">
        <v>2053</v>
      </c>
      <c r="L1548" s="94" t="s">
        <v>269</v>
      </c>
      <c r="M1548" s="99"/>
      <c r="N1548" s="94" t="s">
        <v>1081</v>
      </c>
      <c r="O1548" s="106"/>
    </row>
    <row r="1549" spans="1:15" s="62" customFormat="1" ht="54" x14ac:dyDescent="0.2">
      <c r="A1549" s="93" t="s">
        <v>735</v>
      </c>
      <c r="B1549" s="94" t="s">
        <v>1034</v>
      </c>
      <c r="C1549" s="94" t="s">
        <v>2050</v>
      </c>
      <c r="D1549" s="94" t="s">
        <v>71</v>
      </c>
      <c r="E1549" s="117"/>
      <c r="F1549" s="94" t="s">
        <v>2109</v>
      </c>
      <c r="G1549" s="94">
        <v>3</v>
      </c>
      <c r="H1549" s="94" t="s">
        <v>73</v>
      </c>
      <c r="I1549" s="97" t="s">
        <v>2110</v>
      </c>
      <c r="J1549" s="94"/>
      <c r="K1549" s="107" t="s">
        <v>2053</v>
      </c>
      <c r="L1549" s="94" t="s">
        <v>269</v>
      </c>
      <c r="M1549" s="117"/>
      <c r="N1549" s="94" t="s">
        <v>1081</v>
      </c>
      <c r="O1549" s="94"/>
    </row>
    <row r="1550" spans="1:15" s="62" customFormat="1" ht="67.5" x14ac:dyDescent="0.2">
      <c r="A1550" s="93" t="s">
        <v>735</v>
      </c>
      <c r="B1550" s="100" t="s">
        <v>1034</v>
      </c>
      <c r="C1550" s="100" t="s">
        <v>104</v>
      </c>
      <c r="D1550" s="122" t="s">
        <v>2111</v>
      </c>
      <c r="E1550" s="117"/>
      <c r="F1550" s="100" t="s">
        <v>2112</v>
      </c>
      <c r="G1550" s="110">
        <v>3</v>
      </c>
      <c r="H1550" s="100" t="s">
        <v>73</v>
      </c>
      <c r="I1550" s="94" t="s">
        <v>4211</v>
      </c>
      <c r="J1550" s="94" t="s">
        <v>4212</v>
      </c>
      <c r="K1550" s="94" t="s">
        <v>4213</v>
      </c>
      <c r="L1550" s="100" t="s">
        <v>1187</v>
      </c>
      <c r="M1550" s="99"/>
      <c r="N1550" s="100" t="s">
        <v>1081</v>
      </c>
      <c r="O1550" s="94" t="s">
        <v>4211</v>
      </c>
    </row>
    <row r="1551" spans="1:15" s="62" customFormat="1" ht="67.5" x14ac:dyDescent="0.2">
      <c r="A1551" s="93" t="s">
        <v>735</v>
      </c>
      <c r="B1551" s="100" t="s">
        <v>1034</v>
      </c>
      <c r="C1551" s="100" t="s">
        <v>104</v>
      </c>
      <c r="D1551" s="122" t="s">
        <v>2111</v>
      </c>
      <c r="E1551" s="117"/>
      <c r="F1551" s="100" t="s">
        <v>2113</v>
      </c>
      <c r="G1551" s="110">
        <v>3</v>
      </c>
      <c r="H1551" s="100" t="s">
        <v>73</v>
      </c>
      <c r="I1551" s="94" t="s">
        <v>4211</v>
      </c>
      <c r="J1551" s="94" t="s">
        <v>4214</v>
      </c>
      <c r="K1551" s="94" t="s">
        <v>4213</v>
      </c>
      <c r="L1551" s="100" t="s">
        <v>2114</v>
      </c>
      <c r="M1551" s="117"/>
      <c r="N1551" s="100" t="s">
        <v>1081</v>
      </c>
      <c r="O1551" s="94" t="s">
        <v>4211</v>
      </c>
    </row>
    <row r="1552" spans="1:15" s="62" customFormat="1" ht="202.5" x14ac:dyDescent="0.2">
      <c r="A1552" s="93" t="s">
        <v>735</v>
      </c>
      <c r="B1552" s="100" t="s">
        <v>1034</v>
      </c>
      <c r="C1552" s="100" t="s">
        <v>104</v>
      </c>
      <c r="D1552" s="122" t="s">
        <v>2111</v>
      </c>
      <c r="E1552" s="117"/>
      <c r="F1552" s="100" t="s">
        <v>2115</v>
      </c>
      <c r="G1552" s="110">
        <v>3</v>
      </c>
      <c r="H1552" s="100" t="s">
        <v>73</v>
      </c>
      <c r="I1552" s="94" t="s">
        <v>4215</v>
      </c>
      <c r="J1552" s="94" t="s">
        <v>4216</v>
      </c>
      <c r="K1552" s="94" t="s">
        <v>4217</v>
      </c>
      <c r="L1552" s="100" t="s">
        <v>2116</v>
      </c>
      <c r="M1552" s="99"/>
      <c r="N1552" s="100" t="s">
        <v>1081</v>
      </c>
      <c r="O1552" s="94" t="s">
        <v>4215</v>
      </c>
    </row>
    <row r="1553" spans="1:15" s="62" customFormat="1" ht="67.5" x14ac:dyDescent="0.2">
      <c r="A1553" s="93" t="s">
        <v>735</v>
      </c>
      <c r="B1553" s="100" t="s">
        <v>1034</v>
      </c>
      <c r="C1553" s="100" t="s">
        <v>104</v>
      </c>
      <c r="D1553" s="122" t="s">
        <v>2111</v>
      </c>
      <c r="E1553" s="117"/>
      <c r="F1553" s="100" t="s">
        <v>2117</v>
      </c>
      <c r="G1553" s="110">
        <v>3</v>
      </c>
      <c r="H1553" s="100" t="s">
        <v>73</v>
      </c>
      <c r="I1553" s="94" t="s">
        <v>4211</v>
      </c>
      <c r="J1553" s="100" t="s">
        <v>2118</v>
      </c>
      <c r="K1553" s="94" t="s">
        <v>4213</v>
      </c>
      <c r="L1553" s="100" t="s">
        <v>2119</v>
      </c>
      <c r="M1553" s="117"/>
      <c r="N1553" s="100" t="s">
        <v>1081</v>
      </c>
      <c r="O1553" s="94" t="s">
        <v>4211</v>
      </c>
    </row>
    <row r="1554" spans="1:15" s="62" customFormat="1" ht="81" x14ac:dyDescent="0.2">
      <c r="A1554" s="93" t="s">
        <v>735</v>
      </c>
      <c r="B1554" s="100" t="s">
        <v>1034</v>
      </c>
      <c r="C1554" s="100" t="s">
        <v>104</v>
      </c>
      <c r="D1554" s="122" t="s">
        <v>2111</v>
      </c>
      <c r="E1554" s="117"/>
      <c r="F1554" s="100" t="s">
        <v>2120</v>
      </c>
      <c r="G1554" s="110">
        <v>3</v>
      </c>
      <c r="H1554" s="100" t="s">
        <v>73</v>
      </c>
      <c r="I1554" s="94" t="s">
        <v>4215</v>
      </c>
      <c r="J1554" s="94" t="s">
        <v>4218</v>
      </c>
      <c r="K1554" s="94" t="s">
        <v>4217</v>
      </c>
      <c r="L1554" s="100" t="s">
        <v>2121</v>
      </c>
      <c r="M1554" s="99"/>
      <c r="N1554" s="100" t="s">
        <v>1081</v>
      </c>
      <c r="O1554" s="94" t="s">
        <v>4215</v>
      </c>
    </row>
    <row r="1555" spans="1:15" s="62" customFormat="1" ht="81" x14ac:dyDescent="0.2">
      <c r="A1555" s="93" t="s">
        <v>735</v>
      </c>
      <c r="B1555" s="100" t="s">
        <v>1034</v>
      </c>
      <c r="C1555" s="100" t="s">
        <v>104</v>
      </c>
      <c r="D1555" s="122" t="s">
        <v>2111</v>
      </c>
      <c r="E1555" s="117"/>
      <c r="F1555" s="100" t="s">
        <v>2122</v>
      </c>
      <c r="G1555" s="110">
        <v>3</v>
      </c>
      <c r="H1555" s="100" t="s">
        <v>73</v>
      </c>
      <c r="I1555" s="94" t="s">
        <v>4215</v>
      </c>
      <c r="J1555" s="94" t="s">
        <v>4219</v>
      </c>
      <c r="K1555" s="94" t="s">
        <v>4217</v>
      </c>
      <c r="L1555" s="100" t="s">
        <v>2123</v>
      </c>
      <c r="M1555" s="117"/>
      <c r="N1555" s="100" t="s">
        <v>1081</v>
      </c>
      <c r="O1555" s="94" t="s">
        <v>4215</v>
      </c>
    </row>
    <row r="1556" spans="1:15" s="62" customFormat="1" ht="67.5" x14ac:dyDescent="0.2">
      <c r="A1556" s="93" t="s">
        <v>735</v>
      </c>
      <c r="B1556" s="100" t="s">
        <v>1034</v>
      </c>
      <c r="C1556" s="100" t="s">
        <v>104</v>
      </c>
      <c r="D1556" s="122" t="s">
        <v>2111</v>
      </c>
      <c r="E1556" s="117"/>
      <c r="F1556" s="100" t="s">
        <v>2124</v>
      </c>
      <c r="G1556" s="110">
        <v>3</v>
      </c>
      <c r="H1556" s="100" t="s">
        <v>73</v>
      </c>
      <c r="I1556" s="94" t="s">
        <v>4211</v>
      </c>
      <c r="J1556" s="100" t="s">
        <v>2125</v>
      </c>
      <c r="K1556" s="94" t="s">
        <v>4213</v>
      </c>
      <c r="L1556" s="100" t="s">
        <v>2126</v>
      </c>
      <c r="M1556" s="99"/>
      <c r="N1556" s="100" t="s">
        <v>1081</v>
      </c>
      <c r="O1556" s="94" t="s">
        <v>4211</v>
      </c>
    </row>
    <row r="1557" spans="1:15" s="62" customFormat="1" ht="67.5" x14ac:dyDescent="0.2">
      <c r="A1557" s="93" t="s">
        <v>735</v>
      </c>
      <c r="B1557" s="100" t="s">
        <v>1034</v>
      </c>
      <c r="C1557" s="100" t="s">
        <v>104</v>
      </c>
      <c r="D1557" s="122" t="s">
        <v>2111</v>
      </c>
      <c r="E1557" s="117"/>
      <c r="F1557" s="100" t="s">
        <v>2127</v>
      </c>
      <c r="G1557" s="110">
        <v>3</v>
      </c>
      <c r="H1557" s="100" t="s">
        <v>73</v>
      </c>
      <c r="I1557" s="94" t="s">
        <v>4211</v>
      </c>
      <c r="J1557" s="94" t="s">
        <v>4220</v>
      </c>
      <c r="K1557" s="94" t="s">
        <v>4213</v>
      </c>
      <c r="L1557" s="100" t="s">
        <v>2128</v>
      </c>
      <c r="M1557" s="117"/>
      <c r="N1557" s="100" t="s">
        <v>1081</v>
      </c>
      <c r="O1557" s="94" t="s">
        <v>4211</v>
      </c>
    </row>
    <row r="1558" spans="1:15" s="62" customFormat="1" ht="81" x14ac:dyDescent="0.2">
      <c r="A1558" s="93" t="s">
        <v>735</v>
      </c>
      <c r="B1558" s="100" t="s">
        <v>1034</v>
      </c>
      <c r="C1558" s="100" t="s">
        <v>104</v>
      </c>
      <c r="D1558" s="122" t="s">
        <v>2111</v>
      </c>
      <c r="E1558" s="117"/>
      <c r="F1558" s="100" t="s">
        <v>2129</v>
      </c>
      <c r="G1558" s="110">
        <v>3</v>
      </c>
      <c r="H1558" s="100" t="s">
        <v>73</v>
      </c>
      <c r="I1558" s="94" t="s">
        <v>4215</v>
      </c>
      <c r="J1558" s="94" t="s">
        <v>4221</v>
      </c>
      <c r="K1558" s="94" t="s">
        <v>4217</v>
      </c>
      <c r="L1558" s="100" t="s">
        <v>2130</v>
      </c>
      <c r="M1558" s="99"/>
      <c r="N1558" s="100" t="s">
        <v>1081</v>
      </c>
      <c r="O1558" s="94" t="s">
        <v>4215</v>
      </c>
    </row>
    <row r="1559" spans="1:15" s="62" customFormat="1" ht="135" x14ac:dyDescent="0.2">
      <c r="A1559" s="93" t="s">
        <v>735</v>
      </c>
      <c r="B1559" s="100" t="s">
        <v>1034</v>
      </c>
      <c r="C1559" s="100" t="s">
        <v>104</v>
      </c>
      <c r="D1559" s="122" t="s">
        <v>2111</v>
      </c>
      <c r="E1559" s="117"/>
      <c r="F1559" s="100" t="s">
        <v>1329</v>
      </c>
      <c r="G1559" s="94"/>
      <c r="H1559" s="100" t="s">
        <v>73</v>
      </c>
      <c r="I1559" s="94" t="s">
        <v>4215</v>
      </c>
      <c r="J1559" s="94" t="s">
        <v>4222</v>
      </c>
      <c r="K1559" s="94" t="s">
        <v>4217</v>
      </c>
      <c r="L1559" s="100" t="s">
        <v>2131</v>
      </c>
      <c r="M1559" s="117"/>
      <c r="N1559" s="100" t="s">
        <v>1081</v>
      </c>
      <c r="O1559" s="94" t="s">
        <v>4215</v>
      </c>
    </row>
    <row r="1560" spans="1:15" s="62" customFormat="1" ht="94.5" x14ac:dyDescent="0.2">
      <c r="A1560" s="93" t="s">
        <v>735</v>
      </c>
      <c r="B1560" s="100" t="s">
        <v>1034</v>
      </c>
      <c r="C1560" s="100" t="s">
        <v>104</v>
      </c>
      <c r="D1560" s="122" t="s">
        <v>2111</v>
      </c>
      <c r="E1560" s="117"/>
      <c r="F1560" s="100" t="s">
        <v>2132</v>
      </c>
      <c r="G1560" s="110">
        <v>3</v>
      </c>
      <c r="H1560" s="100" t="s">
        <v>73</v>
      </c>
      <c r="I1560" s="94" t="s">
        <v>4215</v>
      </c>
      <c r="J1560" s="94" t="s">
        <v>4223</v>
      </c>
      <c r="K1560" s="94" t="s">
        <v>4217</v>
      </c>
      <c r="L1560" s="100" t="s">
        <v>2133</v>
      </c>
      <c r="M1560" s="99"/>
      <c r="N1560" s="100" t="s">
        <v>1081</v>
      </c>
      <c r="O1560" s="94" t="s">
        <v>4215</v>
      </c>
    </row>
    <row r="1561" spans="1:15" s="62" customFormat="1" ht="67.5" x14ac:dyDescent="0.2">
      <c r="A1561" s="93" t="s">
        <v>735</v>
      </c>
      <c r="B1561" s="100" t="s">
        <v>1034</v>
      </c>
      <c r="C1561" s="100" t="s">
        <v>104</v>
      </c>
      <c r="D1561" s="122" t="s">
        <v>2111</v>
      </c>
      <c r="E1561" s="117"/>
      <c r="F1561" s="100" t="s">
        <v>2134</v>
      </c>
      <c r="G1561" s="110">
        <v>3</v>
      </c>
      <c r="H1561" s="100" t="s">
        <v>73</v>
      </c>
      <c r="I1561" s="94" t="s">
        <v>4215</v>
      </c>
      <c r="J1561" s="100" t="s">
        <v>2135</v>
      </c>
      <c r="K1561" s="94" t="s">
        <v>4217</v>
      </c>
      <c r="L1561" s="100" t="s">
        <v>2136</v>
      </c>
      <c r="M1561" s="117"/>
      <c r="N1561" s="100" t="s">
        <v>1081</v>
      </c>
      <c r="O1561" s="94" t="s">
        <v>4215</v>
      </c>
    </row>
    <row r="1562" spans="1:15" s="62" customFormat="1" ht="67.5" x14ac:dyDescent="0.2">
      <c r="A1562" s="93" t="s">
        <v>735</v>
      </c>
      <c r="B1562" s="100" t="s">
        <v>1034</v>
      </c>
      <c r="C1562" s="100" t="s">
        <v>104</v>
      </c>
      <c r="D1562" s="122" t="s">
        <v>2111</v>
      </c>
      <c r="E1562" s="117"/>
      <c r="F1562" s="100" t="s">
        <v>2136</v>
      </c>
      <c r="G1562" s="110">
        <v>3</v>
      </c>
      <c r="H1562" s="100" t="s">
        <v>73</v>
      </c>
      <c r="I1562" s="94" t="s">
        <v>4215</v>
      </c>
      <c r="J1562" s="94" t="s">
        <v>4224</v>
      </c>
      <c r="K1562" s="94" t="s">
        <v>4217</v>
      </c>
      <c r="L1562" s="100" t="s">
        <v>2137</v>
      </c>
      <c r="M1562" s="99"/>
      <c r="N1562" s="100" t="s">
        <v>1081</v>
      </c>
      <c r="O1562" s="94" t="s">
        <v>4215</v>
      </c>
    </row>
    <row r="1563" spans="1:15" s="62" customFormat="1" ht="121.5" x14ac:dyDescent="0.2">
      <c r="A1563" s="93" t="s">
        <v>735</v>
      </c>
      <c r="B1563" s="100" t="s">
        <v>1034</v>
      </c>
      <c r="C1563" s="100" t="s">
        <v>104</v>
      </c>
      <c r="D1563" s="122" t="s">
        <v>2111</v>
      </c>
      <c r="E1563" s="117"/>
      <c r="F1563" s="100" t="s">
        <v>2138</v>
      </c>
      <c r="G1563" s="110">
        <v>3</v>
      </c>
      <c r="H1563" s="100" t="s">
        <v>73</v>
      </c>
      <c r="I1563" s="94" t="s">
        <v>4215</v>
      </c>
      <c r="J1563" s="100" t="s">
        <v>2139</v>
      </c>
      <c r="K1563" s="94" t="s">
        <v>4217</v>
      </c>
      <c r="L1563" s="100" t="s">
        <v>2136</v>
      </c>
      <c r="M1563" s="117"/>
      <c r="N1563" s="100" t="s">
        <v>1081</v>
      </c>
      <c r="O1563" s="94" t="s">
        <v>4215</v>
      </c>
    </row>
    <row r="1564" spans="1:15" s="62" customFormat="1" ht="121.5" x14ac:dyDescent="0.2">
      <c r="A1564" s="93" t="s">
        <v>735</v>
      </c>
      <c r="B1564" s="100" t="s">
        <v>1034</v>
      </c>
      <c r="C1564" s="100" t="s">
        <v>104</v>
      </c>
      <c r="D1564" s="122" t="s">
        <v>2111</v>
      </c>
      <c r="E1564" s="117"/>
      <c r="F1564" s="100" t="s">
        <v>2140</v>
      </c>
      <c r="G1564" s="110">
        <v>3</v>
      </c>
      <c r="H1564" s="100" t="s">
        <v>73</v>
      </c>
      <c r="I1564" s="94" t="s">
        <v>4215</v>
      </c>
      <c r="J1564" s="94" t="s">
        <v>4225</v>
      </c>
      <c r="K1564" s="94" t="s">
        <v>4217</v>
      </c>
      <c r="L1564" s="100" t="s">
        <v>2141</v>
      </c>
      <c r="M1564" s="99"/>
      <c r="N1564" s="100" t="s">
        <v>1081</v>
      </c>
      <c r="O1564" s="94" t="s">
        <v>4215</v>
      </c>
    </row>
    <row r="1565" spans="1:15" s="62" customFormat="1" ht="27" x14ac:dyDescent="0.2">
      <c r="A1565" s="93" t="s">
        <v>735</v>
      </c>
      <c r="B1565" s="94" t="s">
        <v>1034</v>
      </c>
      <c r="C1565" s="94" t="s">
        <v>2142</v>
      </c>
      <c r="D1565" s="94" t="s">
        <v>71</v>
      </c>
      <c r="E1565" s="117"/>
      <c r="F1565" s="94" t="s">
        <v>2143</v>
      </c>
      <c r="G1565" s="94">
        <v>3</v>
      </c>
      <c r="H1565" s="94" t="s">
        <v>73</v>
      </c>
      <c r="I1565" s="94"/>
      <c r="J1565" s="94"/>
      <c r="K1565" s="94"/>
      <c r="L1565" s="94"/>
      <c r="M1565" s="117"/>
      <c r="N1565" s="94" t="s">
        <v>2144</v>
      </c>
      <c r="O1565" s="99"/>
    </row>
    <row r="1566" spans="1:15" s="62" customFormat="1" ht="40.5" x14ac:dyDescent="0.2">
      <c r="A1566" s="93" t="s">
        <v>735</v>
      </c>
      <c r="B1566" s="94" t="s">
        <v>1034</v>
      </c>
      <c r="C1566" s="94" t="s">
        <v>2142</v>
      </c>
      <c r="D1566" s="94" t="s">
        <v>71</v>
      </c>
      <c r="E1566" s="117"/>
      <c r="F1566" s="94" t="s">
        <v>2145</v>
      </c>
      <c r="G1566" s="94">
        <v>3</v>
      </c>
      <c r="H1566" s="94" t="s">
        <v>73</v>
      </c>
      <c r="I1566" s="94"/>
      <c r="J1566" s="94"/>
      <c r="K1566" s="107"/>
      <c r="L1566" s="94"/>
      <c r="M1566" s="99"/>
      <c r="N1566" s="94" t="s">
        <v>2144</v>
      </c>
      <c r="O1566" s="99"/>
    </row>
    <row r="1567" spans="1:15" s="62" customFormat="1" ht="54" x14ac:dyDescent="0.2">
      <c r="A1567" s="93" t="s">
        <v>735</v>
      </c>
      <c r="B1567" s="94" t="s">
        <v>1034</v>
      </c>
      <c r="C1567" s="94" t="s">
        <v>2142</v>
      </c>
      <c r="D1567" s="94" t="s">
        <v>71</v>
      </c>
      <c r="E1567" s="117"/>
      <c r="F1567" s="94" t="s">
        <v>2146</v>
      </c>
      <c r="G1567" s="94">
        <v>4</v>
      </c>
      <c r="H1567" s="94" t="s">
        <v>73</v>
      </c>
      <c r="I1567" s="94"/>
      <c r="J1567" s="94"/>
      <c r="K1567" s="107"/>
      <c r="L1567" s="94"/>
      <c r="M1567" s="117"/>
      <c r="N1567" s="94" t="s">
        <v>2144</v>
      </c>
      <c r="O1567" s="99"/>
    </row>
    <row r="1568" spans="1:15" s="62" customFormat="1" ht="27" x14ac:dyDescent="0.2">
      <c r="A1568" s="93" t="s">
        <v>735</v>
      </c>
      <c r="B1568" s="94" t="s">
        <v>1034</v>
      </c>
      <c r="C1568" s="94" t="s">
        <v>2142</v>
      </c>
      <c r="D1568" s="94" t="s">
        <v>71</v>
      </c>
      <c r="E1568" s="117"/>
      <c r="F1568" s="108" t="s">
        <v>2147</v>
      </c>
      <c r="G1568" s="94">
        <v>3</v>
      </c>
      <c r="H1568" s="94" t="s">
        <v>73</v>
      </c>
      <c r="I1568" s="94"/>
      <c r="J1568" s="94"/>
      <c r="K1568" s="107"/>
      <c r="L1568" s="94"/>
      <c r="M1568" s="99"/>
      <c r="N1568" s="94" t="s">
        <v>2144</v>
      </c>
      <c r="O1568" s="99"/>
    </row>
    <row r="1569" spans="1:15" s="62" customFormat="1" ht="40.5" x14ac:dyDescent="0.2">
      <c r="A1569" s="93" t="s">
        <v>735</v>
      </c>
      <c r="B1569" s="94" t="s">
        <v>1034</v>
      </c>
      <c r="C1569" s="94" t="s">
        <v>2142</v>
      </c>
      <c r="D1569" s="94" t="s">
        <v>71</v>
      </c>
      <c r="E1569" s="117"/>
      <c r="F1569" s="108" t="s">
        <v>2148</v>
      </c>
      <c r="G1569" s="94">
        <v>3</v>
      </c>
      <c r="H1569" s="94" t="s">
        <v>73</v>
      </c>
      <c r="I1569" s="94"/>
      <c r="J1569" s="94"/>
      <c r="K1569" s="94"/>
      <c r="L1569" s="94"/>
      <c r="M1569" s="117"/>
      <c r="N1569" s="94" t="s">
        <v>2144</v>
      </c>
      <c r="O1569" s="99"/>
    </row>
    <row r="1570" spans="1:15" s="62" customFormat="1" ht="27" x14ac:dyDescent="0.2">
      <c r="A1570" s="93" t="s">
        <v>735</v>
      </c>
      <c r="B1570" s="94" t="s">
        <v>1034</v>
      </c>
      <c r="C1570" s="94" t="s">
        <v>2142</v>
      </c>
      <c r="D1570" s="94" t="s">
        <v>71</v>
      </c>
      <c r="E1570" s="117"/>
      <c r="F1570" s="123" t="s">
        <v>2149</v>
      </c>
      <c r="G1570" s="100">
        <v>3</v>
      </c>
      <c r="H1570" s="94" t="s">
        <v>73</v>
      </c>
      <c r="I1570" s="94"/>
      <c r="J1570" s="94"/>
      <c r="K1570" s="94"/>
      <c r="L1570" s="94"/>
      <c r="M1570" s="99"/>
      <c r="N1570" s="94" t="s">
        <v>2144</v>
      </c>
      <c r="O1570" s="99"/>
    </row>
    <row r="1571" spans="1:15" s="62" customFormat="1" ht="54" x14ac:dyDescent="0.2">
      <c r="A1571" s="93" t="s">
        <v>735</v>
      </c>
      <c r="B1571" s="94" t="s">
        <v>1034</v>
      </c>
      <c r="C1571" s="94" t="s">
        <v>2142</v>
      </c>
      <c r="D1571" s="94" t="s">
        <v>71</v>
      </c>
      <c r="E1571" s="117"/>
      <c r="F1571" s="108" t="s">
        <v>2150</v>
      </c>
      <c r="G1571" s="94">
        <v>2</v>
      </c>
      <c r="H1571" s="94" t="s">
        <v>73</v>
      </c>
      <c r="I1571" s="94"/>
      <c r="J1571" s="94"/>
      <c r="K1571" s="94"/>
      <c r="L1571" s="94"/>
      <c r="M1571" s="117"/>
      <c r="N1571" s="94" t="s">
        <v>2144</v>
      </c>
      <c r="O1571" s="99"/>
    </row>
    <row r="1572" spans="1:15" s="62" customFormat="1" ht="27" x14ac:dyDescent="0.2">
      <c r="A1572" s="93" t="s">
        <v>735</v>
      </c>
      <c r="B1572" s="94" t="s">
        <v>1034</v>
      </c>
      <c r="C1572" s="94" t="s">
        <v>2142</v>
      </c>
      <c r="D1572" s="94" t="s">
        <v>71</v>
      </c>
      <c r="E1572" s="117"/>
      <c r="F1572" s="108" t="s">
        <v>2151</v>
      </c>
      <c r="G1572" s="94">
        <v>3</v>
      </c>
      <c r="H1572" s="94" t="s">
        <v>73</v>
      </c>
      <c r="I1572" s="94"/>
      <c r="J1572" s="94"/>
      <c r="K1572" s="94"/>
      <c r="L1572" s="94"/>
      <c r="M1572" s="99"/>
      <c r="N1572" s="94" t="s">
        <v>2144</v>
      </c>
      <c r="O1572" s="99"/>
    </row>
    <row r="1573" spans="1:15" s="62" customFormat="1" ht="27" x14ac:dyDescent="0.2">
      <c r="A1573" s="93" t="s">
        <v>735</v>
      </c>
      <c r="B1573" s="94" t="s">
        <v>1034</v>
      </c>
      <c r="C1573" s="94" t="s">
        <v>2142</v>
      </c>
      <c r="D1573" s="94" t="s">
        <v>71</v>
      </c>
      <c r="E1573" s="117"/>
      <c r="F1573" s="108" t="s">
        <v>2152</v>
      </c>
      <c r="G1573" s="94">
        <v>3</v>
      </c>
      <c r="H1573" s="94" t="s">
        <v>73</v>
      </c>
      <c r="I1573" s="94"/>
      <c r="J1573" s="94"/>
      <c r="K1573" s="94"/>
      <c r="L1573" s="94"/>
      <c r="M1573" s="117"/>
      <c r="N1573" s="94" t="s">
        <v>2144</v>
      </c>
      <c r="O1573" s="99"/>
    </row>
    <row r="1574" spans="1:15" s="62" customFormat="1" ht="27" x14ac:dyDescent="0.2">
      <c r="A1574" s="93" t="s">
        <v>735</v>
      </c>
      <c r="B1574" s="94" t="s">
        <v>1034</v>
      </c>
      <c r="C1574" s="94" t="s">
        <v>2142</v>
      </c>
      <c r="D1574" s="94" t="s">
        <v>71</v>
      </c>
      <c r="E1574" s="117"/>
      <c r="F1574" s="123" t="s">
        <v>2153</v>
      </c>
      <c r="G1574" s="100">
        <v>3</v>
      </c>
      <c r="H1574" s="94" t="s">
        <v>73</v>
      </c>
      <c r="I1574" s="94"/>
      <c r="J1574" s="94"/>
      <c r="K1574" s="94"/>
      <c r="L1574" s="94"/>
      <c r="M1574" s="99"/>
      <c r="N1574" s="94" t="s">
        <v>2144</v>
      </c>
      <c r="O1574" s="99"/>
    </row>
    <row r="1575" spans="1:15" s="62" customFormat="1" ht="27" x14ac:dyDescent="0.2">
      <c r="A1575" s="93" t="s">
        <v>735</v>
      </c>
      <c r="B1575" s="94" t="s">
        <v>1034</v>
      </c>
      <c r="C1575" s="94" t="s">
        <v>2142</v>
      </c>
      <c r="D1575" s="94" t="s">
        <v>71</v>
      </c>
      <c r="E1575" s="117"/>
      <c r="F1575" s="108" t="s">
        <v>2154</v>
      </c>
      <c r="G1575" s="94">
        <v>3</v>
      </c>
      <c r="H1575" s="94" t="s">
        <v>73</v>
      </c>
      <c r="I1575" s="94"/>
      <c r="J1575" s="94"/>
      <c r="K1575" s="94"/>
      <c r="L1575" s="94"/>
      <c r="M1575" s="117"/>
      <c r="N1575" s="94" t="s">
        <v>2144</v>
      </c>
      <c r="O1575" s="99"/>
    </row>
    <row r="1576" spans="1:15" s="62" customFormat="1" ht="27" x14ac:dyDescent="0.2">
      <c r="A1576" s="93" t="s">
        <v>735</v>
      </c>
      <c r="B1576" s="94" t="s">
        <v>1034</v>
      </c>
      <c r="C1576" s="94" t="s">
        <v>2142</v>
      </c>
      <c r="D1576" s="94" t="s">
        <v>71</v>
      </c>
      <c r="E1576" s="117"/>
      <c r="F1576" s="108" t="s">
        <v>2155</v>
      </c>
      <c r="G1576" s="94">
        <v>4</v>
      </c>
      <c r="H1576" s="94" t="s">
        <v>73</v>
      </c>
      <c r="I1576" s="94"/>
      <c r="J1576" s="94"/>
      <c r="K1576" s="94"/>
      <c r="L1576" s="94"/>
      <c r="M1576" s="99"/>
      <c r="N1576" s="94" t="s">
        <v>2144</v>
      </c>
      <c r="O1576" s="99"/>
    </row>
    <row r="1577" spans="1:15" s="62" customFormat="1" ht="27" x14ac:dyDescent="0.2">
      <c r="A1577" s="93" t="s">
        <v>735</v>
      </c>
      <c r="B1577" s="94" t="s">
        <v>1034</v>
      </c>
      <c r="C1577" s="94" t="s">
        <v>2142</v>
      </c>
      <c r="D1577" s="94" t="s">
        <v>71</v>
      </c>
      <c r="E1577" s="117"/>
      <c r="F1577" s="108" t="s">
        <v>2156</v>
      </c>
      <c r="G1577" s="94">
        <v>3</v>
      </c>
      <c r="H1577" s="94" t="s">
        <v>73</v>
      </c>
      <c r="I1577" s="94"/>
      <c r="J1577" s="94"/>
      <c r="K1577" s="94"/>
      <c r="L1577" s="94"/>
      <c r="M1577" s="117"/>
      <c r="N1577" s="94" t="s">
        <v>2144</v>
      </c>
      <c r="O1577" s="99"/>
    </row>
    <row r="1578" spans="1:15" s="62" customFormat="1" ht="40.5" x14ac:dyDescent="0.2">
      <c r="A1578" s="93" t="s">
        <v>735</v>
      </c>
      <c r="B1578" s="94" t="s">
        <v>1034</v>
      </c>
      <c r="C1578" s="94" t="s">
        <v>2142</v>
      </c>
      <c r="D1578" s="94" t="s">
        <v>71</v>
      </c>
      <c r="E1578" s="117"/>
      <c r="F1578" s="108" t="s">
        <v>2157</v>
      </c>
      <c r="G1578" s="94">
        <v>3</v>
      </c>
      <c r="H1578" s="94" t="s">
        <v>73</v>
      </c>
      <c r="I1578" s="94"/>
      <c r="J1578" s="94"/>
      <c r="K1578" s="94"/>
      <c r="L1578" s="94"/>
      <c r="M1578" s="99"/>
      <c r="N1578" s="94" t="s">
        <v>2144</v>
      </c>
      <c r="O1578" s="99"/>
    </row>
    <row r="1579" spans="1:15" s="62" customFormat="1" ht="27" x14ac:dyDescent="0.2">
      <c r="A1579" s="93" t="s">
        <v>735</v>
      </c>
      <c r="B1579" s="94" t="s">
        <v>1034</v>
      </c>
      <c r="C1579" s="94" t="s">
        <v>2142</v>
      </c>
      <c r="D1579" s="94" t="s">
        <v>71</v>
      </c>
      <c r="E1579" s="117"/>
      <c r="F1579" s="108" t="s">
        <v>2158</v>
      </c>
      <c r="G1579" s="94">
        <v>3</v>
      </c>
      <c r="H1579" s="94" t="s">
        <v>73</v>
      </c>
      <c r="I1579" s="94"/>
      <c r="J1579" s="94"/>
      <c r="K1579" s="94"/>
      <c r="L1579" s="94"/>
      <c r="M1579" s="117"/>
      <c r="N1579" s="94" t="s">
        <v>2144</v>
      </c>
      <c r="O1579" s="99"/>
    </row>
    <row r="1580" spans="1:15" s="62" customFormat="1" ht="27" x14ac:dyDescent="0.2">
      <c r="A1580" s="93" t="s">
        <v>735</v>
      </c>
      <c r="B1580" s="94" t="s">
        <v>1034</v>
      </c>
      <c r="C1580" s="94" t="s">
        <v>2142</v>
      </c>
      <c r="D1580" s="94" t="s">
        <v>71</v>
      </c>
      <c r="E1580" s="117"/>
      <c r="F1580" s="108" t="s">
        <v>2159</v>
      </c>
      <c r="G1580" s="94">
        <v>3</v>
      </c>
      <c r="H1580" s="94" t="s">
        <v>73</v>
      </c>
      <c r="I1580" s="94"/>
      <c r="J1580" s="94"/>
      <c r="K1580" s="94"/>
      <c r="L1580" s="94"/>
      <c r="M1580" s="99"/>
      <c r="N1580" s="94" t="s">
        <v>2144</v>
      </c>
      <c r="O1580" s="99"/>
    </row>
    <row r="1581" spans="1:15" s="62" customFormat="1" ht="27" x14ac:dyDescent="0.2">
      <c r="A1581" s="93" t="s">
        <v>735</v>
      </c>
      <c r="B1581" s="94" t="s">
        <v>1034</v>
      </c>
      <c r="C1581" s="94" t="s">
        <v>2142</v>
      </c>
      <c r="D1581" s="94" t="s">
        <v>71</v>
      </c>
      <c r="E1581" s="117"/>
      <c r="F1581" s="108" t="s">
        <v>2160</v>
      </c>
      <c r="G1581" s="94">
        <v>2</v>
      </c>
      <c r="H1581" s="94" t="s">
        <v>73</v>
      </c>
      <c r="I1581" s="94"/>
      <c r="J1581" s="94"/>
      <c r="K1581" s="94"/>
      <c r="L1581" s="94"/>
      <c r="M1581" s="117"/>
      <c r="N1581" s="94" t="s">
        <v>2144</v>
      </c>
      <c r="O1581" s="99"/>
    </row>
    <row r="1582" spans="1:15" s="62" customFormat="1" ht="27" x14ac:dyDescent="0.2">
      <c r="A1582" s="93" t="s">
        <v>735</v>
      </c>
      <c r="B1582" s="94" t="s">
        <v>1034</v>
      </c>
      <c r="C1582" s="94" t="s">
        <v>2142</v>
      </c>
      <c r="D1582" s="94" t="s">
        <v>71</v>
      </c>
      <c r="E1582" s="117"/>
      <c r="F1582" s="108" t="s">
        <v>2161</v>
      </c>
      <c r="G1582" s="94">
        <v>2</v>
      </c>
      <c r="H1582" s="94" t="s">
        <v>73</v>
      </c>
      <c r="I1582" s="94"/>
      <c r="J1582" s="94"/>
      <c r="K1582" s="94"/>
      <c r="L1582" s="94"/>
      <c r="M1582" s="99"/>
      <c r="N1582" s="94" t="s">
        <v>2144</v>
      </c>
      <c r="O1582" s="99"/>
    </row>
    <row r="1583" spans="1:15" s="62" customFormat="1" ht="27" x14ac:dyDescent="0.2">
      <c r="A1583" s="93" t="s">
        <v>735</v>
      </c>
      <c r="B1583" s="94" t="s">
        <v>1034</v>
      </c>
      <c r="C1583" s="94" t="s">
        <v>2142</v>
      </c>
      <c r="D1583" s="94" t="s">
        <v>71</v>
      </c>
      <c r="E1583" s="117"/>
      <c r="F1583" s="108" t="s">
        <v>1115</v>
      </c>
      <c r="G1583" s="94">
        <v>2</v>
      </c>
      <c r="H1583" s="94" t="s">
        <v>73</v>
      </c>
      <c r="I1583" s="94"/>
      <c r="J1583" s="94"/>
      <c r="K1583" s="94"/>
      <c r="L1583" s="94"/>
      <c r="M1583" s="117"/>
      <c r="N1583" s="94" t="s">
        <v>2144</v>
      </c>
      <c r="O1583" s="99"/>
    </row>
    <row r="1584" spans="1:15" s="62" customFormat="1" ht="27" x14ac:dyDescent="0.2">
      <c r="A1584" s="93" t="s">
        <v>735</v>
      </c>
      <c r="B1584" s="94" t="s">
        <v>1034</v>
      </c>
      <c r="C1584" s="94" t="s">
        <v>2142</v>
      </c>
      <c r="D1584" s="94" t="s">
        <v>71</v>
      </c>
      <c r="E1584" s="117"/>
      <c r="F1584" s="108" t="s">
        <v>2162</v>
      </c>
      <c r="G1584" s="94">
        <v>3</v>
      </c>
      <c r="H1584" s="94" t="s">
        <v>73</v>
      </c>
      <c r="I1584" s="94"/>
      <c r="J1584" s="94"/>
      <c r="K1584" s="94"/>
      <c r="L1584" s="94"/>
      <c r="M1584" s="99"/>
      <c r="N1584" s="94" t="s">
        <v>2144</v>
      </c>
      <c r="O1584" s="99"/>
    </row>
    <row r="1585" spans="1:15" s="62" customFormat="1" ht="27" x14ac:dyDescent="0.2">
      <c r="A1585" s="93" t="s">
        <v>735</v>
      </c>
      <c r="B1585" s="94" t="s">
        <v>1034</v>
      </c>
      <c r="C1585" s="94" t="s">
        <v>2142</v>
      </c>
      <c r="D1585" s="94" t="s">
        <v>71</v>
      </c>
      <c r="E1585" s="117"/>
      <c r="F1585" s="108" t="s">
        <v>2163</v>
      </c>
      <c r="G1585" s="94">
        <v>2</v>
      </c>
      <c r="H1585" s="94" t="s">
        <v>73</v>
      </c>
      <c r="I1585" s="94"/>
      <c r="J1585" s="94"/>
      <c r="K1585" s="94"/>
      <c r="L1585" s="94"/>
      <c r="M1585" s="117"/>
      <c r="N1585" s="94" t="s">
        <v>2144</v>
      </c>
      <c r="O1585" s="99"/>
    </row>
    <row r="1586" spans="1:15" s="62" customFormat="1" ht="27" x14ac:dyDescent="0.2">
      <c r="A1586" s="93" t="s">
        <v>735</v>
      </c>
      <c r="B1586" s="94" t="s">
        <v>1034</v>
      </c>
      <c r="C1586" s="94" t="s">
        <v>2142</v>
      </c>
      <c r="D1586" s="94" t="s">
        <v>71</v>
      </c>
      <c r="E1586" s="117"/>
      <c r="F1586" s="108" t="s">
        <v>2164</v>
      </c>
      <c r="G1586" s="94">
        <v>2</v>
      </c>
      <c r="H1586" s="94" t="s">
        <v>73</v>
      </c>
      <c r="I1586" s="94"/>
      <c r="J1586" s="94"/>
      <c r="K1586" s="94"/>
      <c r="L1586" s="94"/>
      <c r="M1586" s="99"/>
      <c r="N1586" s="94" t="s">
        <v>2144</v>
      </c>
      <c r="O1586" s="99"/>
    </row>
    <row r="1587" spans="1:15" s="62" customFormat="1" ht="27" x14ac:dyDescent="0.2">
      <c r="A1587" s="93" t="s">
        <v>735</v>
      </c>
      <c r="B1587" s="94" t="s">
        <v>1034</v>
      </c>
      <c r="C1587" s="94" t="s">
        <v>2142</v>
      </c>
      <c r="D1587" s="94" t="s">
        <v>71</v>
      </c>
      <c r="E1587" s="117"/>
      <c r="F1587" s="108" t="s">
        <v>2165</v>
      </c>
      <c r="G1587" s="94">
        <v>3</v>
      </c>
      <c r="H1587" s="94" t="s">
        <v>73</v>
      </c>
      <c r="I1587" s="94"/>
      <c r="J1587" s="94"/>
      <c r="K1587" s="94"/>
      <c r="L1587" s="94"/>
      <c r="M1587" s="99"/>
      <c r="N1587" s="94" t="s">
        <v>2144</v>
      </c>
      <c r="O1587" s="99"/>
    </row>
    <row r="1588" spans="1:15" s="62" customFormat="1" ht="40.5" x14ac:dyDescent="0.2">
      <c r="A1588" s="93" t="s">
        <v>735</v>
      </c>
      <c r="B1588" s="94" t="s">
        <v>1034</v>
      </c>
      <c r="C1588" s="94" t="s">
        <v>2142</v>
      </c>
      <c r="D1588" s="94" t="s">
        <v>71</v>
      </c>
      <c r="E1588" s="117"/>
      <c r="F1588" s="108" t="s">
        <v>2166</v>
      </c>
      <c r="G1588" s="94">
        <v>2</v>
      </c>
      <c r="H1588" s="94" t="s">
        <v>73</v>
      </c>
      <c r="I1588" s="94"/>
      <c r="J1588" s="94"/>
      <c r="K1588" s="94"/>
      <c r="L1588" s="94"/>
      <c r="M1588" s="117"/>
      <c r="N1588" s="94" t="s">
        <v>2144</v>
      </c>
      <c r="O1588" s="99"/>
    </row>
    <row r="1589" spans="1:15" s="62" customFormat="1" ht="27" x14ac:dyDescent="0.2">
      <c r="A1589" s="93" t="s">
        <v>735</v>
      </c>
      <c r="B1589" s="94" t="s">
        <v>1034</v>
      </c>
      <c r="C1589" s="94" t="s">
        <v>2142</v>
      </c>
      <c r="D1589" s="94" t="s">
        <v>71</v>
      </c>
      <c r="E1589" s="117"/>
      <c r="F1589" s="108" t="s">
        <v>2167</v>
      </c>
      <c r="G1589" s="94">
        <v>2</v>
      </c>
      <c r="H1589" s="94" t="s">
        <v>73</v>
      </c>
      <c r="I1589" s="94"/>
      <c r="J1589" s="94"/>
      <c r="K1589" s="94"/>
      <c r="L1589" s="94"/>
      <c r="M1589" s="99"/>
      <c r="N1589" s="94" t="s">
        <v>2144</v>
      </c>
      <c r="O1589" s="99"/>
    </row>
    <row r="1590" spans="1:15" s="62" customFormat="1" ht="40.5" x14ac:dyDescent="0.2">
      <c r="A1590" s="93" t="s">
        <v>735</v>
      </c>
      <c r="B1590" s="94" t="s">
        <v>1034</v>
      </c>
      <c r="C1590" s="94" t="s">
        <v>2142</v>
      </c>
      <c r="D1590" s="94" t="s">
        <v>71</v>
      </c>
      <c r="E1590" s="117"/>
      <c r="F1590" s="108" t="s">
        <v>2168</v>
      </c>
      <c r="G1590" s="94">
        <v>3</v>
      </c>
      <c r="H1590" s="94" t="s">
        <v>73</v>
      </c>
      <c r="I1590" s="94"/>
      <c r="J1590" s="94"/>
      <c r="K1590" s="94"/>
      <c r="L1590" s="94"/>
      <c r="M1590" s="117"/>
      <c r="N1590" s="94" t="s">
        <v>2144</v>
      </c>
      <c r="O1590" s="99"/>
    </row>
    <row r="1591" spans="1:15" s="62" customFormat="1" ht="27" x14ac:dyDescent="0.2">
      <c r="A1591" s="93" t="s">
        <v>735</v>
      </c>
      <c r="B1591" s="94" t="s">
        <v>1034</v>
      </c>
      <c r="C1591" s="94" t="s">
        <v>2142</v>
      </c>
      <c r="D1591" s="94" t="s">
        <v>71</v>
      </c>
      <c r="E1591" s="117"/>
      <c r="F1591" s="108" t="s">
        <v>2169</v>
      </c>
      <c r="G1591" s="94">
        <v>3</v>
      </c>
      <c r="H1591" s="94" t="s">
        <v>73</v>
      </c>
      <c r="I1591" s="94"/>
      <c r="J1591" s="94"/>
      <c r="K1591" s="94"/>
      <c r="L1591" s="94"/>
      <c r="M1591" s="99"/>
      <c r="N1591" s="94" t="s">
        <v>2144</v>
      </c>
      <c r="O1591" s="99"/>
    </row>
    <row r="1592" spans="1:15" s="62" customFormat="1" ht="40.5" x14ac:dyDescent="0.2">
      <c r="A1592" s="93" t="s">
        <v>735</v>
      </c>
      <c r="B1592" s="94" t="s">
        <v>1034</v>
      </c>
      <c r="C1592" s="94" t="s">
        <v>2142</v>
      </c>
      <c r="D1592" s="94" t="s">
        <v>71</v>
      </c>
      <c r="E1592" s="117"/>
      <c r="F1592" s="108" t="s">
        <v>2170</v>
      </c>
      <c r="G1592" s="94">
        <v>3</v>
      </c>
      <c r="H1592" s="94" t="s">
        <v>73</v>
      </c>
      <c r="I1592" s="94"/>
      <c r="J1592" s="94"/>
      <c r="K1592" s="94"/>
      <c r="L1592" s="94"/>
      <c r="M1592" s="117"/>
      <c r="N1592" s="94" t="s">
        <v>2144</v>
      </c>
      <c r="O1592" s="99"/>
    </row>
    <row r="1593" spans="1:15" s="62" customFormat="1" ht="27" x14ac:dyDescent="0.2">
      <c r="A1593" s="93" t="s">
        <v>735</v>
      </c>
      <c r="B1593" s="94" t="s">
        <v>1034</v>
      </c>
      <c r="C1593" s="94" t="s">
        <v>2142</v>
      </c>
      <c r="D1593" s="94" t="s">
        <v>71</v>
      </c>
      <c r="E1593" s="117"/>
      <c r="F1593" s="108" t="s">
        <v>2171</v>
      </c>
      <c r="G1593" s="94">
        <v>3</v>
      </c>
      <c r="H1593" s="94" t="s">
        <v>73</v>
      </c>
      <c r="I1593" s="94"/>
      <c r="J1593" s="94"/>
      <c r="K1593" s="94"/>
      <c r="L1593" s="94"/>
      <c r="M1593" s="99"/>
      <c r="N1593" s="94" t="s">
        <v>2144</v>
      </c>
      <c r="O1593" s="99"/>
    </row>
    <row r="1594" spans="1:15" s="62" customFormat="1" ht="27" x14ac:dyDescent="0.2">
      <c r="A1594" s="93" t="s">
        <v>735</v>
      </c>
      <c r="B1594" s="94" t="s">
        <v>1034</v>
      </c>
      <c r="C1594" s="94" t="s">
        <v>2142</v>
      </c>
      <c r="D1594" s="94" t="s">
        <v>71</v>
      </c>
      <c r="E1594" s="117"/>
      <c r="F1594" s="108" t="s">
        <v>2172</v>
      </c>
      <c r="G1594" s="94">
        <v>2</v>
      </c>
      <c r="H1594" s="94" t="s">
        <v>73</v>
      </c>
      <c r="I1594" s="94"/>
      <c r="J1594" s="94"/>
      <c r="K1594" s="94"/>
      <c r="L1594" s="94"/>
      <c r="M1594" s="117"/>
      <c r="N1594" s="94" t="s">
        <v>2144</v>
      </c>
      <c r="O1594" s="99"/>
    </row>
    <row r="1595" spans="1:15" s="62" customFormat="1" ht="108" x14ac:dyDescent="0.2">
      <c r="A1595" s="93" t="s">
        <v>735</v>
      </c>
      <c r="B1595" s="94" t="s">
        <v>432</v>
      </c>
      <c r="C1595" s="94" t="s">
        <v>1515</v>
      </c>
      <c r="D1595" s="94" t="s">
        <v>71</v>
      </c>
      <c r="E1595" s="117"/>
      <c r="F1595" s="108" t="s">
        <v>2173</v>
      </c>
      <c r="G1595" s="94">
        <v>3</v>
      </c>
      <c r="H1595" s="94" t="s">
        <v>73</v>
      </c>
      <c r="I1595" s="97" t="s">
        <v>1495</v>
      </c>
      <c r="J1595" s="94"/>
      <c r="K1595" s="94" t="s">
        <v>2174</v>
      </c>
      <c r="L1595" s="94" t="s">
        <v>2175</v>
      </c>
      <c r="M1595" s="99"/>
      <c r="N1595" s="94" t="s">
        <v>432</v>
      </c>
      <c r="O1595" s="99"/>
    </row>
    <row r="1596" spans="1:15" s="62" customFormat="1" ht="108" x14ac:dyDescent="0.2">
      <c r="A1596" s="93" t="s">
        <v>735</v>
      </c>
      <c r="B1596" s="94" t="s">
        <v>432</v>
      </c>
      <c r="C1596" s="94" t="s">
        <v>1515</v>
      </c>
      <c r="D1596" s="94" t="s">
        <v>71</v>
      </c>
      <c r="E1596" s="117"/>
      <c r="F1596" s="108" t="s">
        <v>2176</v>
      </c>
      <c r="G1596" s="94">
        <v>3</v>
      </c>
      <c r="H1596" s="94" t="s">
        <v>73</v>
      </c>
      <c r="I1596" s="97" t="s">
        <v>1495</v>
      </c>
      <c r="J1596" s="94"/>
      <c r="K1596" s="94" t="s">
        <v>2174</v>
      </c>
      <c r="L1596" s="94"/>
      <c r="M1596" s="117"/>
      <c r="N1596" s="94" t="s">
        <v>432</v>
      </c>
      <c r="O1596" s="99"/>
    </row>
    <row r="1597" spans="1:15" s="62" customFormat="1" ht="108" x14ac:dyDescent="0.2">
      <c r="A1597" s="93" t="s">
        <v>735</v>
      </c>
      <c r="B1597" s="94" t="s">
        <v>432</v>
      </c>
      <c r="C1597" s="94" t="s">
        <v>1515</v>
      </c>
      <c r="D1597" s="94" t="s">
        <v>71</v>
      </c>
      <c r="E1597" s="117"/>
      <c r="F1597" s="108" t="s">
        <v>2177</v>
      </c>
      <c r="G1597" s="94">
        <v>3</v>
      </c>
      <c r="H1597" s="94" t="s">
        <v>73</v>
      </c>
      <c r="I1597" s="97" t="s">
        <v>1495</v>
      </c>
      <c r="J1597" s="94"/>
      <c r="K1597" s="94" t="s">
        <v>2174</v>
      </c>
      <c r="L1597" s="94"/>
      <c r="M1597" s="99"/>
      <c r="N1597" s="94" t="s">
        <v>432</v>
      </c>
      <c r="O1597" s="99"/>
    </row>
    <row r="1598" spans="1:15" s="62" customFormat="1" ht="108" x14ac:dyDescent="0.2">
      <c r="A1598" s="93" t="s">
        <v>735</v>
      </c>
      <c r="B1598" s="94" t="s">
        <v>432</v>
      </c>
      <c r="C1598" s="94" t="s">
        <v>1515</v>
      </c>
      <c r="D1598" s="94" t="s">
        <v>71</v>
      </c>
      <c r="E1598" s="117"/>
      <c r="F1598" s="108" t="s">
        <v>2178</v>
      </c>
      <c r="G1598" s="94">
        <v>3</v>
      </c>
      <c r="H1598" s="94" t="s">
        <v>73</v>
      </c>
      <c r="I1598" s="97" t="s">
        <v>1495</v>
      </c>
      <c r="J1598" s="94"/>
      <c r="K1598" s="94" t="s">
        <v>2174</v>
      </c>
      <c r="L1598" s="94"/>
      <c r="M1598" s="117"/>
      <c r="N1598" s="94" t="s">
        <v>432</v>
      </c>
      <c r="O1598" s="99"/>
    </row>
    <row r="1599" spans="1:15" s="62" customFormat="1" ht="108" x14ac:dyDescent="0.2">
      <c r="A1599" s="93" t="s">
        <v>735</v>
      </c>
      <c r="B1599" s="94" t="s">
        <v>432</v>
      </c>
      <c r="C1599" s="94" t="s">
        <v>1515</v>
      </c>
      <c r="D1599" s="94" t="s">
        <v>71</v>
      </c>
      <c r="E1599" s="117"/>
      <c r="F1599" s="108" t="s">
        <v>2179</v>
      </c>
      <c r="G1599" s="94">
        <v>3</v>
      </c>
      <c r="H1599" s="94" t="s">
        <v>73</v>
      </c>
      <c r="I1599" s="97" t="s">
        <v>1495</v>
      </c>
      <c r="J1599" s="94"/>
      <c r="K1599" s="94" t="s">
        <v>2174</v>
      </c>
      <c r="L1599" s="94"/>
      <c r="M1599" s="99"/>
      <c r="N1599" s="94" t="s">
        <v>432</v>
      </c>
      <c r="O1599" s="99"/>
    </row>
    <row r="1600" spans="1:15" s="62" customFormat="1" ht="108" x14ac:dyDescent="0.2">
      <c r="A1600" s="93" t="s">
        <v>735</v>
      </c>
      <c r="B1600" s="94" t="s">
        <v>432</v>
      </c>
      <c r="C1600" s="94" t="s">
        <v>1515</v>
      </c>
      <c r="D1600" s="94" t="s">
        <v>71</v>
      </c>
      <c r="E1600" s="117"/>
      <c r="F1600" s="108" t="s">
        <v>2180</v>
      </c>
      <c r="G1600" s="94">
        <v>3</v>
      </c>
      <c r="H1600" s="94" t="s">
        <v>73</v>
      </c>
      <c r="I1600" s="97" t="s">
        <v>1495</v>
      </c>
      <c r="J1600" s="94"/>
      <c r="K1600" s="94" t="s">
        <v>2174</v>
      </c>
      <c r="L1600" s="94"/>
      <c r="M1600" s="117"/>
      <c r="N1600" s="94" t="s">
        <v>432</v>
      </c>
      <c r="O1600" s="99"/>
    </row>
    <row r="1601" spans="1:15" s="62" customFormat="1" ht="108" x14ac:dyDescent="0.2">
      <c r="A1601" s="93" t="s">
        <v>735</v>
      </c>
      <c r="B1601" s="94" t="s">
        <v>432</v>
      </c>
      <c r="C1601" s="94" t="s">
        <v>1515</v>
      </c>
      <c r="D1601" s="94" t="s">
        <v>71</v>
      </c>
      <c r="E1601" s="117"/>
      <c r="F1601" s="108" t="s">
        <v>2181</v>
      </c>
      <c r="G1601" s="94">
        <v>3</v>
      </c>
      <c r="H1601" s="94" t="s">
        <v>73</v>
      </c>
      <c r="I1601" s="97" t="s">
        <v>1495</v>
      </c>
      <c r="J1601" s="94"/>
      <c r="K1601" s="94" t="s">
        <v>2174</v>
      </c>
      <c r="L1601" s="94"/>
      <c r="M1601" s="99"/>
      <c r="N1601" s="94" t="s">
        <v>432</v>
      </c>
      <c r="O1601" s="99"/>
    </row>
    <row r="1602" spans="1:15" s="62" customFormat="1" ht="108" x14ac:dyDescent="0.2">
      <c r="A1602" s="93" t="s">
        <v>735</v>
      </c>
      <c r="B1602" s="94" t="s">
        <v>432</v>
      </c>
      <c r="C1602" s="94" t="s">
        <v>1515</v>
      </c>
      <c r="D1602" s="94" t="s">
        <v>71</v>
      </c>
      <c r="E1602" s="117"/>
      <c r="F1602" s="108" t="s">
        <v>2182</v>
      </c>
      <c r="G1602" s="94">
        <v>3</v>
      </c>
      <c r="H1602" s="94" t="s">
        <v>73</v>
      </c>
      <c r="I1602" s="97" t="s">
        <v>1495</v>
      </c>
      <c r="J1602" s="94"/>
      <c r="K1602" s="94" t="s">
        <v>2174</v>
      </c>
      <c r="L1602" s="94"/>
      <c r="M1602" s="117"/>
      <c r="N1602" s="94" t="s">
        <v>432</v>
      </c>
      <c r="O1602" s="99"/>
    </row>
    <row r="1603" spans="1:15" s="62" customFormat="1" ht="108" x14ac:dyDescent="0.2">
      <c r="A1603" s="93" t="s">
        <v>735</v>
      </c>
      <c r="B1603" s="94" t="s">
        <v>432</v>
      </c>
      <c r="C1603" s="94" t="s">
        <v>1515</v>
      </c>
      <c r="D1603" s="94" t="s">
        <v>71</v>
      </c>
      <c r="E1603" s="117"/>
      <c r="F1603" s="108" t="s">
        <v>2183</v>
      </c>
      <c r="G1603" s="94">
        <v>3</v>
      </c>
      <c r="H1603" s="94" t="s">
        <v>73</v>
      </c>
      <c r="I1603" s="97" t="s">
        <v>1495</v>
      </c>
      <c r="J1603" s="94"/>
      <c r="K1603" s="94" t="s">
        <v>2174</v>
      </c>
      <c r="L1603" s="94"/>
      <c r="M1603" s="99"/>
      <c r="N1603" s="94" t="s">
        <v>432</v>
      </c>
      <c r="O1603" s="99"/>
    </row>
    <row r="1604" spans="1:15" s="62" customFormat="1" ht="81" x14ac:dyDescent="0.2">
      <c r="A1604" s="93" t="s">
        <v>735</v>
      </c>
      <c r="B1604" s="94" t="s">
        <v>736</v>
      </c>
      <c r="C1604" s="94" t="s">
        <v>2184</v>
      </c>
      <c r="D1604" s="94" t="s">
        <v>71</v>
      </c>
      <c r="E1604" s="117"/>
      <c r="F1604" s="108" t="s">
        <v>2185</v>
      </c>
      <c r="G1604" s="94">
        <v>3</v>
      </c>
      <c r="H1604" s="94" t="s">
        <v>73</v>
      </c>
      <c r="I1604" s="97" t="s">
        <v>2186</v>
      </c>
      <c r="J1604" s="94" t="s">
        <v>2187</v>
      </c>
      <c r="K1604" s="107" t="s">
        <v>2188</v>
      </c>
      <c r="L1604" s="94" t="s">
        <v>2189</v>
      </c>
      <c r="M1604" s="117"/>
      <c r="N1604" s="94" t="s">
        <v>2190</v>
      </c>
      <c r="O1604" s="99"/>
    </row>
    <row r="1605" spans="1:15" s="62" customFormat="1" ht="135" x14ac:dyDescent="0.2">
      <c r="A1605" s="93" t="s">
        <v>735</v>
      </c>
      <c r="B1605" s="94" t="s">
        <v>736</v>
      </c>
      <c r="C1605" s="94" t="s">
        <v>2184</v>
      </c>
      <c r="D1605" s="94" t="s">
        <v>71</v>
      </c>
      <c r="E1605" s="117"/>
      <c r="F1605" s="94" t="s">
        <v>962</v>
      </c>
      <c r="G1605" s="94">
        <v>3</v>
      </c>
      <c r="H1605" s="94" t="s">
        <v>73</v>
      </c>
      <c r="I1605" s="97" t="s">
        <v>2191</v>
      </c>
      <c r="J1605" s="94" t="s">
        <v>2192</v>
      </c>
      <c r="K1605" s="94" t="s">
        <v>2193</v>
      </c>
      <c r="L1605" s="94" t="s">
        <v>2189</v>
      </c>
      <c r="M1605" s="99"/>
      <c r="N1605" s="94" t="s">
        <v>2190</v>
      </c>
      <c r="O1605" s="99"/>
    </row>
    <row r="1606" spans="1:15" s="62" customFormat="1" ht="121.5" x14ac:dyDescent="0.2">
      <c r="A1606" s="93" t="s">
        <v>735</v>
      </c>
      <c r="B1606" s="94" t="s">
        <v>736</v>
      </c>
      <c r="C1606" s="96" t="s">
        <v>2184</v>
      </c>
      <c r="D1606" s="96" t="s">
        <v>71</v>
      </c>
      <c r="E1606" s="117"/>
      <c r="F1606" s="108" t="s">
        <v>1711</v>
      </c>
      <c r="G1606" s="94">
        <v>2</v>
      </c>
      <c r="H1606" s="94" t="s">
        <v>73</v>
      </c>
      <c r="I1606" s="97" t="s">
        <v>2194</v>
      </c>
      <c r="J1606" s="94" t="s">
        <v>2195</v>
      </c>
      <c r="K1606" s="94" t="s">
        <v>2196</v>
      </c>
      <c r="L1606" s="94" t="s">
        <v>2197</v>
      </c>
      <c r="M1606" s="117"/>
      <c r="N1606" s="94" t="s">
        <v>2190</v>
      </c>
      <c r="O1606" s="99"/>
    </row>
    <row r="1607" spans="1:15" s="62" customFormat="1" ht="135" x14ac:dyDescent="0.2">
      <c r="A1607" s="93" t="s">
        <v>735</v>
      </c>
      <c r="B1607" s="94" t="s">
        <v>736</v>
      </c>
      <c r="C1607" s="96" t="s">
        <v>2184</v>
      </c>
      <c r="D1607" s="96" t="s">
        <v>71</v>
      </c>
      <c r="E1607" s="117"/>
      <c r="F1607" s="108" t="s">
        <v>554</v>
      </c>
      <c r="G1607" s="94">
        <v>2</v>
      </c>
      <c r="H1607" s="94" t="s">
        <v>73</v>
      </c>
      <c r="I1607" s="97" t="s">
        <v>2198</v>
      </c>
      <c r="J1607" s="94" t="s">
        <v>2199</v>
      </c>
      <c r="K1607" s="94" t="s">
        <v>2200</v>
      </c>
      <c r="L1607" s="94" t="s">
        <v>2201</v>
      </c>
      <c r="M1607" s="99"/>
      <c r="N1607" s="94" t="s">
        <v>2190</v>
      </c>
      <c r="O1607" s="99"/>
    </row>
    <row r="1608" spans="1:15" s="62" customFormat="1" ht="27" x14ac:dyDescent="0.2">
      <c r="A1608" s="99" t="s">
        <v>3967</v>
      </c>
      <c r="B1608" s="114" t="s">
        <v>1363</v>
      </c>
      <c r="C1608" s="114" t="s">
        <v>1363</v>
      </c>
      <c r="D1608" s="96" t="s">
        <v>71</v>
      </c>
      <c r="E1608" s="124">
        <v>2016068</v>
      </c>
      <c r="F1608" s="114" t="s">
        <v>2704</v>
      </c>
      <c r="G1608" s="99"/>
      <c r="H1608" s="94" t="s">
        <v>73</v>
      </c>
      <c r="I1608" s="97"/>
      <c r="J1608" s="99"/>
      <c r="K1608" s="99" t="s">
        <v>3976</v>
      </c>
      <c r="L1608" s="99"/>
      <c r="M1608" s="94"/>
      <c r="N1608" s="124" t="s">
        <v>219</v>
      </c>
      <c r="O1608" s="94"/>
    </row>
    <row r="1609" spans="1:15" s="62" customFormat="1" ht="54" x14ac:dyDescent="0.2">
      <c r="A1609" s="99" t="s">
        <v>3967</v>
      </c>
      <c r="B1609" s="125" t="s">
        <v>1363</v>
      </c>
      <c r="C1609" s="125" t="s">
        <v>1363</v>
      </c>
      <c r="D1609" s="96" t="s">
        <v>71</v>
      </c>
      <c r="E1609" s="126">
        <v>2016069</v>
      </c>
      <c r="F1609" s="125" t="s">
        <v>2705</v>
      </c>
      <c r="G1609" s="99"/>
      <c r="H1609" s="94" t="s">
        <v>73</v>
      </c>
      <c r="I1609" s="97"/>
      <c r="J1609" s="99"/>
      <c r="K1609" s="99" t="s">
        <v>3976</v>
      </c>
      <c r="L1609" s="99"/>
      <c r="M1609" s="94"/>
      <c r="N1609" s="126" t="s">
        <v>219</v>
      </c>
      <c r="O1609" s="94"/>
    </row>
    <row r="1610" spans="1:15" s="62" customFormat="1" ht="40.5" x14ac:dyDescent="0.2">
      <c r="A1610" s="99" t="s">
        <v>3967</v>
      </c>
      <c r="B1610" s="114" t="s">
        <v>1363</v>
      </c>
      <c r="C1610" s="114" t="s">
        <v>1363</v>
      </c>
      <c r="D1610" s="96" t="s">
        <v>71</v>
      </c>
      <c r="E1610" s="124">
        <v>2016072</v>
      </c>
      <c r="F1610" s="114" t="s">
        <v>2706</v>
      </c>
      <c r="G1610" s="99"/>
      <c r="H1610" s="94" t="s">
        <v>73</v>
      </c>
      <c r="I1610" s="97"/>
      <c r="J1610" s="99"/>
      <c r="K1610" s="99" t="s">
        <v>3976</v>
      </c>
      <c r="L1610" s="99"/>
      <c r="M1610" s="94"/>
      <c r="N1610" s="124" t="s">
        <v>219</v>
      </c>
      <c r="O1610" s="94"/>
    </row>
    <row r="1611" spans="1:15" s="62" customFormat="1" ht="40.5" x14ac:dyDescent="0.2">
      <c r="A1611" s="99" t="s">
        <v>3967</v>
      </c>
      <c r="B1611" s="125" t="s">
        <v>1363</v>
      </c>
      <c r="C1611" s="125" t="s">
        <v>1363</v>
      </c>
      <c r="D1611" s="96" t="s">
        <v>71</v>
      </c>
      <c r="E1611" s="126">
        <v>2016073</v>
      </c>
      <c r="F1611" s="125" t="s">
        <v>2707</v>
      </c>
      <c r="G1611" s="99"/>
      <c r="H1611" s="94" t="s">
        <v>73</v>
      </c>
      <c r="I1611" s="97"/>
      <c r="J1611" s="99"/>
      <c r="K1611" s="99" t="s">
        <v>3976</v>
      </c>
      <c r="L1611" s="99"/>
      <c r="M1611" s="94"/>
      <c r="N1611" s="126" t="s">
        <v>219</v>
      </c>
      <c r="O1611" s="94"/>
    </row>
    <row r="1612" spans="1:15" s="62" customFormat="1" ht="54" x14ac:dyDescent="0.2">
      <c r="A1612" s="99" t="s">
        <v>3967</v>
      </c>
      <c r="B1612" s="114" t="s">
        <v>1363</v>
      </c>
      <c r="C1612" s="114" t="s">
        <v>1363</v>
      </c>
      <c r="D1612" s="96" t="s">
        <v>71</v>
      </c>
      <c r="E1612" s="124">
        <v>2016078</v>
      </c>
      <c r="F1612" s="114" t="s">
        <v>2708</v>
      </c>
      <c r="G1612" s="99"/>
      <c r="H1612" s="94" t="s">
        <v>73</v>
      </c>
      <c r="I1612" s="97"/>
      <c r="J1612" s="99"/>
      <c r="K1612" s="99" t="s">
        <v>3976</v>
      </c>
      <c r="L1612" s="99"/>
      <c r="M1612" s="94"/>
      <c r="N1612" s="124" t="s">
        <v>219</v>
      </c>
      <c r="O1612" s="94"/>
    </row>
    <row r="1613" spans="1:15" s="62" customFormat="1" ht="40.5" x14ac:dyDescent="0.2">
      <c r="A1613" s="99" t="s">
        <v>3967</v>
      </c>
      <c r="B1613" s="125" t="s">
        <v>1363</v>
      </c>
      <c r="C1613" s="125" t="s">
        <v>1363</v>
      </c>
      <c r="D1613" s="96" t="s">
        <v>71</v>
      </c>
      <c r="E1613" s="126">
        <v>2016082</v>
      </c>
      <c r="F1613" s="125" t="s">
        <v>2709</v>
      </c>
      <c r="G1613" s="99"/>
      <c r="H1613" s="94" t="s">
        <v>73</v>
      </c>
      <c r="I1613" s="97"/>
      <c r="J1613" s="99"/>
      <c r="K1613" s="99" t="s">
        <v>3976</v>
      </c>
      <c r="L1613" s="99"/>
      <c r="M1613" s="94"/>
      <c r="N1613" s="126" t="s">
        <v>219</v>
      </c>
      <c r="O1613" s="94"/>
    </row>
    <row r="1614" spans="1:15" s="62" customFormat="1" ht="27" x14ac:dyDescent="0.2">
      <c r="A1614" s="99" t="s">
        <v>3967</v>
      </c>
      <c r="B1614" s="114" t="s">
        <v>1363</v>
      </c>
      <c r="C1614" s="114" t="s">
        <v>1363</v>
      </c>
      <c r="D1614" s="96" t="s">
        <v>71</v>
      </c>
      <c r="E1614" s="124">
        <v>2016083</v>
      </c>
      <c r="F1614" s="114" t="s">
        <v>2710</v>
      </c>
      <c r="G1614" s="99"/>
      <c r="H1614" s="94" t="s">
        <v>73</v>
      </c>
      <c r="I1614" s="97"/>
      <c r="J1614" s="99"/>
      <c r="K1614" s="99" t="s">
        <v>3976</v>
      </c>
      <c r="L1614" s="99"/>
      <c r="M1614" s="94"/>
      <c r="N1614" s="124" t="s">
        <v>219</v>
      </c>
      <c r="O1614" s="94"/>
    </row>
    <row r="1615" spans="1:15" s="62" customFormat="1" ht="27" x14ac:dyDescent="0.2">
      <c r="A1615" s="99" t="s">
        <v>3967</v>
      </c>
      <c r="B1615" s="125" t="s">
        <v>1363</v>
      </c>
      <c r="C1615" s="125" t="s">
        <v>1363</v>
      </c>
      <c r="D1615" s="96" t="s">
        <v>71</v>
      </c>
      <c r="E1615" s="126">
        <v>2016084</v>
      </c>
      <c r="F1615" s="125" t="s">
        <v>2711</v>
      </c>
      <c r="G1615" s="99"/>
      <c r="H1615" s="94" t="s">
        <v>73</v>
      </c>
      <c r="I1615" s="97"/>
      <c r="J1615" s="99"/>
      <c r="K1615" s="99" t="s">
        <v>3976</v>
      </c>
      <c r="L1615" s="99"/>
      <c r="M1615" s="94"/>
      <c r="N1615" s="126" t="s">
        <v>219</v>
      </c>
      <c r="O1615" s="94"/>
    </row>
    <row r="1616" spans="1:15" s="62" customFormat="1" ht="40.5" x14ac:dyDescent="0.2">
      <c r="A1616" s="99" t="s">
        <v>3967</v>
      </c>
      <c r="B1616" s="114" t="s">
        <v>1363</v>
      </c>
      <c r="C1616" s="114" t="s">
        <v>1363</v>
      </c>
      <c r="D1616" s="96" t="s">
        <v>71</v>
      </c>
      <c r="E1616" s="124">
        <v>2016086</v>
      </c>
      <c r="F1616" s="114" t="s">
        <v>2712</v>
      </c>
      <c r="G1616" s="99"/>
      <c r="H1616" s="94" t="s">
        <v>73</v>
      </c>
      <c r="I1616" s="97"/>
      <c r="J1616" s="99"/>
      <c r="K1616" s="99" t="s">
        <v>3976</v>
      </c>
      <c r="L1616" s="99"/>
      <c r="M1616" s="94"/>
      <c r="N1616" s="124" t="s">
        <v>219</v>
      </c>
      <c r="O1616" s="94"/>
    </row>
    <row r="1617" spans="1:15" s="62" customFormat="1" ht="27" x14ac:dyDescent="0.2">
      <c r="A1617" s="99" t="s">
        <v>3967</v>
      </c>
      <c r="B1617" s="125" t="s">
        <v>1363</v>
      </c>
      <c r="C1617" s="125" t="s">
        <v>1363</v>
      </c>
      <c r="D1617" s="96" t="s">
        <v>71</v>
      </c>
      <c r="E1617" s="126">
        <v>2016091</v>
      </c>
      <c r="F1617" s="125" t="s">
        <v>2713</v>
      </c>
      <c r="G1617" s="99"/>
      <c r="H1617" s="94" t="s">
        <v>73</v>
      </c>
      <c r="I1617" s="97"/>
      <c r="J1617" s="99"/>
      <c r="K1617" s="99" t="s">
        <v>3976</v>
      </c>
      <c r="L1617" s="99"/>
      <c r="M1617" s="94"/>
      <c r="N1617" s="126" t="s">
        <v>219</v>
      </c>
      <c r="O1617" s="94"/>
    </row>
    <row r="1618" spans="1:15" s="62" customFormat="1" ht="54" x14ac:dyDescent="0.2">
      <c r="A1618" s="99" t="s">
        <v>3967</v>
      </c>
      <c r="B1618" s="114" t="s">
        <v>1363</v>
      </c>
      <c r="C1618" s="114" t="s">
        <v>1363</v>
      </c>
      <c r="D1618" s="96" t="s">
        <v>71</v>
      </c>
      <c r="E1618" s="124">
        <v>2016094</v>
      </c>
      <c r="F1618" s="114" t="s">
        <v>2714</v>
      </c>
      <c r="G1618" s="99"/>
      <c r="H1618" s="94" t="s">
        <v>73</v>
      </c>
      <c r="I1618" s="97"/>
      <c r="J1618" s="99"/>
      <c r="K1618" s="99" t="s">
        <v>3976</v>
      </c>
      <c r="L1618" s="99"/>
      <c r="M1618" s="94"/>
      <c r="N1618" s="124" t="s">
        <v>219</v>
      </c>
      <c r="O1618" s="94"/>
    </row>
    <row r="1619" spans="1:15" s="62" customFormat="1" ht="27" x14ac:dyDescent="0.2">
      <c r="A1619" s="99" t="s">
        <v>3967</v>
      </c>
      <c r="B1619" s="125" t="s">
        <v>1363</v>
      </c>
      <c r="C1619" s="125" t="s">
        <v>1363</v>
      </c>
      <c r="D1619" s="96" t="s">
        <v>71</v>
      </c>
      <c r="E1619" s="126">
        <v>2016099</v>
      </c>
      <c r="F1619" s="125" t="s">
        <v>2715</v>
      </c>
      <c r="G1619" s="99"/>
      <c r="H1619" s="94" t="s">
        <v>73</v>
      </c>
      <c r="I1619" s="97"/>
      <c r="J1619" s="99"/>
      <c r="K1619" s="99" t="s">
        <v>3976</v>
      </c>
      <c r="L1619" s="99"/>
      <c r="M1619" s="94"/>
      <c r="N1619" s="126" t="s">
        <v>219</v>
      </c>
      <c r="O1619" s="94"/>
    </row>
    <row r="1620" spans="1:15" s="62" customFormat="1" ht="27" x14ac:dyDescent="0.2">
      <c r="A1620" s="99" t="s">
        <v>3967</v>
      </c>
      <c r="B1620" s="114" t="s">
        <v>1363</v>
      </c>
      <c r="C1620" s="114" t="s">
        <v>1363</v>
      </c>
      <c r="D1620" s="96" t="s">
        <v>71</v>
      </c>
      <c r="E1620" s="124">
        <v>2016100</v>
      </c>
      <c r="F1620" s="114" t="s">
        <v>2716</v>
      </c>
      <c r="G1620" s="99"/>
      <c r="H1620" s="94" t="s">
        <v>73</v>
      </c>
      <c r="I1620" s="97"/>
      <c r="J1620" s="99"/>
      <c r="K1620" s="99" t="s">
        <v>3976</v>
      </c>
      <c r="L1620" s="99"/>
      <c r="M1620" s="94"/>
      <c r="N1620" s="124" t="s">
        <v>219</v>
      </c>
      <c r="O1620" s="94"/>
    </row>
    <row r="1621" spans="1:15" s="62" customFormat="1" ht="40.5" x14ac:dyDescent="0.2">
      <c r="A1621" s="99" t="s">
        <v>3967</v>
      </c>
      <c r="B1621" s="125" t="s">
        <v>1363</v>
      </c>
      <c r="C1621" s="125" t="s">
        <v>1363</v>
      </c>
      <c r="D1621" s="96" t="s">
        <v>71</v>
      </c>
      <c r="E1621" s="126">
        <v>2016101</v>
      </c>
      <c r="F1621" s="125" t="s">
        <v>2717</v>
      </c>
      <c r="G1621" s="99"/>
      <c r="H1621" s="94" t="s">
        <v>73</v>
      </c>
      <c r="I1621" s="97"/>
      <c r="J1621" s="99"/>
      <c r="K1621" s="99" t="s">
        <v>3976</v>
      </c>
      <c r="L1621" s="99"/>
      <c r="M1621" s="94"/>
      <c r="N1621" s="126" t="s">
        <v>219</v>
      </c>
      <c r="O1621" s="94"/>
    </row>
    <row r="1622" spans="1:15" s="62" customFormat="1" ht="40.5" x14ac:dyDescent="0.2">
      <c r="A1622" s="99" t="s">
        <v>3967</v>
      </c>
      <c r="B1622" s="114" t="s">
        <v>1363</v>
      </c>
      <c r="C1622" s="114" t="s">
        <v>1363</v>
      </c>
      <c r="D1622" s="96" t="s">
        <v>71</v>
      </c>
      <c r="E1622" s="124">
        <v>2016103</v>
      </c>
      <c r="F1622" s="114" t="s">
        <v>2718</v>
      </c>
      <c r="G1622" s="99"/>
      <c r="H1622" s="94" t="s">
        <v>73</v>
      </c>
      <c r="I1622" s="97"/>
      <c r="J1622" s="99"/>
      <c r="K1622" s="99" t="s">
        <v>3976</v>
      </c>
      <c r="L1622" s="99"/>
      <c r="M1622" s="94"/>
      <c r="N1622" s="124" t="s">
        <v>219</v>
      </c>
      <c r="O1622" s="94"/>
    </row>
    <row r="1623" spans="1:15" s="62" customFormat="1" ht="40.5" x14ac:dyDescent="0.2">
      <c r="A1623" s="99" t="s">
        <v>3967</v>
      </c>
      <c r="B1623" s="125" t="s">
        <v>1363</v>
      </c>
      <c r="C1623" s="125" t="s">
        <v>1363</v>
      </c>
      <c r="D1623" s="96" t="s">
        <v>71</v>
      </c>
      <c r="E1623" s="126">
        <v>2016105</v>
      </c>
      <c r="F1623" s="125" t="s">
        <v>2719</v>
      </c>
      <c r="G1623" s="99"/>
      <c r="H1623" s="94" t="s">
        <v>73</v>
      </c>
      <c r="I1623" s="97"/>
      <c r="J1623" s="99"/>
      <c r="K1623" s="99" t="s">
        <v>3976</v>
      </c>
      <c r="L1623" s="99"/>
      <c r="M1623" s="94"/>
      <c r="N1623" s="126" t="s">
        <v>219</v>
      </c>
      <c r="O1623" s="94"/>
    </row>
    <row r="1624" spans="1:15" s="62" customFormat="1" ht="40.5" x14ac:dyDescent="0.2">
      <c r="A1624" s="99" t="s">
        <v>3967</v>
      </c>
      <c r="B1624" s="114" t="s">
        <v>1363</v>
      </c>
      <c r="C1624" s="114" t="s">
        <v>1363</v>
      </c>
      <c r="D1624" s="96" t="s">
        <v>71</v>
      </c>
      <c r="E1624" s="124">
        <v>2016106</v>
      </c>
      <c r="F1624" s="114" t="s">
        <v>2720</v>
      </c>
      <c r="G1624" s="99"/>
      <c r="H1624" s="94" t="s">
        <v>73</v>
      </c>
      <c r="I1624" s="97"/>
      <c r="J1624" s="99"/>
      <c r="K1624" s="99" t="s">
        <v>3976</v>
      </c>
      <c r="L1624" s="99"/>
      <c r="M1624" s="94"/>
      <c r="N1624" s="124" t="s">
        <v>219</v>
      </c>
      <c r="O1624" s="94"/>
    </row>
    <row r="1625" spans="1:15" s="62" customFormat="1" ht="27" x14ac:dyDescent="0.2">
      <c r="A1625" s="99" t="s">
        <v>3967</v>
      </c>
      <c r="B1625" s="125" t="s">
        <v>1363</v>
      </c>
      <c r="C1625" s="125" t="s">
        <v>1363</v>
      </c>
      <c r="D1625" s="96" t="s">
        <v>71</v>
      </c>
      <c r="E1625" s="126">
        <v>2016671</v>
      </c>
      <c r="F1625" s="125" t="s">
        <v>2721</v>
      </c>
      <c r="G1625" s="99"/>
      <c r="H1625" s="94" t="s">
        <v>73</v>
      </c>
      <c r="I1625" s="97"/>
      <c r="J1625" s="99"/>
      <c r="K1625" s="99" t="s">
        <v>3976</v>
      </c>
      <c r="L1625" s="99"/>
      <c r="M1625" s="94"/>
      <c r="N1625" s="126" t="s">
        <v>219</v>
      </c>
      <c r="O1625" s="94"/>
    </row>
    <row r="1626" spans="1:15" s="62" customFormat="1" ht="27" x14ac:dyDescent="0.2">
      <c r="A1626" s="99" t="s">
        <v>3967</v>
      </c>
      <c r="B1626" s="114" t="s">
        <v>1363</v>
      </c>
      <c r="C1626" s="114" t="s">
        <v>1363</v>
      </c>
      <c r="D1626" s="96" t="s">
        <v>71</v>
      </c>
      <c r="E1626" s="124">
        <v>2016868</v>
      </c>
      <c r="F1626" s="114" t="s">
        <v>2722</v>
      </c>
      <c r="G1626" s="99"/>
      <c r="H1626" s="94" t="s">
        <v>73</v>
      </c>
      <c r="I1626" s="97"/>
      <c r="J1626" s="99"/>
      <c r="K1626" s="99" t="s">
        <v>3976</v>
      </c>
      <c r="L1626" s="99"/>
      <c r="M1626" s="94"/>
      <c r="N1626" s="124" t="s">
        <v>219</v>
      </c>
      <c r="O1626" s="94"/>
    </row>
    <row r="1627" spans="1:15" s="62" customFormat="1" ht="27" x14ac:dyDescent="0.2">
      <c r="A1627" s="99" t="s">
        <v>3967</v>
      </c>
      <c r="B1627" s="125" t="s">
        <v>1363</v>
      </c>
      <c r="C1627" s="125" t="s">
        <v>1363</v>
      </c>
      <c r="D1627" s="96" t="s">
        <v>71</v>
      </c>
      <c r="E1627" s="126">
        <v>2016869</v>
      </c>
      <c r="F1627" s="125" t="s">
        <v>2723</v>
      </c>
      <c r="G1627" s="99"/>
      <c r="H1627" s="94" t="s">
        <v>73</v>
      </c>
      <c r="I1627" s="97"/>
      <c r="J1627" s="99"/>
      <c r="K1627" s="99" t="s">
        <v>3976</v>
      </c>
      <c r="L1627" s="99"/>
      <c r="M1627" s="94"/>
      <c r="N1627" s="126" t="s">
        <v>219</v>
      </c>
      <c r="O1627" s="94"/>
    </row>
    <row r="1628" spans="1:15" s="62" customFormat="1" ht="27" x14ac:dyDescent="0.2">
      <c r="A1628" s="99" t="s">
        <v>3967</v>
      </c>
      <c r="B1628" s="114" t="s">
        <v>1363</v>
      </c>
      <c r="C1628" s="114" t="s">
        <v>1363</v>
      </c>
      <c r="D1628" s="96" t="s">
        <v>71</v>
      </c>
      <c r="E1628" s="124">
        <v>2016873</v>
      </c>
      <c r="F1628" s="114" t="s">
        <v>2724</v>
      </c>
      <c r="G1628" s="99"/>
      <c r="H1628" s="94" t="s">
        <v>73</v>
      </c>
      <c r="I1628" s="97"/>
      <c r="J1628" s="99"/>
      <c r="K1628" s="99" t="s">
        <v>3976</v>
      </c>
      <c r="L1628" s="99"/>
      <c r="M1628" s="94"/>
      <c r="N1628" s="124" t="s">
        <v>219</v>
      </c>
      <c r="O1628" s="94"/>
    </row>
    <row r="1629" spans="1:15" s="62" customFormat="1" ht="27" x14ac:dyDescent="0.2">
      <c r="A1629" s="99" t="s">
        <v>3967</v>
      </c>
      <c r="B1629" s="125" t="s">
        <v>1363</v>
      </c>
      <c r="C1629" s="125" t="s">
        <v>1363</v>
      </c>
      <c r="D1629" s="96" t="s">
        <v>71</v>
      </c>
      <c r="E1629" s="126">
        <v>2016874</v>
      </c>
      <c r="F1629" s="125" t="s">
        <v>2725</v>
      </c>
      <c r="G1629" s="99"/>
      <c r="H1629" s="94" t="s">
        <v>73</v>
      </c>
      <c r="I1629" s="97"/>
      <c r="J1629" s="99"/>
      <c r="K1629" s="99" t="s">
        <v>3976</v>
      </c>
      <c r="L1629" s="99"/>
      <c r="M1629" s="94"/>
      <c r="N1629" s="126" t="s">
        <v>219</v>
      </c>
      <c r="O1629" s="94"/>
    </row>
    <row r="1630" spans="1:15" s="62" customFormat="1" ht="27" x14ac:dyDescent="0.2">
      <c r="A1630" s="99" t="s">
        <v>3967</v>
      </c>
      <c r="B1630" s="114" t="s">
        <v>1363</v>
      </c>
      <c r="C1630" s="114" t="s">
        <v>1363</v>
      </c>
      <c r="D1630" s="96" t="s">
        <v>71</v>
      </c>
      <c r="E1630" s="124">
        <v>2016876</v>
      </c>
      <c r="F1630" s="114" t="s">
        <v>2726</v>
      </c>
      <c r="G1630" s="99"/>
      <c r="H1630" s="94" t="s">
        <v>73</v>
      </c>
      <c r="I1630" s="97"/>
      <c r="J1630" s="99"/>
      <c r="K1630" s="99" t="s">
        <v>3976</v>
      </c>
      <c r="L1630" s="99"/>
      <c r="M1630" s="94"/>
      <c r="N1630" s="124" t="s">
        <v>219</v>
      </c>
      <c r="O1630" s="94"/>
    </row>
    <row r="1631" spans="1:15" s="62" customFormat="1" ht="27" x14ac:dyDescent="0.2">
      <c r="A1631" s="99" t="s">
        <v>3967</v>
      </c>
      <c r="B1631" s="125" t="s">
        <v>1363</v>
      </c>
      <c r="C1631" s="125" t="s">
        <v>1363</v>
      </c>
      <c r="D1631" s="96" t="s">
        <v>71</v>
      </c>
      <c r="E1631" s="126">
        <v>2016878</v>
      </c>
      <c r="F1631" s="125" t="s">
        <v>2727</v>
      </c>
      <c r="G1631" s="99"/>
      <c r="H1631" s="94" t="s">
        <v>73</v>
      </c>
      <c r="I1631" s="97"/>
      <c r="J1631" s="99"/>
      <c r="K1631" s="99" t="s">
        <v>3976</v>
      </c>
      <c r="L1631" s="99"/>
      <c r="M1631" s="94"/>
      <c r="N1631" s="126" t="s">
        <v>219</v>
      </c>
      <c r="O1631" s="94"/>
    </row>
    <row r="1632" spans="1:15" s="62" customFormat="1" ht="27" x14ac:dyDescent="0.2">
      <c r="A1632" s="99" t="s">
        <v>3967</v>
      </c>
      <c r="B1632" s="114" t="s">
        <v>1363</v>
      </c>
      <c r="C1632" s="114" t="s">
        <v>1363</v>
      </c>
      <c r="D1632" s="96" t="s">
        <v>71</v>
      </c>
      <c r="E1632" s="124">
        <v>2016881</v>
      </c>
      <c r="F1632" s="114" t="s">
        <v>2728</v>
      </c>
      <c r="G1632" s="99"/>
      <c r="H1632" s="94" t="s">
        <v>73</v>
      </c>
      <c r="I1632" s="97"/>
      <c r="J1632" s="99"/>
      <c r="K1632" s="99" t="s">
        <v>3976</v>
      </c>
      <c r="L1632" s="99"/>
      <c r="M1632" s="94"/>
      <c r="N1632" s="124" t="s">
        <v>219</v>
      </c>
      <c r="O1632" s="94"/>
    </row>
    <row r="1633" spans="1:15" s="62" customFormat="1" ht="27" x14ac:dyDescent="0.2">
      <c r="A1633" s="99" t="s">
        <v>3967</v>
      </c>
      <c r="B1633" s="125" t="s">
        <v>1363</v>
      </c>
      <c r="C1633" s="125" t="s">
        <v>1363</v>
      </c>
      <c r="D1633" s="96" t="s">
        <v>71</v>
      </c>
      <c r="E1633" s="126">
        <v>2016883</v>
      </c>
      <c r="F1633" s="125" t="s">
        <v>2729</v>
      </c>
      <c r="G1633" s="99"/>
      <c r="H1633" s="94" t="s">
        <v>73</v>
      </c>
      <c r="I1633" s="97"/>
      <c r="J1633" s="99"/>
      <c r="K1633" s="99" t="s">
        <v>3976</v>
      </c>
      <c r="L1633" s="99"/>
      <c r="M1633" s="94"/>
      <c r="N1633" s="126" t="s">
        <v>219</v>
      </c>
      <c r="O1633" s="94"/>
    </row>
    <row r="1634" spans="1:15" s="62" customFormat="1" ht="27" x14ac:dyDescent="0.2">
      <c r="A1634" s="99" t="s">
        <v>3967</v>
      </c>
      <c r="B1634" s="114" t="s">
        <v>1363</v>
      </c>
      <c r="C1634" s="114" t="s">
        <v>1363</v>
      </c>
      <c r="D1634" s="96" t="s">
        <v>71</v>
      </c>
      <c r="E1634" s="124">
        <v>2016888</v>
      </c>
      <c r="F1634" s="114" t="s">
        <v>2730</v>
      </c>
      <c r="G1634" s="99"/>
      <c r="H1634" s="94" t="s">
        <v>73</v>
      </c>
      <c r="I1634" s="97"/>
      <c r="J1634" s="99"/>
      <c r="K1634" s="99" t="s">
        <v>3976</v>
      </c>
      <c r="L1634" s="99"/>
      <c r="M1634" s="94"/>
      <c r="N1634" s="124" t="s">
        <v>219</v>
      </c>
      <c r="O1634" s="94"/>
    </row>
    <row r="1635" spans="1:15" s="62" customFormat="1" ht="27" x14ac:dyDescent="0.2">
      <c r="A1635" s="99" t="s">
        <v>3967</v>
      </c>
      <c r="B1635" s="125" t="s">
        <v>1363</v>
      </c>
      <c r="C1635" s="125" t="s">
        <v>1363</v>
      </c>
      <c r="D1635" s="96" t="s">
        <v>71</v>
      </c>
      <c r="E1635" s="126">
        <v>2016893</v>
      </c>
      <c r="F1635" s="125" t="s">
        <v>2731</v>
      </c>
      <c r="G1635" s="99"/>
      <c r="H1635" s="94" t="s">
        <v>73</v>
      </c>
      <c r="I1635" s="97"/>
      <c r="J1635" s="99"/>
      <c r="K1635" s="99" t="s">
        <v>3976</v>
      </c>
      <c r="L1635" s="99"/>
      <c r="M1635" s="94"/>
      <c r="N1635" s="126" t="s">
        <v>219</v>
      </c>
      <c r="O1635" s="94"/>
    </row>
    <row r="1636" spans="1:15" s="62" customFormat="1" ht="27" x14ac:dyDescent="0.2">
      <c r="A1636" s="99" t="s">
        <v>3967</v>
      </c>
      <c r="B1636" s="114" t="s">
        <v>1363</v>
      </c>
      <c r="C1636" s="114" t="s">
        <v>1363</v>
      </c>
      <c r="D1636" s="96" t="s">
        <v>71</v>
      </c>
      <c r="E1636" s="124">
        <v>2016896</v>
      </c>
      <c r="F1636" s="114" t="s">
        <v>2732</v>
      </c>
      <c r="G1636" s="99"/>
      <c r="H1636" s="94" t="s">
        <v>73</v>
      </c>
      <c r="I1636" s="97"/>
      <c r="J1636" s="99"/>
      <c r="K1636" s="99" t="s">
        <v>3976</v>
      </c>
      <c r="L1636" s="99"/>
      <c r="M1636" s="94"/>
      <c r="N1636" s="124" t="s">
        <v>219</v>
      </c>
      <c r="O1636" s="94"/>
    </row>
    <row r="1637" spans="1:15" s="62" customFormat="1" ht="27" x14ac:dyDescent="0.2">
      <c r="A1637" s="99" t="s">
        <v>3967</v>
      </c>
      <c r="B1637" s="125" t="s">
        <v>1363</v>
      </c>
      <c r="C1637" s="125" t="s">
        <v>1363</v>
      </c>
      <c r="D1637" s="96" t="s">
        <v>71</v>
      </c>
      <c r="E1637" s="126">
        <v>2016897</v>
      </c>
      <c r="F1637" s="125" t="s">
        <v>2733</v>
      </c>
      <c r="G1637" s="99"/>
      <c r="H1637" s="94" t="s">
        <v>73</v>
      </c>
      <c r="I1637" s="97"/>
      <c r="J1637" s="99"/>
      <c r="K1637" s="99" t="s">
        <v>3976</v>
      </c>
      <c r="L1637" s="99"/>
      <c r="M1637" s="94"/>
      <c r="N1637" s="126" t="s">
        <v>219</v>
      </c>
      <c r="O1637" s="94"/>
    </row>
    <row r="1638" spans="1:15" s="62" customFormat="1" ht="27" x14ac:dyDescent="0.2">
      <c r="A1638" s="99" t="s">
        <v>3967</v>
      </c>
      <c r="B1638" s="114" t="s">
        <v>1363</v>
      </c>
      <c r="C1638" s="114" t="s">
        <v>1363</v>
      </c>
      <c r="D1638" s="96" t="s">
        <v>71</v>
      </c>
      <c r="E1638" s="124">
        <v>2016898</v>
      </c>
      <c r="F1638" s="114" t="s">
        <v>2734</v>
      </c>
      <c r="G1638" s="99"/>
      <c r="H1638" s="94" t="s">
        <v>73</v>
      </c>
      <c r="I1638" s="97"/>
      <c r="J1638" s="99"/>
      <c r="K1638" s="99" t="s">
        <v>3976</v>
      </c>
      <c r="L1638" s="99"/>
      <c r="M1638" s="94"/>
      <c r="N1638" s="124" t="s">
        <v>219</v>
      </c>
      <c r="O1638" s="94"/>
    </row>
    <row r="1639" spans="1:15" s="62" customFormat="1" ht="27" x14ac:dyDescent="0.2">
      <c r="A1639" s="99" t="s">
        <v>3967</v>
      </c>
      <c r="B1639" s="125" t="s">
        <v>1363</v>
      </c>
      <c r="C1639" s="125" t="s">
        <v>1363</v>
      </c>
      <c r="D1639" s="96" t="s">
        <v>71</v>
      </c>
      <c r="E1639" s="126">
        <v>2016904</v>
      </c>
      <c r="F1639" s="125" t="s">
        <v>2735</v>
      </c>
      <c r="G1639" s="99"/>
      <c r="H1639" s="94" t="s">
        <v>73</v>
      </c>
      <c r="I1639" s="97"/>
      <c r="J1639" s="99"/>
      <c r="K1639" s="99" t="s">
        <v>3976</v>
      </c>
      <c r="L1639" s="99"/>
      <c r="M1639" s="94"/>
      <c r="N1639" s="126" t="s">
        <v>219</v>
      </c>
      <c r="O1639" s="94"/>
    </row>
    <row r="1640" spans="1:15" s="62" customFormat="1" ht="40.5" x14ac:dyDescent="0.2">
      <c r="A1640" s="99" t="s">
        <v>3967</v>
      </c>
      <c r="B1640" s="114" t="s">
        <v>1363</v>
      </c>
      <c r="C1640" s="114" t="s">
        <v>1363</v>
      </c>
      <c r="D1640" s="96" t="s">
        <v>71</v>
      </c>
      <c r="E1640" s="124">
        <v>2016905</v>
      </c>
      <c r="F1640" s="114" t="s">
        <v>2736</v>
      </c>
      <c r="G1640" s="99"/>
      <c r="H1640" s="94" t="s">
        <v>73</v>
      </c>
      <c r="I1640" s="97"/>
      <c r="J1640" s="99"/>
      <c r="K1640" s="99" t="s">
        <v>3976</v>
      </c>
      <c r="L1640" s="99"/>
      <c r="M1640" s="94"/>
      <c r="N1640" s="124" t="s">
        <v>219</v>
      </c>
      <c r="O1640" s="94"/>
    </row>
    <row r="1641" spans="1:15" s="62" customFormat="1" ht="27" x14ac:dyDescent="0.2">
      <c r="A1641" s="99" t="s">
        <v>3967</v>
      </c>
      <c r="B1641" s="125" t="s">
        <v>1363</v>
      </c>
      <c r="C1641" s="125" t="s">
        <v>1363</v>
      </c>
      <c r="D1641" s="96" t="s">
        <v>71</v>
      </c>
      <c r="E1641" s="126">
        <v>2016907</v>
      </c>
      <c r="F1641" s="125" t="s">
        <v>2737</v>
      </c>
      <c r="G1641" s="99"/>
      <c r="H1641" s="94" t="s">
        <v>73</v>
      </c>
      <c r="I1641" s="97"/>
      <c r="J1641" s="99"/>
      <c r="K1641" s="99" t="s">
        <v>3976</v>
      </c>
      <c r="L1641" s="99"/>
      <c r="M1641" s="94"/>
      <c r="N1641" s="126" t="s">
        <v>219</v>
      </c>
      <c r="O1641" s="94"/>
    </row>
    <row r="1642" spans="1:15" s="62" customFormat="1" ht="27" x14ac:dyDescent="0.2">
      <c r="A1642" s="99" t="s">
        <v>3967</v>
      </c>
      <c r="B1642" s="114" t="s">
        <v>1363</v>
      </c>
      <c r="C1642" s="114" t="s">
        <v>1363</v>
      </c>
      <c r="D1642" s="96" t="s">
        <v>71</v>
      </c>
      <c r="E1642" s="124">
        <v>2016910</v>
      </c>
      <c r="F1642" s="114" t="s">
        <v>2738</v>
      </c>
      <c r="G1642" s="99"/>
      <c r="H1642" s="94" t="s">
        <v>73</v>
      </c>
      <c r="I1642" s="97"/>
      <c r="J1642" s="99"/>
      <c r="K1642" s="99" t="s">
        <v>3976</v>
      </c>
      <c r="L1642" s="99"/>
      <c r="M1642" s="94"/>
      <c r="N1642" s="124" t="s">
        <v>219</v>
      </c>
      <c r="O1642" s="94"/>
    </row>
    <row r="1643" spans="1:15" s="62" customFormat="1" ht="27" x14ac:dyDescent="0.2">
      <c r="A1643" s="99" t="s">
        <v>3967</v>
      </c>
      <c r="B1643" s="125" t="s">
        <v>1363</v>
      </c>
      <c r="C1643" s="125" t="s">
        <v>1363</v>
      </c>
      <c r="D1643" s="96" t="s">
        <v>71</v>
      </c>
      <c r="E1643" s="126">
        <v>2016913</v>
      </c>
      <c r="F1643" s="125" t="s">
        <v>2739</v>
      </c>
      <c r="G1643" s="99"/>
      <c r="H1643" s="94" t="s">
        <v>73</v>
      </c>
      <c r="I1643" s="97"/>
      <c r="J1643" s="99"/>
      <c r="K1643" s="99" t="s">
        <v>3976</v>
      </c>
      <c r="L1643" s="99"/>
      <c r="M1643" s="94"/>
      <c r="N1643" s="126" t="s">
        <v>219</v>
      </c>
      <c r="O1643" s="94"/>
    </row>
    <row r="1644" spans="1:15" s="62" customFormat="1" ht="27" x14ac:dyDescent="0.2">
      <c r="A1644" s="99" t="s">
        <v>3967</v>
      </c>
      <c r="B1644" s="114" t="s">
        <v>1363</v>
      </c>
      <c r="C1644" s="114" t="s">
        <v>1363</v>
      </c>
      <c r="D1644" s="96" t="s">
        <v>71</v>
      </c>
      <c r="E1644" s="124">
        <v>2016915</v>
      </c>
      <c r="F1644" s="114" t="s">
        <v>2740</v>
      </c>
      <c r="G1644" s="99"/>
      <c r="H1644" s="94" t="s">
        <v>73</v>
      </c>
      <c r="I1644" s="97"/>
      <c r="J1644" s="99"/>
      <c r="K1644" s="99" t="s">
        <v>3976</v>
      </c>
      <c r="L1644" s="99"/>
      <c r="M1644" s="94"/>
      <c r="N1644" s="124" t="s">
        <v>219</v>
      </c>
      <c r="O1644" s="94"/>
    </row>
    <row r="1645" spans="1:15" s="62" customFormat="1" ht="27" x14ac:dyDescent="0.2">
      <c r="A1645" s="99" t="s">
        <v>3967</v>
      </c>
      <c r="B1645" s="125" t="s">
        <v>1363</v>
      </c>
      <c r="C1645" s="125" t="s">
        <v>1363</v>
      </c>
      <c r="D1645" s="96" t="s">
        <v>71</v>
      </c>
      <c r="E1645" s="126">
        <v>2016918</v>
      </c>
      <c r="F1645" s="125" t="s">
        <v>2741</v>
      </c>
      <c r="G1645" s="99"/>
      <c r="H1645" s="94" t="s">
        <v>73</v>
      </c>
      <c r="I1645" s="97"/>
      <c r="J1645" s="99"/>
      <c r="K1645" s="99" t="s">
        <v>3976</v>
      </c>
      <c r="L1645" s="99"/>
      <c r="M1645" s="94"/>
      <c r="N1645" s="126" t="s">
        <v>219</v>
      </c>
      <c r="O1645" s="94"/>
    </row>
    <row r="1646" spans="1:15" s="62" customFormat="1" ht="27" x14ac:dyDescent="0.2">
      <c r="A1646" s="99" t="s">
        <v>3967</v>
      </c>
      <c r="B1646" s="114" t="s">
        <v>1363</v>
      </c>
      <c r="C1646" s="114" t="s">
        <v>1363</v>
      </c>
      <c r="D1646" s="96" t="s">
        <v>71</v>
      </c>
      <c r="E1646" s="124">
        <v>2016919</v>
      </c>
      <c r="F1646" s="114" t="s">
        <v>2742</v>
      </c>
      <c r="G1646" s="99"/>
      <c r="H1646" s="94" t="s">
        <v>73</v>
      </c>
      <c r="I1646" s="97"/>
      <c r="J1646" s="99"/>
      <c r="K1646" s="99" t="s">
        <v>3976</v>
      </c>
      <c r="L1646" s="99"/>
      <c r="M1646" s="94"/>
      <c r="N1646" s="124" t="s">
        <v>219</v>
      </c>
      <c r="O1646" s="94"/>
    </row>
    <row r="1647" spans="1:15" s="62" customFormat="1" ht="27" x14ac:dyDescent="0.2">
      <c r="A1647" s="99" t="s">
        <v>3967</v>
      </c>
      <c r="B1647" s="125" t="s">
        <v>1363</v>
      </c>
      <c r="C1647" s="125" t="s">
        <v>1363</v>
      </c>
      <c r="D1647" s="96" t="s">
        <v>71</v>
      </c>
      <c r="E1647" s="126">
        <v>2016924</v>
      </c>
      <c r="F1647" s="125" t="s">
        <v>2743</v>
      </c>
      <c r="G1647" s="99"/>
      <c r="H1647" s="94" t="s">
        <v>73</v>
      </c>
      <c r="I1647" s="97"/>
      <c r="J1647" s="99"/>
      <c r="K1647" s="99" t="s">
        <v>3976</v>
      </c>
      <c r="L1647" s="99"/>
      <c r="M1647" s="94"/>
      <c r="N1647" s="126" t="s">
        <v>219</v>
      </c>
      <c r="O1647" s="94"/>
    </row>
    <row r="1648" spans="1:15" s="62" customFormat="1" ht="27" x14ac:dyDescent="0.2">
      <c r="A1648" s="99" t="s">
        <v>3967</v>
      </c>
      <c r="B1648" s="114" t="s">
        <v>1363</v>
      </c>
      <c r="C1648" s="114" t="s">
        <v>1363</v>
      </c>
      <c r="D1648" s="96" t="s">
        <v>71</v>
      </c>
      <c r="E1648" s="124">
        <v>2016926</v>
      </c>
      <c r="F1648" s="114" t="s">
        <v>2744</v>
      </c>
      <c r="G1648" s="99"/>
      <c r="H1648" s="94" t="s">
        <v>73</v>
      </c>
      <c r="I1648" s="97"/>
      <c r="J1648" s="99"/>
      <c r="K1648" s="99" t="s">
        <v>3976</v>
      </c>
      <c r="L1648" s="99"/>
      <c r="M1648" s="94"/>
      <c r="N1648" s="124" t="s">
        <v>219</v>
      </c>
      <c r="O1648" s="94"/>
    </row>
    <row r="1649" spans="1:15" s="62" customFormat="1" ht="27" x14ac:dyDescent="0.2">
      <c r="A1649" s="99" t="s">
        <v>3967</v>
      </c>
      <c r="B1649" s="125" t="s">
        <v>1363</v>
      </c>
      <c r="C1649" s="125" t="s">
        <v>1363</v>
      </c>
      <c r="D1649" s="96" t="s">
        <v>71</v>
      </c>
      <c r="E1649" s="126">
        <v>2016927</v>
      </c>
      <c r="F1649" s="125" t="s">
        <v>2745</v>
      </c>
      <c r="G1649" s="99"/>
      <c r="H1649" s="94" t="s">
        <v>73</v>
      </c>
      <c r="I1649" s="97"/>
      <c r="J1649" s="99"/>
      <c r="K1649" s="99" t="s">
        <v>3976</v>
      </c>
      <c r="L1649" s="99"/>
      <c r="M1649" s="94"/>
      <c r="N1649" s="126" t="s">
        <v>219</v>
      </c>
      <c r="O1649" s="94"/>
    </row>
    <row r="1650" spans="1:15" s="62" customFormat="1" ht="27" x14ac:dyDescent="0.2">
      <c r="A1650" s="99" t="s">
        <v>3967</v>
      </c>
      <c r="B1650" s="114" t="s">
        <v>1363</v>
      </c>
      <c r="C1650" s="114" t="s">
        <v>1363</v>
      </c>
      <c r="D1650" s="96" t="s">
        <v>71</v>
      </c>
      <c r="E1650" s="124">
        <v>2016929</v>
      </c>
      <c r="F1650" s="114" t="s">
        <v>2746</v>
      </c>
      <c r="G1650" s="99"/>
      <c r="H1650" s="94" t="s">
        <v>73</v>
      </c>
      <c r="I1650" s="97"/>
      <c r="J1650" s="99"/>
      <c r="K1650" s="99" t="s">
        <v>3976</v>
      </c>
      <c r="L1650" s="99"/>
      <c r="M1650" s="94"/>
      <c r="N1650" s="124" t="s">
        <v>219</v>
      </c>
      <c r="O1650" s="94"/>
    </row>
    <row r="1651" spans="1:15" s="62" customFormat="1" ht="27" x14ac:dyDescent="0.2">
      <c r="A1651" s="99" t="s">
        <v>3967</v>
      </c>
      <c r="B1651" s="125" t="s">
        <v>1363</v>
      </c>
      <c r="C1651" s="125" t="s">
        <v>1363</v>
      </c>
      <c r="D1651" s="96" t="s">
        <v>71</v>
      </c>
      <c r="E1651" s="126">
        <v>2016933</v>
      </c>
      <c r="F1651" s="125" t="s">
        <v>2747</v>
      </c>
      <c r="G1651" s="99"/>
      <c r="H1651" s="94" t="s">
        <v>73</v>
      </c>
      <c r="I1651" s="97"/>
      <c r="J1651" s="99"/>
      <c r="K1651" s="99" t="s">
        <v>3976</v>
      </c>
      <c r="L1651" s="99"/>
      <c r="M1651" s="94"/>
      <c r="N1651" s="126" t="s">
        <v>219</v>
      </c>
      <c r="O1651" s="94"/>
    </row>
    <row r="1652" spans="1:15" s="62" customFormat="1" ht="27" x14ac:dyDescent="0.2">
      <c r="A1652" s="99" t="s">
        <v>3967</v>
      </c>
      <c r="B1652" s="114" t="s">
        <v>1363</v>
      </c>
      <c r="C1652" s="114" t="s">
        <v>1363</v>
      </c>
      <c r="D1652" s="96" t="s">
        <v>71</v>
      </c>
      <c r="E1652" s="124">
        <v>2016936</v>
      </c>
      <c r="F1652" s="114" t="s">
        <v>2748</v>
      </c>
      <c r="G1652" s="99"/>
      <c r="H1652" s="94" t="s">
        <v>73</v>
      </c>
      <c r="I1652" s="97"/>
      <c r="J1652" s="99"/>
      <c r="K1652" s="99" t="s">
        <v>3976</v>
      </c>
      <c r="L1652" s="99"/>
      <c r="M1652" s="94"/>
      <c r="N1652" s="124" t="s">
        <v>219</v>
      </c>
      <c r="O1652" s="94"/>
    </row>
    <row r="1653" spans="1:15" s="62" customFormat="1" ht="27" x14ac:dyDescent="0.2">
      <c r="A1653" s="99" t="s">
        <v>3967</v>
      </c>
      <c r="B1653" s="125" t="s">
        <v>1363</v>
      </c>
      <c r="C1653" s="125" t="s">
        <v>1363</v>
      </c>
      <c r="D1653" s="96" t="s">
        <v>71</v>
      </c>
      <c r="E1653" s="126">
        <v>2016938</v>
      </c>
      <c r="F1653" s="125" t="s">
        <v>2749</v>
      </c>
      <c r="G1653" s="99"/>
      <c r="H1653" s="94" t="s">
        <v>73</v>
      </c>
      <c r="I1653" s="97"/>
      <c r="J1653" s="99"/>
      <c r="K1653" s="99" t="s">
        <v>3976</v>
      </c>
      <c r="L1653" s="99"/>
      <c r="M1653" s="94"/>
      <c r="N1653" s="126" t="s">
        <v>219</v>
      </c>
      <c r="O1653" s="94"/>
    </row>
    <row r="1654" spans="1:15" s="62" customFormat="1" ht="27" x14ac:dyDescent="0.2">
      <c r="A1654" s="99" t="s">
        <v>3967</v>
      </c>
      <c r="B1654" s="114" t="s">
        <v>1363</v>
      </c>
      <c r="C1654" s="114" t="s">
        <v>1363</v>
      </c>
      <c r="D1654" s="96" t="s">
        <v>71</v>
      </c>
      <c r="E1654" s="124">
        <v>2016939</v>
      </c>
      <c r="F1654" s="114" t="s">
        <v>2750</v>
      </c>
      <c r="G1654" s="98"/>
      <c r="H1654" s="94" t="s">
        <v>73</v>
      </c>
      <c r="I1654" s="99"/>
      <c r="J1654" s="99"/>
      <c r="K1654" s="99" t="s">
        <v>3976</v>
      </c>
      <c r="L1654" s="99"/>
      <c r="M1654" s="99"/>
      <c r="N1654" s="124" t="s">
        <v>219</v>
      </c>
      <c r="O1654" s="99"/>
    </row>
    <row r="1655" spans="1:15" s="62" customFormat="1" ht="27" x14ac:dyDescent="0.2">
      <c r="A1655" s="99" t="s">
        <v>3967</v>
      </c>
      <c r="B1655" s="125" t="s">
        <v>1363</v>
      </c>
      <c r="C1655" s="125" t="s">
        <v>1363</v>
      </c>
      <c r="D1655" s="96" t="s">
        <v>71</v>
      </c>
      <c r="E1655" s="126">
        <v>2016941</v>
      </c>
      <c r="F1655" s="125" t="s">
        <v>2751</v>
      </c>
      <c r="G1655" s="98"/>
      <c r="H1655" s="94" t="s">
        <v>73</v>
      </c>
      <c r="I1655" s="99"/>
      <c r="J1655" s="99"/>
      <c r="K1655" s="99" t="s">
        <v>3976</v>
      </c>
      <c r="L1655" s="99"/>
      <c r="M1655" s="99"/>
      <c r="N1655" s="126" t="s">
        <v>219</v>
      </c>
      <c r="O1655" s="99"/>
    </row>
    <row r="1656" spans="1:15" s="62" customFormat="1" ht="27" x14ac:dyDescent="0.2">
      <c r="A1656" s="99" t="s">
        <v>3967</v>
      </c>
      <c r="B1656" s="114" t="s">
        <v>1363</v>
      </c>
      <c r="C1656" s="114" t="s">
        <v>1363</v>
      </c>
      <c r="D1656" s="96" t="s">
        <v>71</v>
      </c>
      <c r="E1656" s="124">
        <v>2016949</v>
      </c>
      <c r="F1656" s="114" t="s">
        <v>2752</v>
      </c>
      <c r="G1656" s="98"/>
      <c r="H1656" s="94" t="s">
        <v>73</v>
      </c>
      <c r="I1656" s="99"/>
      <c r="J1656" s="99"/>
      <c r="K1656" s="99" t="s">
        <v>3976</v>
      </c>
      <c r="L1656" s="99"/>
      <c r="M1656" s="99"/>
      <c r="N1656" s="124" t="s">
        <v>219</v>
      </c>
      <c r="O1656" s="99"/>
    </row>
    <row r="1657" spans="1:15" s="62" customFormat="1" ht="27" x14ac:dyDescent="0.2">
      <c r="A1657" s="99" t="s">
        <v>3967</v>
      </c>
      <c r="B1657" s="125" t="s">
        <v>1363</v>
      </c>
      <c r="C1657" s="125" t="s">
        <v>1363</v>
      </c>
      <c r="D1657" s="96" t="s">
        <v>71</v>
      </c>
      <c r="E1657" s="126">
        <v>2016954</v>
      </c>
      <c r="F1657" s="125" t="s">
        <v>2753</v>
      </c>
      <c r="G1657" s="98"/>
      <c r="H1657" s="94" t="s">
        <v>73</v>
      </c>
      <c r="I1657" s="99"/>
      <c r="J1657" s="99"/>
      <c r="K1657" s="99" t="s">
        <v>3976</v>
      </c>
      <c r="L1657" s="99"/>
      <c r="M1657" s="99"/>
      <c r="N1657" s="126" t="s">
        <v>219</v>
      </c>
      <c r="O1657" s="99"/>
    </row>
    <row r="1658" spans="1:15" s="62" customFormat="1" ht="27" x14ac:dyDescent="0.2">
      <c r="A1658" s="99" t="s">
        <v>3967</v>
      </c>
      <c r="B1658" s="114" t="s">
        <v>1363</v>
      </c>
      <c r="C1658" s="114" t="s">
        <v>1363</v>
      </c>
      <c r="D1658" s="96" t="s">
        <v>71</v>
      </c>
      <c r="E1658" s="124">
        <v>2016969</v>
      </c>
      <c r="F1658" s="114" t="s">
        <v>2754</v>
      </c>
      <c r="G1658" s="98"/>
      <c r="H1658" s="94" t="s">
        <v>73</v>
      </c>
      <c r="I1658" s="99"/>
      <c r="J1658" s="99"/>
      <c r="K1658" s="99" t="s">
        <v>3976</v>
      </c>
      <c r="L1658" s="99"/>
      <c r="M1658" s="99"/>
      <c r="N1658" s="124" t="s">
        <v>219</v>
      </c>
      <c r="O1658" s="99"/>
    </row>
    <row r="1659" spans="1:15" s="62" customFormat="1" ht="27" x14ac:dyDescent="0.2">
      <c r="A1659" s="99" t="s">
        <v>3967</v>
      </c>
      <c r="B1659" s="125" t="s">
        <v>1363</v>
      </c>
      <c r="C1659" s="125" t="s">
        <v>1363</v>
      </c>
      <c r="D1659" s="96" t="s">
        <v>71</v>
      </c>
      <c r="E1659" s="126">
        <v>2016978</v>
      </c>
      <c r="F1659" s="125" t="s">
        <v>2755</v>
      </c>
      <c r="G1659" s="98"/>
      <c r="H1659" s="94" t="s">
        <v>73</v>
      </c>
      <c r="I1659" s="99"/>
      <c r="J1659" s="99"/>
      <c r="K1659" s="99" t="s">
        <v>3976</v>
      </c>
      <c r="L1659" s="99"/>
      <c r="M1659" s="99"/>
      <c r="N1659" s="126" t="s">
        <v>219</v>
      </c>
      <c r="O1659" s="99"/>
    </row>
    <row r="1660" spans="1:15" s="62" customFormat="1" ht="40.5" x14ac:dyDescent="0.2">
      <c r="A1660" s="99" t="s">
        <v>3967</v>
      </c>
      <c r="B1660" s="114" t="s">
        <v>1363</v>
      </c>
      <c r="C1660" s="114" t="s">
        <v>1363</v>
      </c>
      <c r="D1660" s="96" t="s">
        <v>71</v>
      </c>
      <c r="E1660" s="124">
        <v>2016980</v>
      </c>
      <c r="F1660" s="114" t="s">
        <v>2756</v>
      </c>
      <c r="G1660" s="98"/>
      <c r="H1660" s="94" t="s">
        <v>73</v>
      </c>
      <c r="I1660" s="99"/>
      <c r="J1660" s="99"/>
      <c r="K1660" s="99" t="s">
        <v>3976</v>
      </c>
      <c r="L1660" s="99"/>
      <c r="M1660" s="99"/>
      <c r="N1660" s="124" t="s">
        <v>219</v>
      </c>
      <c r="O1660" s="99"/>
    </row>
    <row r="1661" spans="1:15" s="62" customFormat="1" ht="40.5" x14ac:dyDescent="0.2">
      <c r="A1661" s="99" t="s">
        <v>3967</v>
      </c>
      <c r="B1661" s="125" t="s">
        <v>1363</v>
      </c>
      <c r="C1661" s="125" t="s">
        <v>1363</v>
      </c>
      <c r="D1661" s="96" t="s">
        <v>71</v>
      </c>
      <c r="E1661" s="126">
        <v>2016985</v>
      </c>
      <c r="F1661" s="125" t="s">
        <v>2757</v>
      </c>
      <c r="G1661" s="98"/>
      <c r="H1661" s="94" t="s">
        <v>73</v>
      </c>
      <c r="I1661" s="99"/>
      <c r="J1661" s="99"/>
      <c r="K1661" s="99" t="s">
        <v>3976</v>
      </c>
      <c r="L1661" s="99"/>
      <c r="M1661" s="99"/>
      <c r="N1661" s="126" t="s">
        <v>219</v>
      </c>
      <c r="O1661" s="99"/>
    </row>
    <row r="1662" spans="1:15" s="62" customFormat="1" ht="27" x14ac:dyDescent="0.2">
      <c r="A1662" s="99" t="s">
        <v>3967</v>
      </c>
      <c r="B1662" s="114" t="s">
        <v>1363</v>
      </c>
      <c r="C1662" s="114" t="s">
        <v>1363</v>
      </c>
      <c r="D1662" s="96" t="s">
        <v>71</v>
      </c>
      <c r="E1662" s="124">
        <v>2016986</v>
      </c>
      <c r="F1662" s="114" t="s">
        <v>2758</v>
      </c>
      <c r="G1662" s="98"/>
      <c r="H1662" s="94" t="s">
        <v>73</v>
      </c>
      <c r="I1662" s="99"/>
      <c r="J1662" s="99"/>
      <c r="K1662" s="99" t="s">
        <v>3976</v>
      </c>
      <c r="L1662" s="99"/>
      <c r="M1662" s="99"/>
      <c r="N1662" s="124" t="s">
        <v>219</v>
      </c>
      <c r="O1662" s="99"/>
    </row>
    <row r="1663" spans="1:15" s="62" customFormat="1" ht="27" x14ac:dyDescent="0.2">
      <c r="A1663" s="99" t="s">
        <v>3967</v>
      </c>
      <c r="B1663" s="125" t="s">
        <v>1363</v>
      </c>
      <c r="C1663" s="125" t="s">
        <v>1363</v>
      </c>
      <c r="D1663" s="96" t="s">
        <v>71</v>
      </c>
      <c r="E1663" s="126">
        <v>2016986</v>
      </c>
      <c r="F1663" s="125" t="s">
        <v>2759</v>
      </c>
      <c r="G1663" s="98"/>
      <c r="H1663" s="94" t="s">
        <v>73</v>
      </c>
      <c r="I1663" s="99"/>
      <c r="J1663" s="99"/>
      <c r="K1663" s="99" t="s">
        <v>3976</v>
      </c>
      <c r="L1663" s="99"/>
      <c r="M1663" s="99"/>
      <c r="N1663" s="126" t="s">
        <v>219</v>
      </c>
      <c r="O1663" s="99"/>
    </row>
    <row r="1664" spans="1:15" s="62" customFormat="1" ht="27" x14ac:dyDescent="0.2">
      <c r="A1664" s="99" t="s">
        <v>3967</v>
      </c>
      <c r="B1664" s="114" t="s">
        <v>1363</v>
      </c>
      <c r="C1664" s="114" t="s">
        <v>1363</v>
      </c>
      <c r="D1664" s="96" t="s">
        <v>71</v>
      </c>
      <c r="E1664" s="124">
        <v>2016989</v>
      </c>
      <c r="F1664" s="114" t="s">
        <v>2760</v>
      </c>
      <c r="G1664" s="98"/>
      <c r="H1664" s="94" t="s">
        <v>73</v>
      </c>
      <c r="I1664" s="99"/>
      <c r="J1664" s="99"/>
      <c r="K1664" s="99" t="s">
        <v>3976</v>
      </c>
      <c r="L1664" s="99"/>
      <c r="M1664" s="99"/>
      <c r="N1664" s="124" t="s">
        <v>219</v>
      </c>
      <c r="O1664" s="99"/>
    </row>
    <row r="1665" spans="1:15" s="62" customFormat="1" ht="40.5" x14ac:dyDescent="0.2">
      <c r="A1665" s="99" t="s">
        <v>3967</v>
      </c>
      <c r="B1665" s="125" t="s">
        <v>1363</v>
      </c>
      <c r="C1665" s="125" t="s">
        <v>1363</v>
      </c>
      <c r="D1665" s="96" t="s">
        <v>71</v>
      </c>
      <c r="E1665" s="126">
        <v>2016993</v>
      </c>
      <c r="F1665" s="125" t="s">
        <v>2761</v>
      </c>
      <c r="G1665" s="98"/>
      <c r="H1665" s="94" t="s">
        <v>73</v>
      </c>
      <c r="I1665" s="99"/>
      <c r="J1665" s="99"/>
      <c r="K1665" s="99" t="s">
        <v>3976</v>
      </c>
      <c r="L1665" s="99"/>
      <c r="M1665" s="99"/>
      <c r="N1665" s="126" t="s">
        <v>219</v>
      </c>
      <c r="O1665" s="99"/>
    </row>
    <row r="1666" spans="1:15" s="62" customFormat="1" ht="40.5" x14ac:dyDescent="0.2">
      <c r="A1666" s="99" t="s">
        <v>3967</v>
      </c>
      <c r="B1666" s="114" t="s">
        <v>1363</v>
      </c>
      <c r="C1666" s="114" t="s">
        <v>1363</v>
      </c>
      <c r="D1666" s="96" t="s">
        <v>71</v>
      </c>
      <c r="E1666" s="124">
        <v>2016995</v>
      </c>
      <c r="F1666" s="114" t="s">
        <v>2762</v>
      </c>
      <c r="G1666" s="98"/>
      <c r="H1666" s="94" t="s">
        <v>73</v>
      </c>
      <c r="I1666" s="99"/>
      <c r="J1666" s="99"/>
      <c r="K1666" s="99" t="s">
        <v>3976</v>
      </c>
      <c r="L1666" s="99"/>
      <c r="M1666" s="99"/>
      <c r="N1666" s="124" t="s">
        <v>219</v>
      </c>
      <c r="O1666" s="99"/>
    </row>
    <row r="1667" spans="1:15" s="62" customFormat="1" ht="27" x14ac:dyDescent="0.2">
      <c r="A1667" s="99" t="s">
        <v>3967</v>
      </c>
      <c r="B1667" s="125" t="s">
        <v>1363</v>
      </c>
      <c r="C1667" s="125" t="s">
        <v>1363</v>
      </c>
      <c r="D1667" s="96" t="s">
        <v>71</v>
      </c>
      <c r="E1667" s="126">
        <v>2016997</v>
      </c>
      <c r="F1667" s="125" t="s">
        <v>2763</v>
      </c>
      <c r="G1667" s="98"/>
      <c r="H1667" s="94" t="s">
        <v>73</v>
      </c>
      <c r="I1667" s="99"/>
      <c r="J1667" s="99"/>
      <c r="K1667" s="99" t="s">
        <v>3976</v>
      </c>
      <c r="L1667" s="99"/>
      <c r="M1667" s="99"/>
      <c r="N1667" s="126" t="s">
        <v>219</v>
      </c>
      <c r="O1667" s="99"/>
    </row>
    <row r="1668" spans="1:15" s="62" customFormat="1" ht="27" x14ac:dyDescent="0.2">
      <c r="A1668" s="99" t="s">
        <v>3967</v>
      </c>
      <c r="B1668" s="114" t="s">
        <v>1363</v>
      </c>
      <c r="C1668" s="114" t="s">
        <v>1363</v>
      </c>
      <c r="D1668" s="96" t="s">
        <v>71</v>
      </c>
      <c r="E1668" s="124">
        <v>2017001</v>
      </c>
      <c r="F1668" s="114" t="s">
        <v>2764</v>
      </c>
      <c r="G1668" s="98"/>
      <c r="H1668" s="94" t="s">
        <v>73</v>
      </c>
      <c r="I1668" s="99"/>
      <c r="J1668" s="99"/>
      <c r="K1668" s="99" t="s">
        <v>3976</v>
      </c>
      <c r="L1668" s="99"/>
      <c r="M1668" s="99"/>
      <c r="N1668" s="124" t="s">
        <v>219</v>
      </c>
      <c r="O1668" s="99"/>
    </row>
    <row r="1669" spans="1:15" s="62" customFormat="1" ht="27" x14ac:dyDescent="0.2">
      <c r="A1669" s="99" t="s">
        <v>3967</v>
      </c>
      <c r="B1669" s="125" t="s">
        <v>1363</v>
      </c>
      <c r="C1669" s="125" t="s">
        <v>1363</v>
      </c>
      <c r="D1669" s="96" t="s">
        <v>71</v>
      </c>
      <c r="E1669" s="126">
        <v>2017002</v>
      </c>
      <c r="F1669" s="125" t="s">
        <v>2765</v>
      </c>
      <c r="G1669" s="98"/>
      <c r="H1669" s="94" t="s">
        <v>73</v>
      </c>
      <c r="I1669" s="99"/>
      <c r="J1669" s="99"/>
      <c r="K1669" s="99" t="s">
        <v>3976</v>
      </c>
      <c r="L1669" s="99"/>
      <c r="M1669" s="99"/>
      <c r="N1669" s="126" t="s">
        <v>219</v>
      </c>
      <c r="O1669" s="99"/>
    </row>
    <row r="1670" spans="1:15" s="62" customFormat="1" ht="27" x14ac:dyDescent="0.2">
      <c r="A1670" s="99" t="s">
        <v>3967</v>
      </c>
      <c r="B1670" s="114" t="s">
        <v>1363</v>
      </c>
      <c r="C1670" s="114" t="s">
        <v>1363</v>
      </c>
      <c r="D1670" s="96" t="s">
        <v>71</v>
      </c>
      <c r="E1670" s="124">
        <v>2017006</v>
      </c>
      <c r="F1670" s="114" t="s">
        <v>2766</v>
      </c>
      <c r="G1670" s="98"/>
      <c r="H1670" s="94" t="s">
        <v>73</v>
      </c>
      <c r="I1670" s="99"/>
      <c r="J1670" s="99"/>
      <c r="K1670" s="99" t="s">
        <v>3976</v>
      </c>
      <c r="L1670" s="99"/>
      <c r="M1670" s="99"/>
      <c r="N1670" s="124" t="s">
        <v>219</v>
      </c>
      <c r="O1670" s="99"/>
    </row>
    <row r="1671" spans="1:15" s="62" customFormat="1" ht="27" x14ac:dyDescent="0.2">
      <c r="A1671" s="99" t="s">
        <v>3967</v>
      </c>
      <c r="B1671" s="125" t="s">
        <v>1363</v>
      </c>
      <c r="C1671" s="125" t="s">
        <v>1363</v>
      </c>
      <c r="D1671" s="96" t="s">
        <v>71</v>
      </c>
      <c r="E1671" s="126">
        <v>2017162</v>
      </c>
      <c r="F1671" s="125" t="s">
        <v>2767</v>
      </c>
      <c r="G1671" s="98"/>
      <c r="H1671" s="94" t="s">
        <v>73</v>
      </c>
      <c r="I1671" s="99"/>
      <c r="J1671" s="99"/>
      <c r="K1671" s="99" t="s">
        <v>3976</v>
      </c>
      <c r="L1671" s="99"/>
      <c r="M1671" s="99"/>
      <c r="N1671" s="126" t="s">
        <v>219</v>
      </c>
      <c r="O1671" s="99"/>
    </row>
    <row r="1672" spans="1:15" s="62" customFormat="1" ht="27" x14ac:dyDescent="0.2">
      <c r="A1672" s="99" t="s">
        <v>3967</v>
      </c>
      <c r="B1672" s="114" t="s">
        <v>1363</v>
      </c>
      <c r="C1672" s="114" t="s">
        <v>1363</v>
      </c>
      <c r="D1672" s="96" t="s">
        <v>71</v>
      </c>
      <c r="E1672" s="124">
        <v>2017164</v>
      </c>
      <c r="F1672" s="114" t="s">
        <v>2768</v>
      </c>
      <c r="G1672" s="98"/>
      <c r="H1672" s="94" t="s">
        <v>73</v>
      </c>
      <c r="I1672" s="99"/>
      <c r="J1672" s="99"/>
      <c r="K1672" s="99" t="s">
        <v>3976</v>
      </c>
      <c r="L1672" s="99"/>
      <c r="M1672" s="99"/>
      <c r="N1672" s="124" t="s">
        <v>219</v>
      </c>
      <c r="O1672" s="99"/>
    </row>
    <row r="1673" spans="1:15" s="62" customFormat="1" ht="27" x14ac:dyDescent="0.2">
      <c r="A1673" s="99" t="s">
        <v>3967</v>
      </c>
      <c r="B1673" s="125" t="s">
        <v>1363</v>
      </c>
      <c r="C1673" s="125" t="s">
        <v>1363</v>
      </c>
      <c r="D1673" s="96" t="s">
        <v>71</v>
      </c>
      <c r="E1673" s="126">
        <v>2017170</v>
      </c>
      <c r="F1673" s="125" t="s">
        <v>2769</v>
      </c>
      <c r="G1673" s="98"/>
      <c r="H1673" s="94" t="s">
        <v>73</v>
      </c>
      <c r="I1673" s="99"/>
      <c r="J1673" s="99"/>
      <c r="K1673" s="99" t="s">
        <v>3976</v>
      </c>
      <c r="L1673" s="99"/>
      <c r="M1673" s="99"/>
      <c r="N1673" s="126" t="s">
        <v>219</v>
      </c>
      <c r="O1673" s="99"/>
    </row>
    <row r="1674" spans="1:15" s="62" customFormat="1" ht="27" x14ac:dyDescent="0.2">
      <c r="A1674" s="99" t="s">
        <v>3967</v>
      </c>
      <c r="B1674" s="114" t="s">
        <v>1363</v>
      </c>
      <c r="C1674" s="114" t="s">
        <v>1363</v>
      </c>
      <c r="D1674" s="96" t="s">
        <v>71</v>
      </c>
      <c r="E1674" s="124">
        <v>2017171</v>
      </c>
      <c r="F1674" s="114" t="s">
        <v>2770</v>
      </c>
      <c r="G1674" s="98"/>
      <c r="H1674" s="94" t="s">
        <v>73</v>
      </c>
      <c r="I1674" s="99"/>
      <c r="J1674" s="99"/>
      <c r="K1674" s="99" t="s">
        <v>3976</v>
      </c>
      <c r="L1674" s="99"/>
      <c r="M1674" s="99"/>
      <c r="N1674" s="124" t="s">
        <v>219</v>
      </c>
      <c r="O1674" s="99"/>
    </row>
    <row r="1675" spans="1:15" s="62" customFormat="1" ht="27" x14ac:dyDescent="0.2">
      <c r="A1675" s="99" t="s">
        <v>3967</v>
      </c>
      <c r="B1675" s="125" t="s">
        <v>1363</v>
      </c>
      <c r="C1675" s="125" t="s">
        <v>1363</v>
      </c>
      <c r="D1675" s="96" t="s">
        <v>71</v>
      </c>
      <c r="E1675" s="126">
        <v>2017173</v>
      </c>
      <c r="F1675" s="125" t="s">
        <v>2771</v>
      </c>
      <c r="G1675" s="98"/>
      <c r="H1675" s="94" t="s">
        <v>73</v>
      </c>
      <c r="I1675" s="99"/>
      <c r="J1675" s="99"/>
      <c r="K1675" s="99" t="s">
        <v>3976</v>
      </c>
      <c r="L1675" s="99"/>
      <c r="M1675" s="99"/>
      <c r="N1675" s="126" t="s">
        <v>219</v>
      </c>
      <c r="O1675" s="99"/>
    </row>
    <row r="1676" spans="1:15" s="62" customFormat="1" ht="27" x14ac:dyDescent="0.2">
      <c r="A1676" s="99" t="s">
        <v>3967</v>
      </c>
      <c r="B1676" s="114" t="s">
        <v>1363</v>
      </c>
      <c r="C1676" s="114" t="s">
        <v>1363</v>
      </c>
      <c r="D1676" s="96" t="s">
        <v>71</v>
      </c>
      <c r="E1676" s="124">
        <v>2017174</v>
      </c>
      <c r="F1676" s="114" t="s">
        <v>2772</v>
      </c>
      <c r="G1676" s="98"/>
      <c r="H1676" s="94" t="s">
        <v>73</v>
      </c>
      <c r="I1676" s="99"/>
      <c r="J1676" s="99"/>
      <c r="K1676" s="99" t="s">
        <v>3976</v>
      </c>
      <c r="L1676" s="99"/>
      <c r="M1676" s="99"/>
      <c r="N1676" s="124" t="s">
        <v>219</v>
      </c>
      <c r="O1676" s="99"/>
    </row>
    <row r="1677" spans="1:15" s="62" customFormat="1" ht="27" x14ac:dyDescent="0.2">
      <c r="A1677" s="99" t="s">
        <v>3967</v>
      </c>
      <c r="B1677" s="125" t="s">
        <v>1363</v>
      </c>
      <c r="C1677" s="125" t="s">
        <v>1363</v>
      </c>
      <c r="D1677" s="96" t="s">
        <v>71</v>
      </c>
      <c r="E1677" s="126">
        <v>2017175</v>
      </c>
      <c r="F1677" s="125" t="s">
        <v>2773</v>
      </c>
      <c r="G1677" s="98"/>
      <c r="H1677" s="94" t="s">
        <v>73</v>
      </c>
      <c r="I1677" s="99"/>
      <c r="J1677" s="99"/>
      <c r="K1677" s="99" t="s">
        <v>3976</v>
      </c>
      <c r="L1677" s="99"/>
      <c r="M1677" s="99"/>
      <c r="N1677" s="126" t="s">
        <v>219</v>
      </c>
      <c r="O1677" s="99"/>
    </row>
    <row r="1678" spans="1:15" s="62" customFormat="1" ht="40.5" x14ac:dyDescent="0.2">
      <c r="A1678" s="99" t="s">
        <v>3967</v>
      </c>
      <c r="B1678" s="114" t="s">
        <v>1363</v>
      </c>
      <c r="C1678" s="114" t="s">
        <v>1363</v>
      </c>
      <c r="D1678" s="96" t="s">
        <v>71</v>
      </c>
      <c r="E1678" s="124">
        <v>2017176</v>
      </c>
      <c r="F1678" s="114" t="s">
        <v>2774</v>
      </c>
      <c r="G1678" s="98"/>
      <c r="H1678" s="94" t="s">
        <v>73</v>
      </c>
      <c r="I1678" s="99"/>
      <c r="J1678" s="99"/>
      <c r="K1678" s="99" t="s">
        <v>3976</v>
      </c>
      <c r="L1678" s="99"/>
      <c r="M1678" s="99"/>
      <c r="N1678" s="124" t="s">
        <v>219</v>
      </c>
      <c r="O1678" s="99"/>
    </row>
    <row r="1679" spans="1:15" s="62" customFormat="1" ht="27" x14ac:dyDescent="0.2">
      <c r="A1679" s="99" t="s">
        <v>3967</v>
      </c>
      <c r="B1679" s="125" t="s">
        <v>1363</v>
      </c>
      <c r="C1679" s="125" t="s">
        <v>1363</v>
      </c>
      <c r="D1679" s="96" t="s">
        <v>71</v>
      </c>
      <c r="E1679" s="126">
        <v>2017177</v>
      </c>
      <c r="F1679" s="125" t="s">
        <v>2775</v>
      </c>
      <c r="G1679" s="98"/>
      <c r="H1679" s="94" t="s">
        <v>73</v>
      </c>
      <c r="I1679" s="99"/>
      <c r="J1679" s="99"/>
      <c r="K1679" s="99" t="s">
        <v>3976</v>
      </c>
      <c r="L1679" s="99"/>
      <c r="M1679" s="99"/>
      <c r="N1679" s="126" t="s">
        <v>219</v>
      </c>
      <c r="O1679" s="99"/>
    </row>
    <row r="1680" spans="1:15" s="62" customFormat="1" ht="54" x14ac:dyDescent="0.2">
      <c r="A1680" s="99" t="s">
        <v>3967</v>
      </c>
      <c r="B1680" s="114" t="s">
        <v>1363</v>
      </c>
      <c r="C1680" s="114" t="s">
        <v>1363</v>
      </c>
      <c r="D1680" s="96" t="s">
        <v>71</v>
      </c>
      <c r="E1680" s="124">
        <v>2017179</v>
      </c>
      <c r="F1680" s="114" t="s">
        <v>2776</v>
      </c>
      <c r="G1680" s="98"/>
      <c r="H1680" s="94" t="s">
        <v>73</v>
      </c>
      <c r="I1680" s="99"/>
      <c r="J1680" s="99"/>
      <c r="K1680" s="99" t="s">
        <v>3976</v>
      </c>
      <c r="L1680" s="99"/>
      <c r="M1680" s="99"/>
      <c r="N1680" s="124" t="s">
        <v>219</v>
      </c>
      <c r="O1680" s="99"/>
    </row>
    <row r="1681" spans="1:15" s="62" customFormat="1" ht="54" x14ac:dyDescent="0.2">
      <c r="A1681" s="99" t="s">
        <v>3967</v>
      </c>
      <c r="B1681" s="125" t="s">
        <v>1363</v>
      </c>
      <c r="C1681" s="125" t="s">
        <v>1363</v>
      </c>
      <c r="D1681" s="96" t="s">
        <v>71</v>
      </c>
      <c r="E1681" s="126">
        <v>2017180</v>
      </c>
      <c r="F1681" s="125" t="s">
        <v>2777</v>
      </c>
      <c r="G1681" s="98"/>
      <c r="H1681" s="94" t="s">
        <v>73</v>
      </c>
      <c r="I1681" s="99"/>
      <c r="J1681" s="99"/>
      <c r="K1681" s="99" t="s">
        <v>3976</v>
      </c>
      <c r="L1681" s="99"/>
      <c r="M1681" s="99"/>
      <c r="N1681" s="126" t="s">
        <v>219</v>
      </c>
      <c r="O1681" s="99"/>
    </row>
    <row r="1682" spans="1:15" s="62" customFormat="1" ht="54" x14ac:dyDescent="0.2">
      <c r="A1682" s="99" t="s">
        <v>3967</v>
      </c>
      <c r="B1682" s="114" t="s">
        <v>1363</v>
      </c>
      <c r="C1682" s="114" t="s">
        <v>1363</v>
      </c>
      <c r="D1682" s="96" t="s">
        <v>71</v>
      </c>
      <c r="E1682" s="124">
        <v>2017184</v>
      </c>
      <c r="F1682" s="114" t="s">
        <v>2778</v>
      </c>
      <c r="G1682" s="98"/>
      <c r="H1682" s="94" t="s">
        <v>73</v>
      </c>
      <c r="I1682" s="99"/>
      <c r="J1682" s="99"/>
      <c r="K1682" s="99" t="s">
        <v>3976</v>
      </c>
      <c r="L1682" s="99"/>
      <c r="M1682" s="99"/>
      <c r="N1682" s="124" t="s">
        <v>219</v>
      </c>
      <c r="O1682" s="99"/>
    </row>
    <row r="1683" spans="1:15" s="62" customFormat="1" ht="54" x14ac:dyDescent="0.2">
      <c r="A1683" s="99" t="s">
        <v>3967</v>
      </c>
      <c r="B1683" s="125" t="s">
        <v>1363</v>
      </c>
      <c r="C1683" s="125" t="s">
        <v>1363</v>
      </c>
      <c r="D1683" s="96" t="s">
        <v>71</v>
      </c>
      <c r="E1683" s="126">
        <v>2017185</v>
      </c>
      <c r="F1683" s="125" t="s">
        <v>2779</v>
      </c>
      <c r="G1683" s="98"/>
      <c r="H1683" s="94" t="s">
        <v>73</v>
      </c>
      <c r="I1683" s="99"/>
      <c r="J1683" s="99"/>
      <c r="K1683" s="99" t="s">
        <v>3976</v>
      </c>
      <c r="L1683" s="99"/>
      <c r="M1683" s="99"/>
      <c r="N1683" s="126" t="s">
        <v>219</v>
      </c>
      <c r="O1683" s="99"/>
    </row>
    <row r="1684" spans="1:15" s="62" customFormat="1" ht="40.5" x14ac:dyDescent="0.2">
      <c r="A1684" s="99" t="s">
        <v>3967</v>
      </c>
      <c r="B1684" s="114" t="s">
        <v>1363</v>
      </c>
      <c r="C1684" s="114" t="s">
        <v>1363</v>
      </c>
      <c r="D1684" s="96" t="s">
        <v>71</v>
      </c>
      <c r="E1684" s="124">
        <v>2017193</v>
      </c>
      <c r="F1684" s="114" t="s">
        <v>2780</v>
      </c>
      <c r="G1684" s="98"/>
      <c r="H1684" s="94" t="s">
        <v>73</v>
      </c>
      <c r="I1684" s="99"/>
      <c r="J1684" s="99"/>
      <c r="K1684" s="99" t="s">
        <v>3976</v>
      </c>
      <c r="L1684" s="99"/>
      <c r="M1684" s="99"/>
      <c r="N1684" s="124" t="s">
        <v>219</v>
      </c>
      <c r="O1684" s="99"/>
    </row>
    <row r="1685" spans="1:15" s="62" customFormat="1" ht="27" x14ac:dyDescent="0.2">
      <c r="A1685" s="99" t="s">
        <v>3967</v>
      </c>
      <c r="B1685" s="125" t="s">
        <v>1363</v>
      </c>
      <c r="C1685" s="125" t="s">
        <v>1363</v>
      </c>
      <c r="D1685" s="96" t="s">
        <v>71</v>
      </c>
      <c r="E1685" s="126">
        <v>2017199</v>
      </c>
      <c r="F1685" s="125" t="s">
        <v>2781</v>
      </c>
      <c r="G1685" s="98"/>
      <c r="H1685" s="94" t="s">
        <v>73</v>
      </c>
      <c r="I1685" s="99"/>
      <c r="J1685" s="99"/>
      <c r="K1685" s="99" t="s">
        <v>3976</v>
      </c>
      <c r="L1685" s="99"/>
      <c r="M1685" s="99"/>
      <c r="N1685" s="126" t="s">
        <v>219</v>
      </c>
      <c r="O1685" s="99"/>
    </row>
    <row r="1686" spans="1:15" s="62" customFormat="1" ht="27" x14ac:dyDescent="0.2">
      <c r="A1686" s="99" t="s">
        <v>3967</v>
      </c>
      <c r="B1686" s="114" t="s">
        <v>1363</v>
      </c>
      <c r="C1686" s="114" t="s">
        <v>1363</v>
      </c>
      <c r="D1686" s="96" t="s">
        <v>71</v>
      </c>
      <c r="E1686" s="124">
        <v>2017200</v>
      </c>
      <c r="F1686" s="114" t="s">
        <v>2782</v>
      </c>
      <c r="G1686" s="98"/>
      <c r="H1686" s="94" t="s">
        <v>73</v>
      </c>
      <c r="I1686" s="99"/>
      <c r="J1686" s="99"/>
      <c r="K1686" s="99" t="s">
        <v>3976</v>
      </c>
      <c r="L1686" s="99"/>
      <c r="M1686" s="99"/>
      <c r="N1686" s="124" t="s">
        <v>219</v>
      </c>
      <c r="O1686" s="99"/>
    </row>
    <row r="1687" spans="1:15" s="62" customFormat="1" ht="27" x14ac:dyDescent="0.2">
      <c r="A1687" s="99" t="s">
        <v>3967</v>
      </c>
      <c r="B1687" s="125" t="s">
        <v>1363</v>
      </c>
      <c r="C1687" s="125" t="s">
        <v>1363</v>
      </c>
      <c r="D1687" s="96" t="s">
        <v>71</v>
      </c>
      <c r="E1687" s="126">
        <v>2017202</v>
      </c>
      <c r="F1687" s="125" t="s">
        <v>2783</v>
      </c>
      <c r="G1687" s="98"/>
      <c r="H1687" s="94" t="s">
        <v>73</v>
      </c>
      <c r="I1687" s="99"/>
      <c r="J1687" s="99"/>
      <c r="K1687" s="99" t="s">
        <v>3976</v>
      </c>
      <c r="L1687" s="99"/>
      <c r="M1687" s="99"/>
      <c r="N1687" s="126" t="s">
        <v>219</v>
      </c>
      <c r="O1687" s="99"/>
    </row>
    <row r="1688" spans="1:15" s="62" customFormat="1" ht="27" x14ac:dyDescent="0.2">
      <c r="A1688" s="99" t="s">
        <v>3967</v>
      </c>
      <c r="B1688" s="114" t="s">
        <v>1363</v>
      </c>
      <c r="C1688" s="114" t="s">
        <v>1363</v>
      </c>
      <c r="D1688" s="96" t="s">
        <v>71</v>
      </c>
      <c r="E1688" s="124">
        <v>2017203</v>
      </c>
      <c r="F1688" s="114" t="s">
        <v>2784</v>
      </c>
      <c r="G1688" s="98"/>
      <c r="H1688" s="94" t="s">
        <v>73</v>
      </c>
      <c r="I1688" s="99"/>
      <c r="J1688" s="99"/>
      <c r="K1688" s="99" t="s">
        <v>3976</v>
      </c>
      <c r="L1688" s="99"/>
      <c r="M1688" s="99"/>
      <c r="N1688" s="124" t="s">
        <v>219</v>
      </c>
      <c r="O1688" s="99"/>
    </row>
    <row r="1689" spans="1:15" s="62" customFormat="1" ht="27" x14ac:dyDescent="0.2">
      <c r="A1689" s="99" t="s">
        <v>3967</v>
      </c>
      <c r="B1689" s="125" t="s">
        <v>1363</v>
      </c>
      <c r="C1689" s="125" t="s">
        <v>1363</v>
      </c>
      <c r="D1689" s="96" t="s">
        <v>71</v>
      </c>
      <c r="E1689" s="126">
        <v>2017204</v>
      </c>
      <c r="F1689" s="125" t="s">
        <v>2785</v>
      </c>
      <c r="G1689" s="98"/>
      <c r="H1689" s="94" t="s">
        <v>73</v>
      </c>
      <c r="I1689" s="99"/>
      <c r="J1689" s="99"/>
      <c r="K1689" s="99" t="s">
        <v>3976</v>
      </c>
      <c r="L1689" s="99"/>
      <c r="M1689" s="99"/>
      <c r="N1689" s="126" t="s">
        <v>219</v>
      </c>
      <c r="O1689" s="99"/>
    </row>
    <row r="1690" spans="1:15" s="62" customFormat="1" ht="27" x14ac:dyDescent="0.2">
      <c r="A1690" s="99" t="s">
        <v>3967</v>
      </c>
      <c r="B1690" s="114" t="s">
        <v>1363</v>
      </c>
      <c r="C1690" s="114" t="s">
        <v>1363</v>
      </c>
      <c r="D1690" s="96" t="s">
        <v>71</v>
      </c>
      <c r="E1690" s="124">
        <v>2017205</v>
      </c>
      <c r="F1690" s="114" t="s">
        <v>2786</v>
      </c>
      <c r="G1690" s="98"/>
      <c r="H1690" s="94" t="s">
        <v>73</v>
      </c>
      <c r="I1690" s="99"/>
      <c r="J1690" s="99"/>
      <c r="K1690" s="99" t="s">
        <v>3976</v>
      </c>
      <c r="L1690" s="99"/>
      <c r="M1690" s="99"/>
      <c r="N1690" s="124" t="s">
        <v>219</v>
      </c>
      <c r="O1690" s="99"/>
    </row>
    <row r="1691" spans="1:15" s="62" customFormat="1" ht="27" x14ac:dyDescent="0.2">
      <c r="A1691" s="99" t="s">
        <v>3967</v>
      </c>
      <c r="B1691" s="125" t="s">
        <v>1363</v>
      </c>
      <c r="C1691" s="125" t="s">
        <v>1363</v>
      </c>
      <c r="D1691" s="96" t="s">
        <v>71</v>
      </c>
      <c r="E1691" s="126">
        <v>2017206</v>
      </c>
      <c r="F1691" s="125" t="s">
        <v>2787</v>
      </c>
      <c r="G1691" s="98"/>
      <c r="H1691" s="94" t="s">
        <v>73</v>
      </c>
      <c r="I1691" s="99"/>
      <c r="J1691" s="99"/>
      <c r="K1691" s="99" t="s">
        <v>3976</v>
      </c>
      <c r="L1691" s="99"/>
      <c r="M1691" s="99"/>
      <c r="N1691" s="126" t="s">
        <v>219</v>
      </c>
      <c r="O1691" s="99"/>
    </row>
    <row r="1692" spans="1:15" s="62" customFormat="1" ht="27" x14ac:dyDescent="0.2">
      <c r="A1692" s="99" t="s">
        <v>3967</v>
      </c>
      <c r="B1692" s="114" t="s">
        <v>1363</v>
      </c>
      <c r="C1692" s="114" t="s">
        <v>1363</v>
      </c>
      <c r="D1692" s="96" t="s">
        <v>71</v>
      </c>
      <c r="E1692" s="124">
        <v>2017207</v>
      </c>
      <c r="F1692" s="114" t="s">
        <v>2788</v>
      </c>
      <c r="G1692" s="98"/>
      <c r="H1692" s="94" t="s">
        <v>73</v>
      </c>
      <c r="I1692" s="99"/>
      <c r="J1692" s="99"/>
      <c r="K1692" s="99" t="s">
        <v>3976</v>
      </c>
      <c r="L1692" s="99"/>
      <c r="M1692" s="99"/>
      <c r="N1692" s="124" t="s">
        <v>219</v>
      </c>
      <c r="O1692" s="99"/>
    </row>
    <row r="1693" spans="1:15" s="62" customFormat="1" ht="40.5" x14ac:dyDescent="0.2">
      <c r="A1693" s="99" t="s">
        <v>3967</v>
      </c>
      <c r="B1693" s="125" t="s">
        <v>1363</v>
      </c>
      <c r="C1693" s="125" t="s">
        <v>1363</v>
      </c>
      <c r="D1693" s="96" t="s">
        <v>71</v>
      </c>
      <c r="E1693" s="126">
        <v>2017208</v>
      </c>
      <c r="F1693" s="125" t="s">
        <v>2789</v>
      </c>
      <c r="G1693" s="98"/>
      <c r="H1693" s="94" t="s">
        <v>73</v>
      </c>
      <c r="I1693" s="99"/>
      <c r="J1693" s="99"/>
      <c r="K1693" s="99" t="s">
        <v>3976</v>
      </c>
      <c r="L1693" s="99"/>
      <c r="M1693" s="99"/>
      <c r="N1693" s="126" t="s">
        <v>219</v>
      </c>
      <c r="O1693" s="99"/>
    </row>
    <row r="1694" spans="1:15" s="62" customFormat="1" ht="27" x14ac:dyDescent="0.2">
      <c r="A1694" s="99" t="s">
        <v>3967</v>
      </c>
      <c r="B1694" s="114" t="s">
        <v>1363</v>
      </c>
      <c r="C1694" s="114" t="s">
        <v>1363</v>
      </c>
      <c r="D1694" s="96" t="s">
        <v>71</v>
      </c>
      <c r="E1694" s="124">
        <v>2017211</v>
      </c>
      <c r="F1694" s="114" t="s">
        <v>2790</v>
      </c>
      <c r="G1694" s="98"/>
      <c r="H1694" s="94" t="s">
        <v>73</v>
      </c>
      <c r="I1694" s="99"/>
      <c r="J1694" s="99"/>
      <c r="K1694" s="99" t="s">
        <v>3976</v>
      </c>
      <c r="L1694" s="99"/>
      <c r="M1694" s="99"/>
      <c r="N1694" s="124" t="s">
        <v>219</v>
      </c>
      <c r="O1694" s="99"/>
    </row>
    <row r="1695" spans="1:15" s="62" customFormat="1" ht="27" x14ac:dyDescent="0.2">
      <c r="A1695" s="99" t="s">
        <v>3967</v>
      </c>
      <c r="B1695" s="125" t="s">
        <v>1363</v>
      </c>
      <c r="C1695" s="125" t="s">
        <v>1363</v>
      </c>
      <c r="D1695" s="96" t="s">
        <v>71</v>
      </c>
      <c r="E1695" s="126">
        <v>2017215</v>
      </c>
      <c r="F1695" s="125" t="s">
        <v>2791</v>
      </c>
      <c r="G1695" s="98"/>
      <c r="H1695" s="94" t="s">
        <v>73</v>
      </c>
      <c r="I1695" s="99"/>
      <c r="J1695" s="99"/>
      <c r="K1695" s="99" t="s">
        <v>3976</v>
      </c>
      <c r="L1695" s="99"/>
      <c r="M1695" s="99"/>
      <c r="N1695" s="126" t="s">
        <v>219</v>
      </c>
      <c r="O1695" s="99"/>
    </row>
    <row r="1696" spans="1:15" s="62" customFormat="1" ht="27" x14ac:dyDescent="0.2">
      <c r="A1696" s="99" t="s">
        <v>3967</v>
      </c>
      <c r="B1696" s="114" t="s">
        <v>1363</v>
      </c>
      <c r="C1696" s="114" t="s">
        <v>1363</v>
      </c>
      <c r="D1696" s="96" t="s">
        <v>71</v>
      </c>
      <c r="E1696" s="124">
        <v>2017216</v>
      </c>
      <c r="F1696" s="114" t="s">
        <v>2792</v>
      </c>
      <c r="G1696" s="98"/>
      <c r="H1696" s="94" t="s">
        <v>73</v>
      </c>
      <c r="I1696" s="99"/>
      <c r="J1696" s="99"/>
      <c r="K1696" s="99" t="s">
        <v>3976</v>
      </c>
      <c r="L1696" s="99"/>
      <c r="M1696" s="99"/>
      <c r="N1696" s="124" t="s">
        <v>219</v>
      </c>
      <c r="O1696" s="99"/>
    </row>
    <row r="1697" spans="1:15" s="62" customFormat="1" ht="27" x14ac:dyDescent="0.2">
      <c r="A1697" s="99" t="s">
        <v>3967</v>
      </c>
      <c r="B1697" s="125" t="s">
        <v>1363</v>
      </c>
      <c r="C1697" s="125" t="s">
        <v>1363</v>
      </c>
      <c r="D1697" s="96" t="s">
        <v>71</v>
      </c>
      <c r="E1697" s="126">
        <v>2017217</v>
      </c>
      <c r="F1697" s="125" t="s">
        <v>2793</v>
      </c>
      <c r="G1697" s="98"/>
      <c r="H1697" s="94" t="s">
        <v>73</v>
      </c>
      <c r="I1697" s="99"/>
      <c r="J1697" s="99"/>
      <c r="K1697" s="99" t="s">
        <v>3976</v>
      </c>
      <c r="L1697" s="99"/>
      <c r="M1697" s="99"/>
      <c r="N1697" s="126" t="s">
        <v>219</v>
      </c>
      <c r="O1697" s="99"/>
    </row>
    <row r="1698" spans="1:15" s="62" customFormat="1" ht="27" x14ac:dyDescent="0.2">
      <c r="A1698" s="99" t="s">
        <v>3967</v>
      </c>
      <c r="B1698" s="114" t="s">
        <v>1363</v>
      </c>
      <c r="C1698" s="114" t="s">
        <v>1363</v>
      </c>
      <c r="D1698" s="96" t="s">
        <v>71</v>
      </c>
      <c r="E1698" s="124">
        <v>2017218</v>
      </c>
      <c r="F1698" s="114" t="s">
        <v>2794</v>
      </c>
      <c r="G1698" s="98"/>
      <c r="H1698" s="94" t="s">
        <v>73</v>
      </c>
      <c r="I1698" s="99"/>
      <c r="J1698" s="99"/>
      <c r="K1698" s="99" t="s">
        <v>3976</v>
      </c>
      <c r="L1698" s="99"/>
      <c r="M1698" s="99"/>
      <c r="N1698" s="124" t="s">
        <v>219</v>
      </c>
      <c r="O1698" s="99"/>
    </row>
    <row r="1699" spans="1:15" s="62" customFormat="1" ht="27" x14ac:dyDescent="0.2">
      <c r="A1699" s="99" t="s">
        <v>3967</v>
      </c>
      <c r="B1699" s="125" t="s">
        <v>1363</v>
      </c>
      <c r="C1699" s="125" t="s">
        <v>1363</v>
      </c>
      <c r="D1699" s="96" t="s">
        <v>71</v>
      </c>
      <c r="E1699" s="126">
        <v>2017224</v>
      </c>
      <c r="F1699" s="125" t="s">
        <v>2795</v>
      </c>
      <c r="G1699" s="98"/>
      <c r="H1699" s="94" t="s">
        <v>73</v>
      </c>
      <c r="I1699" s="99"/>
      <c r="J1699" s="99"/>
      <c r="K1699" s="99" t="s">
        <v>3976</v>
      </c>
      <c r="L1699" s="99"/>
      <c r="M1699" s="99"/>
      <c r="N1699" s="126" t="s">
        <v>219</v>
      </c>
      <c r="O1699" s="99"/>
    </row>
    <row r="1700" spans="1:15" s="62" customFormat="1" ht="54" x14ac:dyDescent="0.2">
      <c r="A1700" s="99" t="s">
        <v>3967</v>
      </c>
      <c r="B1700" s="114" t="s">
        <v>1363</v>
      </c>
      <c r="C1700" s="114" t="s">
        <v>1363</v>
      </c>
      <c r="D1700" s="96" t="s">
        <v>71</v>
      </c>
      <c r="E1700" s="124">
        <v>2017226</v>
      </c>
      <c r="F1700" s="114" t="s">
        <v>2796</v>
      </c>
      <c r="G1700" s="98"/>
      <c r="H1700" s="94" t="s">
        <v>73</v>
      </c>
      <c r="I1700" s="99"/>
      <c r="J1700" s="99"/>
      <c r="K1700" s="99" t="s">
        <v>3976</v>
      </c>
      <c r="L1700" s="99"/>
      <c r="M1700" s="99"/>
      <c r="N1700" s="124" t="s">
        <v>219</v>
      </c>
      <c r="O1700" s="99"/>
    </row>
    <row r="1701" spans="1:15" s="62" customFormat="1" ht="54" x14ac:dyDescent="0.2">
      <c r="A1701" s="99" t="s">
        <v>3967</v>
      </c>
      <c r="B1701" s="125" t="s">
        <v>1363</v>
      </c>
      <c r="C1701" s="125" t="s">
        <v>1363</v>
      </c>
      <c r="D1701" s="96" t="s">
        <v>71</v>
      </c>
      <c r="E1701" s="126">
        <v>2017228</v>
      </c>
      <c r="F1701" s="125" t="s">
        <v>2797</v>
      </c>
      <c r="G1701" s="98"/>
      <c r="H1701" s="94" t="s">
        <v>73</v>
      </c>
      <c r="I1701" s="99"/>
      <c r="J1701" s="99"/>
      <c r="K1701" s="99" t="s">
        <v>3976</v>
      </c>
      <c r="L1701" s="99"/>
      <c r="M1701" s="99"/>
      <c r="N1701" s="126" t="s">
        <v>219</v>
      </c>
      <c r="O1701" s="99"/>
    </row>
    <row r="1702" spans="1:15" s="62" customFormat="1" ht="54" x14ac:dyDescent="0.2">
      <c r="A1702" s="99" t="s">
        <v>3967</v>
      </c>
      <c r="B1702" s="114" t="s">
        <v>1363</v>
      </c>
      <c r="C1702" s="114" t="s">
        <v>1363</v>
      </c>
      <c r="D1702" s="96" t="s">
        <v>71</v>
      </c>
      <c r="E1702" s="124">
        <v>2017229</v>
      </c>
      <c r="F1702" s="114" t="s">
        <v>2798</v>
      </c>
      <c r="G1702" s="98"/>
      <c r="H1702" s="94" t="s">
        <v>73</v>
      </c>
      <c r="I1702" s="99"/>
      <c r="J1702" s="99"/>
      <c r="K1702" s="99" t="s">
        <v>3976</v>
      </c>
      <c r="L1702" s="99"/>
      <c r="M1702" s="99"/>
      <c r="N1702" s="124" t="s">
        <v>219</v>
      </c>
      <c r="O1702" s="99"/>
    </row>
    <row r="1703" spans="1:15" s="62" customFormat="1" ht="54" x14ac:dyDescent="0.2">
      <c r="A1703" s="99" t="s">
        <v>3967</v>
      </c>
      <c r="B1703" s="125" t="s">
        <v>1363</v>
      </c>
      <c r="C1703" s="125" t="s">
        <v>1363</v>
      </c>
      <c r="D1703" s="96" t="s">
        <v>71</v>
      </c>
      <c r="E1703" s="126">
        <v>2017233</v>
      </c>
      <c r="F1703" s="125" t="s">
        <v>2799</v>
      </c>
      <c r="G1703" s="98"/>
      <c r="H1703" s="94" t="s">
        <v>73</v>
      </c>
      <c r="I1703" s="99"/>
      <c r="J1703" s="99"/>
      <c r="K1703" s="99" t="s">
        <v>3976</v>
      </c>
      <c r="L1703" s="99"/>
      <c r="M1703" s="99"/>
      <c r="N1703" s="126" t="s">
        <v>219</v>
      </c>
      <c r="O1703" s="99"/>
    </row>
    <row r="1704" spans="1:15" s="62" customFormat="1" ht="27" x14ac:dyDescent="0.2">
      <c r="A1704" s="99" t="s">
        <v>3967</v>
      </c>
      <c r="B1704" s="114" t="s">
        <v>1363</v>
      </c>
      <c r="C1704" s="114" t="s">
        <v>1363</v>
      </c>
      <c r="D1704" s="96" t="s">
        <v>71</v>
      </c>
      <c r="E1704" s="124">
        <v>2017236</v>
      </c>
      <c r="F1704" s="114" t="s">
        <v>2800</v>
      </c>
      <c r="G1704" s="98"/>
      <c r="H1704" s="94" t="s">
        <v>73</v>
      </c>
      <c r="I1704" s="99"/>
      <c r="J1704" s="99"/>
      <c r="K1704" s="99" t="s">
        <v>3976</v>
      </c>
      <c r="L1704" s="99"/>
      <c r="M1704" s="99"/>
      <c r="N1704" s="124" t="s">
        <v>219</v>
      </c>
      <c r="O1704" s="99"/>
    </row>
    <row r="1705" spans="1:15" s="62" customFormat="1" ht="27" x14ac:dyDescent="0.2">
      <c r="A1705" s="99" t="s">
        <v>3967</v>
      </c>
      <c r="B1705" s="125" t="s">
        <v>1363</v>
      </c>
      <c r="C1705" s="125" t="s">
        <v>1363</v>
      </c>
      <c r="D1705" s="96" t="s">
        <v>71</v>
      </c>
      <c r="E1705" s="126">
        <v>2017238</v>
      </c>
      <c r="F1705" s="125" t="s">
        <v>2801</v>
      </c>
      <c r="G1705" s="98"/>
      <c r="H1705" s="94" t="s">
        <v>73</v>
      </c>
      <c r="I1705" s="99"/>
      <c r="J1705" s="99"/>
      <c r="K1705" s="99" t="s">
        <v>3976</v>
      </c>
      <c r="L1705" s="99"/>
      <c r="M1705" s="99"/>
      <c r="N1705" s="126" t="s">
        <v>219</v>
      </c>
      <c r="O1705" s="99"/>
    </row>
    <row r="1706" spans="1:15" s="62" customFormat="1" ht="27" x14ac:dyDescent="0.2">
      <c r="A1706" s="99" t="s">
        <v>3967</v>
      </c>
      <c r="B1706" s="114" t="s">
        <v>1363</v>
      </c>
      <c r="C1706" s="114" t="s">
        <v>1363</v>
      </c>
      <c r="D1706" s="96" t="s">
        <v>71</v>
      </c>
      <c r="E1706" s="124">
        <v>2017242</v>
      </c>
      <c r="F1706" s="114" t="s">
        <v>2802</v>
      </c>
      <c r="G1706" s="98"/>
      <c r="H1706" s="94" t="s">
        <v>73</v>
      </c>
      <c r="I1706" s="99"/>
      <c r="J1706" s="99"/>
      <c r="K1706" s="99" t="s">
        <v>3976</v>
      </c>
      <c r="L1706" s="99"/>
      <c r="M1706" s="99"/>
      <c r="N1706" s="124" t="s">
        <v>219</v>
      </c>
      <c r="O1706" s="99"/>
    </row>
    <row r="1707" spans="1:15" s="62" customFormat="1" ht="40.5" x14ac:dyDescent="0.2">
      <c r="A1707" s="99" t="s">
        <v>3967</v>
      </c>
      <c r="B1707" s="125" t="s">
        <v>1363</v>
      </c>
      <c r="C1707" s="125" t="s">
        <v>1363</v>
      </c>
      <c r="D1707" s="96" t="s">
        <v>71</v>
      </c>
      <c r="E1707" s="126">
        <v>2017244</v>
      </c>
      <c r="F1707" s="125" t="s">
        <v>2803</v>
      </c>
      <c r="G1707" s="98"/>
      <c r="H1707" s="94" t="s">
        <v>73</v>
      </c>
      <c r="I1707" s="99"/>
      <c r="J1707" s="99"/>
      <c r="K1707" s="99" t="s">
        <v>3976</v>
      </c>
      <c r="L1707" s="99"/>
      <c r="M1707" s="99"/>
      <c r="N1707" s="126" t="s">
        <v>219</v>
      </c>
      <c r="O1707" s="99"/>
    </row>
    <row r="1708" spans="1:15" s="62" customFormat="1" ht="27" x14ac:dyDescent="0.2">
      <c r="A1708" s="99" t="s">
        <v>3967</v>
      </c>
      <c r="B1708" s="114" t="s">
        <v>1363</v>
      </c>
      <c r="C1708" s="114" t="s">
        <v>1363</v>
      </c>
      <c r="D1708" s="96" t="s">
        <v>71</v>
      </c>
      <c r="E1708" s="124">
        <v>2017247</v>
      </c>
      <c r="F1708" s="114" t="s">
        <v>2804</v>
      </c>
      <c r="G1708" s="98"/>
      <c r="H1708" s="94" t="s">
        <v>73</v>
      </c>
      <c r="I1708" s="99"/>
      <c r="J1708" s="99"/>
      <c r="K1708" s="99" t="s">
        <v>3976</v>
      </c>
      <c r="L1708" s="99"/>
      <c r="M1708" s="99"/>
      <c r="N1708" s="124" t="s">
        <v>219</v>
      </c>
      <c r="O1708" s="99"/>
    </row>
    <row r="1709" spans="1:15" s="62" customFormat="1" ht="27" x14ac:dyDescent="0.2">
      <c r="A1709" s="99" t="s">
        <v>3967</v>
      </c>
      <c r="B1709" s="125" t="s">
        <v>1363</v>
      </c>
      <c r="C1709" s="125" t="s">
        <v>1363</v>
      </c>
      <c r="D1709" s="96" t="s">
        <v>71</v>
      </c>
      <c r="E1709" s="126">
        <v>2017248</v>
      </c>
      <c r="F1709" s="125" t="s">
        <v>2805</v>
      </c>
      <c r="G1709" s="98"/>
      <c r="H1709" s="94" t="s">
        <v>73</v>
      </c>
      <c r="I1709" s="99"/>
      <c r="J1709" s="99"/>
      <c r="K1709" s="99" t="s">
        <v>3976</v>
      </c>
      <c r="L1709" s="99"/>
      <c r="M1709" s="99"/>
      <c r="N1709" s="126" t="s">
        <v>219</v>
      </c>
      <c r="O1709" s="99"/>
    </row>
    <row r="1710" spans="1:15" s="62" customFormat="1" ht="40.5" x14ac:dyDescent="0.2">
      <c r="A1710" s="99" t="s">
        <v>3967</v>
      </c>
      <c r="B1710" s="114" t="s">
        <v>1363</v>
      </c>
      <c r="C1710" s="114" t="s">
        <v>1363</v>
      </c>
      <c r="D1710" s="96" t="s">
        <v>71</v>
      </c>
      <c r="E1710" s="124">
        <v>2017306</v>
      </c>
      <c r="F1710" s="114" t="s">
        <v>2806</v>
      </c>
      <c r="G1710" s="98"/>
      <c r="H1710" s="94" t="s">
        <v>73</v>
      </c>
      <c r="I1710" s="99"/>
      <c r="J1710" s="99"/>
      <c r="K1710" s="99" t="s">
        <v>3976</v>
      </c>
      <c r="L1710" s="99"/>
      <c r="M1710" s="99"/>
      <c r="N1710" s="124" t="s">
        <v>219</v>
      </c>
      <c r="O1710" s="99"/>
    </row>
    <row r="1711" spans="1:15" s="62" customFormat="1" ht="27" x14ac:dyDescent="0.2">
      <c r="A1711" s="99" t="s">
        <v>3967</v>
      </c>
      <c r="B1711" s="125" t="s">
        <v>1363</v>
      </c>
      <c r="C1711" s="125" t="s">
        <v>1363</v>
      </c>
      <c r="D1711" s="96" t="s">
        <v>71</v>
      </c>
      <c r="E1711" s="126">
        <v>2017309</v>
      </c>
      <c r="F1711" s="125" t="s">
        <v>2807</v>
      </c>
      <c r="G1711" s="98"/>
      <c r="H1711" s="94" t="s">
        <v>73</v>
      </c>
      <c r="I1711" s="99"/>
      <c r="J1711" s="99"/>
      <c r="K1711" s="99" t="s">
        <v>3976</v>
      </c>
      <c r="L1711" s="99"/>
      <c r="M1711" s="99"/>
      <c r="N1711" s="126" t="s">
        <v>219</v>
      </c>
      <c r="O1711" s="99"/>
    </row>
    <row r="1712" spans="1:15" s="62" customFormat="1" ht="27" x14ac:dyDescent="0.2">
      <c r="A1712" s="99" t="s">
        <v>3967</v>
      </c>
      <c r="B1712" s="114" t="s">
        <v>1363</v>
      </c>
      <c r="C1712" s="114" t="s">
        <v>1363</v>
      </c>
      <c r="D1712" s="96" t="s">
        <v>71</v>
      </c>
      <c r="E1712" s="124">
        <v>2017311</v>
      </c>
      <c r="F1712" s="114" t="s">
        <v>2808</v>
      </c>
      <c r="G1712" s="98"/>
      <c r="H1712" s="94" t="s">
        <v>73</v>
      </c>
      <c r="I1712" s="99"/>
      <c r="J1712" s="99"/>
      <c r="K1712" s="99" t="s">
        <v>3976</v>
      </c>
      <c r="L1712" s="99"/>
      <c r="M1712" s="99"/>
      <c r="N1712" s="124" t="s">
        <v>219</v>
      </c>
      <c r="O1712" s="99"/>
    </row>
    <row r="1713" spans="1:15" s="62" customFormat="1" ht="27" x14ac:dyDescent="0.2">
      <c r="A1713" s="99" t="s">
        <v>3967</v>
      </c>
      <c r="B1713" s="125" t="s">
        <v>1363</v>
      </c>
      <c r="C1713" s="125" t="s">
        <v>1363</v>
      </c>
      <c r="D1713" s="96" t="s">
        <v>71</v>
      </c>
      <c r="E1713" s="126">
        <v>2017316</v>
      </c>
      <c r="F1713" s="125" t="s">
        <v>2809</v>
      </c>
      <c r="G1713" s="98"/>
      <c r="H1713" s="94" t="s">
        <v>73</v>
      </c>
      <c r="I1713" s="99"/>
      <c r="J1713" s="99"/>
      <c r="K1713" s="99" t="s">
        <v>3976</v>
      </c>
      <c r="L1713" s="99"/>
      <c r="M1713" s="99"/>
      <c r="N1713" s="126" t="s">
        <v>219</v>
      </c>
      <c r="O1713" s="99"/>
    </row>
    <row r="1714" spans="1:15" s="62" customFormat="1" ht="27" x14ac:dyDescent="0.2">
      <c r="A1714" s="99" t="s">
        <v>3967</v>
      </c>
      <c r="B1714" s="114" t="s">
        <v>1363</v>
      </c>
      <c r="C1714" s="114" t="s">
        <v>1363</v>
      </c>
      <c r="D1714" s="96" t="s">
        <v>71</v>
      </c>
      <c r="E1714" s="124">
        <v>2017329</v>
      </c>
      <c r="F1714" s="114" t="s">
        <v>2810</v>
      </c>
      <c r="G1714" s="98"/>
      <c r="H1714" s="94" t="s">
        <v>73</v>
      </c>
      <c r="I1714" s="99"/>
      <c r="J1714" s="99"/>
      <c r="K1714" s="99" t="s">
        <v>3976</v>
      </c>
      <c r="L1714" s="99"/>
      <c r="M1714" s="99"/>
      <c r="N1714" s="124" t="s">
        <v>219</v>
      </c>
      <c r="O1714" s="99"/>
    </row>
    <row r="1715" spans="1:15" s="62" customFormat="1" ht="27" x14ac:dyDescent="0.2">
      <c r="A1715" s="99" t="s">
        <v>3967</v>
      </c>
      <c r="B1715" s="125" t="s">
        <v>1363</v>
      </c>
      <c r="C1715" s="125" t="s">
        <v>1363</v>
      </c>
      <c r="D1715" s="96" t="s">
        <v>71</v>
      </c>
      <c r="E1715" s="126">
        <v>2017331</v>
      </c>
      <c r="F1715" s="125" t="s">
        <v>2811</v>
      </c>
      <c r="G1715" s="98"/>
      <c r="H1715" s="94" t="s">
        <v>73</v>
      </c>
      <c r="I1715" s="99"/>
      <c r="J1715" s="99"/>
      <c r="K1715" s="99" t="s">
        <v>3976</v>
      </c>
      <c r="L1715" s="99"/>
      <c r="M1715" s="99"/>
      <c r="N1715" s="126" t="s">
        <v>219</v>
      </c>
      <c r="O1715" s="99"/>
    </row>
    <row r="1716" spans="1:15" s="62" customFormat="1" ht="27" x14ac:dyDescent="0.2">
      <c r="A1716" s="99" t="s">
        <v>3967</v>
      </c>
      <c r="B1716" s="114" t="s">
        <v>1363</v>
      </c>
      <c r="C1716" s="114" t="s">
        <v>1363</v>
      </c>
      <c r="D1716" s="96" t="s">
        <v>71</v>
      </c>
      <c r="E1716" s="124">
        <v>2017335</v>
      </c>
      <c r="F1716" s="114" t="s">
        <v>2812</v>
      </c>
      <c r="G1716" s="98"/>
      <c r="H1716" s="94" t="s">
        <v>73</v>
      </c>
      <c r="I1716" s="99"/>
      <c r="J1716" s="99"/>
      <c r="K1716" s="99" t="s">
        <v>3976</v>
      </c>
      <c r="L1716" s="99"/>
      <c r="M1716" s="99"/>
      <c r="N1716" s="124" t="s">
        <v>219</v>
      </c>
      <c r="O1716" s="99"/>
    </row>
    <row r="1717" spans="1:15" s="62" customFormat="1" ht="40.5" x14ac:dyDescent="0.2">
      <c r="A1717" s="99" t="s">
        <v>3967</v>
      </c>
      <c r="B1717" s="125" t="s">
        <v>1363</v>
      </c>
      <c r="C1717" s="125" t="s">
        <v>1363</v>
      </c>
      <c r="D1717" s="96" t="s">
        <v>71</v>
      </c>
      <c r="E1717" s="126">
        <v>2017342</v>
      </c>
      <c r="F1717" s="125" t="s">
        <v>2813</v>
      </c>
      <c r="G1717" s="98"/>
      <c r="H1717" s="94" t="s">
        <v>73</v>
      </c>
      <c r="I1717" s="99"/>
      <c r="J1717" s="99"/>
      <c r="K1717" s="99" t="s">
        <v>3976</v>
      </c>
      <c r="L1717" s="99"/>
      <c r="M1717" s="99"/>
      <c r="N1717" s="126" t="s">
        <v>219</v>
      </c>
      <c r="O1717" s="99"/>
    </row>
    <row r="1718" spans="1:15" s="62" customFormat="1" ht="27" x14ac:dyDescent="0.2">
      <c r="A1718" s="99" t="s">
        <v>3967</v>
      </c>
      <c r="B1718" s="114" t="s">
        <v>1363</v>
      </c>
      <c r="C1718" s="114" t="s">
        <v>1363</v>
      </c>
      <c r="D1718" s="96" t="s">
        <v>71</v>
      </c>
      <c r="E1718" s="124">
        <v>2017345</v>
      </c>
      <c r="F1718" s="114" t="s">
        <v>2814</v>
      </c>
      <c r="G1718" s="98"/>
      <c r="H1718" s="94" t="s">
        <v>73</v>
      </c>
      <c r="I1718" s="99"/>
      <c r="J1718" s="99"/>
      <c r="K1718" s="99" t="s">
        <v>3976</v>
      </c>
      <c r="L1718" s="99"/>
      <c r="M1718" s="99"/>
      <c r="N1718" s="124" t="s">
        <v>219</v>
      </c>
      <c r="O1718" s="99"/>
    </row>
    <row r="1719" spans="1:15" s="62" customFormat="1" ht="27" x14ac:dyDescent="0.2">
      <c r="A1719" s="99" t="s">
        <v>3967</v>
      </c>
      <c r="B1719" s="125" t="s">
        <v>1363</v>
      </c>
      <c r="C1719" s="125" t="s">
        <v>1363</v>
      </c>
      <c r="D1719" s="96" t="s">
        <v>71</v>
      </c>
      <c r="E1719" s="126">
        <v>2017348</v>
      </c>
      <c r="F1719" s="125" t="s">
        <v>2815</v>
      </c>
      <c r="G1719" s="98"/>
      <c r="H1719" s="94" t="s">
        <v>73</v>
      </c>
      <c r="I1719" s="99"/>
      <c r="J1719" s="99"/>
      <c r="K1719" s="99" t="s">
        <v>3976</v>
      </c>
      <c r="L1719" s="99"/>
      <c r="M1719" s="99"/>
      <c r="N1719" s="126" t="s">
        <v>219</v>
      </c>
      <c r="O1719" s="99"/>
    </row>
    <row r="1720" spans="1:15" s="62" customFormat="1" ht="40.5" x14ac:dyDescent="0.2">
      <c r="A1720" s="99" t="s">
        <v>3967</v>
      </c>
      <c r="B1720" s="114" t="s">
        <v>1363</v>
      </c>
      <c r="C1720" s="114" t="s">
        <v>1363</v>
      </c>
      <c r="D1720" s="96" t="s">
        <v>71</v>
      </c>
      <c r="E1720" s="124">
        <v>2017349</v>
      </c>
      <c r="F1720" s="114" t="s">
        <v>2816</v>
      </c>
      <c r="G1720" s="98"/>
      <c r="H1720" s="94" t="s">
        <v>73</v>
      </c>
      <c r="I1720" s="99"/>
      <c r="J1720" s="99"/>
      <c r="K1720" s="99" t="s">
        <v>3976</v>
      </c>
      <c r="L1720" s="99"/>
      <c r="M1720" s="99"/>
      <c r="N1720" s="124" t="s">
        <v>219</v>
      </c>
      <c r="O1720" s="99"/>
    </row>
    <row r="1721" spans="1:15" s="62" customFormat="1" ht="54" x14ac:dyDescent="0.2">
      <c r="A1721" s="99" t="s">
        <v>3967</v>
      </c>
      <c r="B1721" s="125" t="s">
        <v>1363</v>
      </c>
      <c r="C1721" s="125" t="s">
        <v>1363</v>
      </c>
      <c r="D1721" s="96" t="s">
        <v>71</v>
      </c>
      <c r="E1721" s="126">
        <v>2018033</v>
      </c>
      <c r="F1721" s="125" t="s">
        <v>2817</v>
      </c>
      <c r="G1721" s="98"/>
      <c r="H1721" s="94" t="s">
        <v>73</v>
      </c>
      <c r="I1721" s="99"/>
      <c r="J1721" s="99"/>
      <c r="K1721" s="99" t="s">
        <v>3976</v>
      </c>
      <c r="L1721" s="99"/>
      <c r="M1721" s="99"/>
      <c r="N1721" s="126" t="s">
        <v>219</v>
      </c>
      <c r="O1721" s="99"/>
    </row>
    <row r="1722" spans="1:15" s="62" customFormat="1" ht="27" x14ac:dyDescent="0.2">
      <c r="A1722" s="99" t="s">
        <v>3967</v>
      </c>
      <c r="B1722" s="114" t="s">
        <v>1363</v>
      </c>
      <c r="C1722" s="114" t="s">
        <v>1363</v>
      </c>
      <c r="D1722" s="96" t="s">
        <v>71</v>
      </c>
      <c r="E1722" s="124">
        <v>2018068</v>
      </c>
      <c r="F1722" s="114" t="s">
        <v>2818</v>
      </c>
      <c r="G1722" s="98"/>
      <c r="H1722" s="94" t="s">
        <v>73</v>
      </c>
      <c r="I1722" s="99"/>
      <c r="J1722" s="99"/>
      <c r="K1722" s="99" t="s">
        <v>3976</v>
      </c>
      <c r="L1722" s="99"/>
      <c r="M1722" s="99"/>
      <c r="N1722" s="124" t="s">
        <v>219</v>
      </c>
      <c r="O1722" s="99"/>
    </row>
    <row r="1723" spans="1:15" s="62" customFormat="1" ht="27" x14ac:dyDescent="0.2">
      <c r="A1723" s="99" t="s">
        <v>3967</v>
      </c>
      <c r="B1723" s="125" t="s">
        <v>1363</v>
      </c>
      <c r="C1723" s="125" t="s">
        <v>1363</v>
      </c>
      <c r="D1723" s="96" t="s">
        <v>71</v>
      </c>
      <c r="E1723" s="126">
        <v>2018153</v>
      </c>
      <c r="F1723" s="125" t="s">
        <v>2819</v>
      </c>
      <c r="G1723" s="98"/>
      <c r="H1723" s="94" t="s">
        <v>73</v>
      </c>
      <c r="I1723" s="99"/>
      <c r="J1723" s="99"/>
      <c r="K1723" s="99" t="s">
        <v>3976</v>
      </c>
      <c r="L1723" s="99"/>
      <c r="M1723" s="99"/>
      <c r="N1723" s="126" t="s">
        <v>219</v>
      </c>
      <c r="O1723" s="99"/>
    </row>
    <row r="1724" spans="1:15" s="62" customFormat="1" ht="27" x14ac:dyDescent="0.2">
      <c r="A1724" s="99" t="s">
        <v>3967</v>
      </c>
      <c r="B1724" s="114" t="s">
        <v>1363</v>
      </c>
      <c r="C1724" s="114" t="s">
        <v>1363</v>
      </c>
      <c r="D1724" s="96" t="s">
        <v>71</v>
      </c>
      <c r="E1724" s="124">
        <v>2018164</v>
      </c>
      <c r="F1724" s="114" t="s">
        <v>2820</v>
      </c>
      <c r="G1724" s="98"/>
      <c r="H1724" s="94" t="s">
        <v>73</v>
      </c>
      <c r="I1724" s="99"/>
      <c r="J1724" s="99"/>
      <c r="K1724" s="99" t="s">
        <v>3976</v>
      </c>
      <c r="L1724" s="99"/>
      <c r="M1724" s="99"/>
      <c r="N1724" s="124" t="s">
        <v>219</v>
      </c>
      <c r="O1724" s="99"/>
    </row>
    <row r="1725" spans="1:15" s="62" customFormat="1" ht="27" x14ac:dyDescent="0.2">
      <c r="A1725" s="99" t="s">
        <v>3967</v>
      </c>
      <c r="B1725" s="125" t="s">
        <v>1363</v>
      </c>
      <c r="C1725" s="125" t="s">
        <v>1363</v>
      </c>
      <c r="D1725" s="96" t="s">
        <v>71</v>
      </c>
      <c r="E1725" s="126">
        <v>2018174</v>
      </c>
      <c r="F1725" s="125" t="s">
        <v>2821</v>
      </c>
      <c r="G1725" s="98"/>
      <c r="H1725" s="94" t="s">
        <v>73</v>
      </c>
      <c r="I1725" s="99"/>
      <c r="J1725" s="99"/>
      <c r="K1725" s="99" t="s">
        <v>3976</v>
      </c>
      <c r="L1725" s="99"/>
      <c r="M1725" s="99"/>
      <c r="N1725" s="126" t="s">
        <v>219</v>
      </c>
      <c r="O1725" s="99"/>
    </row>
    <row r="1726" spans="1:15" s="62" customFormat="1" ht="27" x14ac:dyDescent="0.2">
      <c r="A1726" s="99" t="s">
        <v>3967</v>
      </c>
      <c r="B1726" s="114" t="s">
        <v>1363</v>
      </c>
      <c r="C1726" s="114" t="s">
        <v>1363</v>
      </c>
      <c r="D1726" s="96" t="s">
        <v>71</v>
      </c>
      <c r="E1726" s="124">
        <v>2018177</v>
      </c>
      <c r="F1726" s="114" t="s">
        <v>2822</v>
      </c>
      <c r="G1726" s="98"/>
      <c r="H1726" s="94" t="s">
        <v>73</v>
      </c>
      <c r="I1726" s="99"/>
      <c r="J1726" s="99"/>
      <c r="K1726" s="99" t="s">
        <v>3976</v>
      </c>
      <c r="L1726" s="99"/>
      <c r="M1726" s="99"/>
      <c r="N1726" s="124" t="s">
        <v>219</v>
      </c>
      <c r="O1726" s="99"/>
    </row>
    <row r="1727" spans="1:15" s="62" customFormat="1" ht="27" x14ac:dyDescent="0.2">
      <c r="A1727" s="99" t="s">
        <v>3967</v>
      </c>
      <c r="B1727" s="125" t="s">
        <v>1363</v>
      </c>
      <c r="C1727" s="125" t="s">
        <v>1363</v>
      </c>
      <c r="D1727" s="96" t="s">
        <v>71</v>
      </c>
      <c r="E1727" s="126">
        <v>2018180</v>
      </c>
      <c r="F1727" s="125" t="s">
        <v>2823</v>
      </c>
      <c r="G1727" s="98"/>
      <c r="H1727" s="94" t="s">
        <v>73</v>
      </c>
      <c r="I1727" s="99"/>
      <c r="J1727" s="99"/>
      <c r="K1727" s="99" t="s">
        <v>3976</v>
      </c>
      <c r="L1727" s="99"/>
      <c r="M1727" s="99"/>
      <c r="N1727" s="126" t="s">
        <v>219</v>
      </c>
      <c r="O1727" s="99"/>
    </row>
    <row r="1728" spans="1:15" s="62" customFormat="1" ht="27" x14ac:dyDescent="0.2">
      <c r="A1728" s="99" t="s">
        <v>3967</v>
      </c>
      <c r="B1728" s="114" t="s">
        <v>1363</v>
      </c>
      <c r="C1728" s="114" t="s">
        <v>1363</v>
      </c>
      <c r="D1728" s="96" t="s">
        <v>71</v>
      </c>
      <c r="E1728" s="124">
        <v>2018191</v>
      </c>
      <c r="F1728" s="114" t="s">
        <v>2824</v>
      </c>
      <c r="G1728" s="98"/>
      <c r="H1728" s="94" t="s">
        <v>73</v>
      </c>
      <c r="I1728" s="99"/>
      <c r="J1728" s="99"/>
      <c r="K1728" s="99" t="s">
        <v>3976</v>
      </c>
      <c r="L1728" s="99"/>
      <c r="M1728" s="99"/>
      <c r="N1728" s="124" t="s">
        <v>219</v>
      </c>
      <c r="O1728" s="99"/>
    </row>
    <row r="1729" spans="1:15" s="62" customFormat="1" ht="27" x14ac:dyDescent="0.2">
      <c r="A1729" s="99" t="s">
        <v>3967</v>
      </c>
      <c r="B1729" s="125" t="s">
        <v>1363</v>
      </c>
      <c r="C1729" s="125" t="s">
        <v>1363</v>
      </c>
      <c r="D1729" s="96" t="s">
        <v>71</v>
      </c>
      <c r="E1729" s="126">
        <v>2018266</v>
      </c>
      <c r="F1729" s="125" t="s">
        <v>2825</v>
      </c>
      <c r="G1729" s="98"/>
      <c r="H1729" s="94" t="s">
        <v>73</v>
      </c>
      <c r="I1729" s="99"/>
      <c r="J1729" s="99"/>
      <c r="K1729" s="99" t="s">
        <v>3976</v>
      </c>
      <c r="L1729" s="99"/>
      <c r="M1729" s="99"/>
      <c r="N1729" s="126" t="s">
        <v>219</v>
      </c>
      <c r="O1729" s="99"/>
    </row>
    <row r="1730" spans="1:15" s="62" customFormat="1" ht="27" x14ac:dyDescent="0.2">
      <c r="A1730" s="99" t="s">
        <v>3967</v>
      </c>
      <c r="B1730" s="114" t="s">
        <v>1363</v>
      </c>
      <c r="C1730" s="114" t="s">
        <v>1363</v>
      </c>
      <c r="D1730" s="96" t="s">
        <v>71</v>
      </c>
      <c r="E1730" s="124">
        <v>2018269</v>
      </c>
      <c r="F1730" s="114" t="s">
        <v>2826</v>
      </c>
      <c r="G1730" s="98"/>
      <c r="H1730" s="94" t="s">
        <v>73</v>
      </c>
      <c r="I1730" s="99"/>
      <c r="J1730" s="99"/>
      <c r="K1730" s="99" t="s">
        <v>3976</v>
      </c>
      <c r="L1730" s="99"/>
      <c r="M1730" s="99"/>
      <c r="N1730" s="124" t="s">
        <v>219</v>
      </c>
      <c r="O1730" s="99"/>
    </row>
    <row r="1731" spans="1:15" s="62" customFormat="1" ht="27" x14ac:dyDescent="0.2">
      <c r="A1731" s="99" t="s">
        <v>3967</v>
      </c>
      <c r="B1731" s="125" t="s">
        <v>1363</v>
      </c>
      <c r="C1731" s="125" t="s">
        <v>1363</v>
      </c>
      <c r="D1731" s="96" t="s">
        <v>71</v>
      </c>
      <c r="E1731" s="126">
        <v>2018313</v>
      </c>
      <c r="F1731" s="125" t="s">
        <v>2827</v>
      </c>
      <c r="G1731" s="98"/>
      <c r="H1731" s="94" t="s">
        <v>73</v>
      </c>
      <c r="I1731" s="99"/>
      <c r="J1731" s="99"/>
      <c r="K1731" s="99" t="s">
        <v>3976</v>
      </c>
      <c r="L1731" s="99"/>
      <c r="M1731" s="99"/>
      <c r="N1731" s="126" t="s">
        <v>219</v>
      </c>
      <c r="O1731" s="99"/>
    </row>
    <row r="1732" spans="1:15" s="62" customFormat="1" ht="27" x14ac:dyDescent="0.2">
      <c r="A1732" s="99" t="s">
        <v>3967</v>
      </c>
      <c r="B1732" s="114" t="s">
        <v>1363</v>
      </c>
      <c r="C1732" s="114" t="s">
        <v>1363</v>
      </c>
      <c r="D1732" s="96" t="s">
        <v>71</v>
      </c>
      <c r="E1732" s="124">
        <v>2018314</v>
      </c>
      <c r="F1732" s="114" t="s">
        <v>2828</v>
      </c>
      <c r="G1732" s="98"/>
      <c r="H1732" s="94" t="s">
        <v>73</v>
      </c>
      <c r="I1732" s="99"/>
      <c r="J1732" s="99"/>
      <c r="K1732" s="99" t="s">
        <v>3976</v>
      </c>
      <c r="L1732" s="99"/>
      <c r="M1732" s="99"/>
      <c r="N1732" s="124" t="s">
        <v>219</v>
      </c>
      <c r="O1732" s="99"/>
    </row>
    <row r="1733" spans="1:15" s="62" customFormat="1" ht="27" x14ac:dyDescent="0.2">
      <c r="A1733" s="99" t="s">
        <v>3967</v>
      </c>
      <c r="B1733" s="125" t="s">
        <v>1363</v>
      </c>
      <c r="C1733" s="125" t="s">
        <v>1363</v>
      </c>
      <c r="D1733" s="96" t="s">
        <v>71</v>
      </c>
      <c r="E1733" s="126">
        <v>2018315</v>
      </c>
      <c r="F1733" s="125" t="s">
        <v>2829</v>
      </c>
      <c r="G1733" s="98"/>
      <c r="H1733" s="94" t="s">
        <v>73</v>
      </c>
      <c r="I1733" s="99"/>
      <c r="J1733" s="99"/>
      <c r="K1733" s="99" t="s">
        <v>3976</v>
      </c>
      <c r="L1733" s="99"/>
      <c r="M1733" s="99"/>
      <c r="N1733" s="126" t="s">
        <v>219</v>
      </c>
      <c r="O1733" s="99"/>
    </row>
    <row r="1734" spans="1:15" s="62" customFormat="1" ht="27" x14ac:dyDescent="0.2">
      <c r="A1734" s="99" t="s">
        <v>3967</v>
      </c>
      <c r="B1734" s="114" t="s">
        <v>1363</v>
      </c>
      <c r="C1734" s="114" t="s">
        <v>1363</v>
      </c>
      <c r="D1734" s="96" t="s">
        <v>71</v>
      </c>
      <c r="E1734" s="124">
        <v>2018316</v>
      </c>
      <c r="F1734" s="114" t="s">
        <v>2830</v>
      </c>
      <c r="G1734" s="98"/>
      <c r="H1734" s="94" t="s">
        <v>73</v>
      </c>
      <c r="I1734" s="99"/>
      <c r="J1734" s="99"/>
      <c r="K1734" s="99" t="s">
        <v>3976</v>
      </c>
      <c r="L1734" s="99"/>
      <c r="M1734" s="99"/>
      <c r="N1734" s="124" t="s">
        <v>219</v>
      </c>
      <c r="O1734" s="99"/>
    </row>
    <row r="1735" spans="1:15" s="62" customFormat="1" ht="27" x14ac:dyDescent="0.2">
      <c r="A1735" s="99" t="s">
        <v>3967</v>
      </c>
      <c r="B1735" s="125" t="s">
        <v>1363</v>
      </c>
      <c r="C1735" s="125" t="s">
        <v>1363</v>
      </c>
      <c r="D1735" s="96" t="s">
        <v>71</v>
      </c>
      <c r="E1735" s="126">
        <v>2018317</v>
      </c>
      <c r="F1735" s="125" t="s">
        <v>2826</v>
      </c>
      <c r="G1735" s="98"/>
      <c r="H1735" s="94" t="s">
        <v>73</v>
      </c>
      <c r="I1735" s="99"/>
      <c r="J1735" s="99"/>
      <c r="K1735" s="99" t="s">
        <v>3976</v>
      </c>
      <c r="L1735" s="99"/>
      <c r="M1735" s="99"/>
      <c r="N1735" s="126" t="s">
        <v>219</v>
      </c>
      <c r="O1735" s="99"/>
    </row>
    <row r="1736" spans="1:15" s="62" customFormat="1" ht="27" x14ac:dyDescent="0.2">
      <c r="A1736" s="99" t="s">
        <v>3967</v>
      </c>
      <c r="B1736" s="114" t="s">
        <v>1363</v>
      </c>
      <c r="C1736" s="114" t="s">
        <v>1363</v>
      </c>
      <c r="D1736" s="96" t="s">
        <v>71</v>
      </c>
      <c r="E1736" s="124">
        <v>2019730</v>
      </c>
      <c r="F1736" s="114" t="s">
        <v>2831</v>
      </c>
      <c r="G1736" s="98"/>
      <c r="H1736" s="94" t="s">
        <v>73</v>
      </c>
      <c r="I1736" s="99"/>
      <c r="J1736" s="99"/>
      <c r="K1736" s="99" t="s">
        <v>3976</v>
      </c>
      <c r="L1736" s="99"/>
      <c r="M1736" s="99"/>
      <c r="N1736" s="124" t="s">
        <v>219</v>
      </c>
      <c r="O1736" s="99"/>
    </row>
    <row r="1737" spans="1:15" s="62" customFormat="1" ht="40.5" x14ac:dyDescent="0.2">
      <c r="A1737" s="99" t="s">
        <v>3967</v>
      </c>
      <c r="B1737" s="125" t="s">
        <v>1363</v>
      </c>
      <c r="C1737" s="125" t="s">
        <v>1363</v>
      </c>
      <c r="D1737" s="96" t="s">
        <v>71</v>
      </c>
      <c r="E1737" s="126">
        <v>2020104</v>
      </c>
      <c r="F1737" s="125" t="s">
        <v>2832</v>
      </c>
      <c r="G1737" s="98"/>
      <c r="H1737" s="94" t="s">
        <v>73</v>
      </c>
      <c r="I1737" s="99"/>
      <c r="J1737" s="99"/>
      <c r="K1737" s="99" t="s">
        <v>3976</v>
      </c>
      <c r="L1737" s="99"/>
      <c r="M1737" s="99"/>
      <c r="N1737" s="126" t="s">
        <v>219</v>
      </c>
      <c r="O1737" s="99"/>
    </row>
    <row r="1738" spans="1:15" s="62" customFormat="1" ht="27" x14ac:dyDescent="0.2">
      <c r="A1738" s="99" t="s">
        <v>3967</v>
      </c>
      <c r="B1738" s="114" t="s">
        <v>1363</v>
      </c>
      <c r="C1738" s="114" t="s">
        <v>1363</v>
      </c>
      <c r="D1738" s="96" t="s">
        <v>71</v>
      </c>
      <c r="E1738" s="124">
        <v>2020105</v>
      </c>
      <c r="F1738" s="114" t="s">
        <v>2833</v>
      </c>
      <c r="G1738" s="98"/>
      <c r="H1738" s="94" t="s">
        <v>73</v>
      </c>
      <c r="I1738" s="99"/>
      <c r="J1738" s="99"/>
      <c r="K1738" s="99" t="s">
        <v>3976</v>
      </c>
      <c r="L1738" s="99"/>
      <c r="M1738" s="99"/>
      <c r="N1738" s="124" t="s">
        <v>219</v>
      </c>
      <c r="O1738" s="99"/>
    </row>
    <row r="1739" spans="1:15" s="62" customFormat="1" ht="40.5" x14ac:dyDescent="0.2">
      <c r="A1739" s="99" t="s">
        <v>3967</v>
      </c>
      <c r="B1739" s="125" t="s">
        <v>1363</v>
      </c>
      <c r="C1739" s="125" t="s">
        <v>1363</v>
      </c>
      <c r="D1739" s="96" t="s">
        <v>71</v>
      </c>
      <c r="E1739" s="126">
        <v>2020112</v>
      </c>
      <c r="F1739" s="125" t="s">
        <v>2834</v>
      </c>
      <c r="G1739" s="98"/>
      <c r="H1739" s="94" t="s">
        <v>73</v>
      </c>
      <c r="I1739" s="99"/>
      <c r="J1739" s="99"/>
      <c r="K1739" s="99" t="s">
        <v>3976</v>
      </c>
      <c r="L1739" s="99"/>
      <c r="M1739" s="99"/>
      <c r="N1739" s="126" t="s">
        <v>219</v>
      </c>
      <c r="O1739" s="99"/>
    </row>
    <row r="1740" spans="1:15" s="62" customFormat="1" ht="40.5" x14ac:dyDescent="0.2">
      <c r="A1740" s="99" t="s">
        <v>3967</v>
      </c>
      <c r="B1740" s="114" t="s">
        <v>1363</v>
      </c>
      <c r="C1740" s="114" t="s">
        <v>1363</v>
      </c>
      <c r="D1740" s="96" t="s">
        <v>71</v>
      </c>
      <c r="E1740" s="124">
        <v>2020760</v>
      </c>
      <c r="F1740" s="114" t="s">
        <v>2835</v>
      </c>
      <c r="G1740" s="98"/>
      <c r="H1740" s="94" t="s">
        <v>73</v>
      </c>
      <c r="I1740" s="99"/>
      <c r="J1740" s="99"/>
      <c r="K1740" s="99" t="s">
        <v>3976</v>
      </c>
      <c r="L1740" s="99"/>
      <c r="M1740" s="99"/>
      <c r="N1740" s="124" t="s">
        <v>219</v>
      </c>
      <c r="O1740" s="99"/>
    </row>
    <row r="1741" spans="1:15" s="62" customFormat="1" ht="27" x14ac:dyDescent="0.2">
      <c r="A1741" s="99" t="s">
        <v>3967</v>
      </c>
      <c r="B1741" s="125" t="s">
        <v>1363</v>
      </c>
      <c r="C1741" s="125" t="s">
        <v>1363</v>
      </c>
      <c r="D1741" s="96" t="s">
        <v>71</v>
      </c>
      <c r="E1741" s="126">
        <v>2021284</v>
      </c>
      <c r="F1741" s="125" t="s">
        <v>2836</v>
      </c>
      <c r="G1741" s="98"/>
      <c r="H1741" s="94" t="s">
        <v>73</v>
      </c>
      <c r="I1741" s="99"/>
      <c r="J1741" s="99"/>
      <c r="K1741" s="99" t="s">
        <v>3976</v>
      </c>
      <c r="L1741" s="99"/>
      <c r="M1741" s="99"/>
      <c r="N1741" s="126" t="s">
        <v>219</v>
      </c>
      <c r="O1741" s="99"/>
    </row>
    <row r="1742" spans="1:15" s="62" customFormat="1" ht="27" x14ac:dyDescent="0.2">
      <c r="A1742" s="99" t="s">
        <v>3967</v>
      </c>
      <c r="B1742" s="114" t="s">
        <v>1363</v>
      </c>
      <c r="C1742" s="114" t="s">
        <v>1363</v>
      </c>
      <c r="D1742" s="96" t="s">
        <v>71</v>
      </c>
      <c r="E1742" s="124">
        <v>2021314</v>
      </c>
      <c r="F1742" s="114" t="s">
        <v>2837</v>
      </c>
      <c r="G1742" s="98"/>
      <c r="H1742" s="94" t="s">
        <v>73</v>
      </c>
      <c r="I1742" s="99"/>
      <c r="J1742" s="99"/>
      <c r="K1742" s="99" t="s">
        <v>3976</v>
      </c>
      <c r="L1742" s="99"/>
      <c r="M1742" s="99"/>
      <c r="N1742" s="124" t="s">
        <v>219</v>
      </c>
      <c r="O1742" s="99"/>
    </row>
    <row r="1743" spans="1:15" s="62" customFormat="1" ht="27" x14ac:dyDescent="0.2">
      <c r="A1743" s="99" t="s">
        <v>3967</v>
      </c>
      <c r="B1743" s="125" t="s">
        <v>1363</v>
      </c>
      <c r="C1743" s="125" t="s">
        <v>1363</v>
      </c>
      <c r="D1743" s="96" t="s">
        <v>71</v>
      </c>
      <c r="E1743" s="126">
        <v>2021346</v>
      </c>
      <c r="F1743" s="125" t="s">
        <v>2838</v>
      </c>
      <c r="G1743" s="98"/>
      <c r="H1743" s="94" t="s">
        <v>73</v>
      </c>
      <c r="I1743" s="99"/>
      <c r="J1743" s="99"/>
      <c r="K1743" s="99" t="s">
        <v>3976</v>
      </c>
      <c r="L1743" s="99"/>
      <c r="M1743" s="99"/>
      <c r="N1743" s="126" t="s">
        <v>219</v>
      </c>
      <c r="O1743" s="99"/>
    </row>
    <row r="1744" spans="1:15" s="62" customFormat="1" ht="27" x14ac:dyDescent="0.2">
      <c r="A1744" s="99" t="s">
        <v>3967</v>
      </c>
      <c r="B1744" s="114" t="s">
        <v>1363</v>
      </c>
      <c r="C1744" s="114" t="s">
        <v>1363</v>
      </c>
      <c r="D1744" s="96" t="s">
        <v>71</v>
      </c>
      <c r="E1744" s="124">
        <v>2021353</v>
      </c>
      <c r="F1744" s="114" t="s">
        <v>2839</v>
      </c>
      <c r="G1744" s="98"/>
      <c r="H1744" s="94" t="s">
        <v>73</v>
      </c>
      <c r="I1744" s="99"/>
      <c r="J1744" s="99"/>
      <c r="K1744" s="99" t="s">
        <v>3976</v>
      </c>
      <c r="L1744" s="99"/>
      <c r="M1744" s="99"/>
      <c r="N1744" s="124" t="s">
        <v>219</v>
      </c>
      <c r="O1744" s="99"/>
    </row>
    <row r="1745" spans="1:15" s="62" customFormat="1" ht="27" x14ac:dyDescent="0.2">
      <c r="A1745" s="99" t="s">
        <v>3967</v>
      </c>
      <c r="B1745" s="125" t="s">
        <v>1363</v>
      </c>
      <c r="C1745" s="125" t="s">
        <v>1363</v>
      </c>
      <c r="D1745" s="96" t="s">
        <v>71</v>
      </c>
      <c r="E1745" s="126">
        <v>2021438</v>
      </c>
      <c r="F1745" s="125" t="s">
        <v>2840</v>
      </c>
      <c r="G1745" s="98"/>
      <c r="H1745" s="94" t="s">
        <v>73</v>
      </c>
      <c r="I1745" s="99"/>
      <c r="J1745" s="99"/>
      <c r="K1745" s="99" t="s">
        <v>3976</v>
      </c>
      <c r="L1745" s="99"/>
      <c r="M1745" s="99"/>
      <c r="N1745" s="126" t="s">
        <v>219</v>
      </c>
      <c r="O1745" s="99"/>
    </row>
    <row r="1746" spans="1:15" s="62" customFormat="1" ht="27" x14ac:dyDescent="0.2">
      <c r="A1746" s="99" t="s">
        <v>3967</v>
      </c>
      <c r="B1746" s="114" t="s">
        <v>1363</v>
      </c>
      <c r="C1746" s="114" t="s">
        <v>1363</v>
      </c>
      <c r="D1746" s="96" t="s">
        <v>71</v>
      </c>
      <c r="E1746" s="124">
        <v>2021499</v>
      </c>
      <c r="F1746" s="114" t="s">
        <v>2841</v>
      </c>
      <c r="G1746" s="98"/>
      <c r="H1746" s="94" t="s">
        <v>73</v>
      </c>
      <c r="I1746" s="99"/>
      <c r="J1746" s="99"/>
      <c r="K1746" s="99" t="s">
        <v>3976</v>
      </c>
      <c r="L1746" s="99"/>
      <c r="M1746" s="99"/>
      <c r="N1746" s="124" t="s">
        <v>219</v>
      </c>
      <c r="O1746" s="99"/>
    </row>
    <row r="1747" spans="1:15" s="62" customFormat="1" ht="27" x14ac:dyDescent="0.2">
      <c r="A1747" s="99" t="s">
        <v>3967</v>
      </c>
      <c r="B1747" s="125" t="s">
        <v>1363</v>
      </c>
      <c r="C1747" s="125" t="s">
        <v>1363</v>
      </c>
      <c r="D1747" s="96" t="s">
        <v>71</v>
      </c>
      <c r="E1747" s="126">
        <v>2022163</v>
      </c>
      <c r="F1747" s="125" t="s">
        <v>2842</v>
      </c>
      <c r="G1747" s="98"/>
      <c r="H1747" s="94" t="s">
        <v>73</v>
      </c>
      <c r="I1747" s="99"/>
      <c r="J1747" s="99"/>
      <c r="K1747" s="99" t="s">
        <v>3976</v>
      </c>
      <c r="L1747" s="99"/>
      <c r="M1747" s="99"/>
      <c r="N1747" s="126" t="s">
        <v>219</v>
      </c>
      <c r="O1747" s="99"/>
    </row>
    <row r="1748" spans="1:15" s="62" customFormat="1" ht="27" x14ac:dyDescent="0.2">
      <c r="A1748" s="99" t="s">
        <v>3967</v>
      </c>
      <c r="B1748" s="114" t="s">
        <v>1363</v>
      </c>
      <c r="C1748" s="114" t="s">
        <v>1363</v>
      </c>
      <c r="D1748" s="96" t="s">
        <v>71</v>
      </c>
      <c r="E1748" s="124">
        <v>2022169</v>
      </c>
      <c r="F1748" s="114" t="s">
        <v>2843</v>
      </c>
      <c r="G1748" s="98"/>
      <c r="H1748" s="94" t="s">
        <v>73</v>
      </c>
      <c r="I1748" s="99"/>
      <c r="J1748" s="99"/>
      <c r="K1748" s="99" t="s">
        <v>3976</v>
      </c>
      <c r="L1748" s="99"/>
      <c r="M1748" s="99"/>
      <c r="N1748" s="124" t="s">
        <v>219</v>
      </c>
      <c r="O1748" s="99"/>
    </row>
    <row r="1749" spans="1:15" s="62" customFormat="1" ht="27" x14ac:dyDescent="0.2">
      <c r="A1749" s="99" t="s">
        <v>3967</v>
      </c>
      <c r="B1749" s="125" t="s">
        <v>1363</v>
      </c>
      <c r="C1749" s="125" t="s">
        <v>1363</v>
      </c>
      <c r="D1749" s="96" t="s">
        <v>71</v>
      </c>
      <c r="E1749" s="126">
        <v>2022181</v>
      </c>
      <c r="F1749" s="125" t="s">
        <v>2844</v>
      </c>
      <c r="G1749" s="98"/>
      <c r="H1749" s="94" t="s">
        <v>73</v>
      </c>
      <c r="I1749" s="99"/>
      <c r="J1749" s="99"/>
      <c r="K1749" s="99" t="s">
        <v>3976</v>
      </c>
      <c r="L1749" s="99"/>
      <c r="M1749" s="99"/>
      <c r="N1749" s="126" t="s">
        <v>219</v>
      </c>
      <c r="O1749" s="99"/>
    </row>
    <row r="1750" spans="1:15" s="62" customFormat="1" ht="40.5" x14ac:dyDescent="0.2">
      <c r="A1750" s="99" t="s">
        <v>3967</v>
      </c>
      <c r="B1750" s="114" t="s">
        <v>1363</v>
      </c>
      <c r="C1750" s="114" t="s">
        <v>1363</v>
      </c>
      <c r="D1750" s="96" t="s">
        <v>71</v>
      </c>
      <c r="E1750" s="124">
        <v>2022182</v>
      </c>
      <c r="F1750" s="114" t="s">
        <v>2845</v>
      </c>
      <c r="G1750" s="98"/>
      <c r="H1750" s="94" t="s">
        <v>73</v>
      </c>
      <c r="I1750" s="99"/>
      <c r="J1750" s="99"/>
      <c r="K1750" s="99" t="s">
        <v>3976</v>
      </c>
      <c r="L1750" s="99"/>
      <c r="M1750" s="99"/>
      <c r="N1750" s="124" t="s">
        <v>219</v>
      </c>
      <c r="O1750" s="99"/>
    </row>
    <row r="1751" spans="1:15" s="62" customFormat="1" ht="27" x14ac:dyDescent="0.2">
      <c r="A1751" s="99" t="s">
        <v>3967</v>
      </c>
      <c r="B1751" s="125" t="s">
        <v>1363</v>
      </c>
      <c r="C1751" s="125" t="s">
        <v>1363</v>
      </c>
      <c r="D1751" s="96" t="s">
        <v>71</v>
      </c>
      <c r="E1751" s="126">
        <v>2022244</v>
      </c>
      <c r="F1751" s="125" t="s">
        <v>2846</v>
      </c>
      <c r="G1751" s="98"/>
      <c r="H1751" s="94" t="s">
        <v>73</v>
      </c>
      <c r="I1751" s="99"/>
      <c r="J1751" s="99"/>
      <c r="K1751" s="99" t="s">
        <v>3976</v>
      </c>
      <c r="L1751" s="99"/>
      <c r="M1751" s="99"/>
      <c r="N1751" s="126" t="s">
        <v>219</v>
      </c>
      <c r="O1751" s="99"/>
    </row>
    <row r="1752" spans="1:15" s="62" customFormat="1" ht="27" x14ac:dyDescent="0.2">
      <c r="A1752" s="99" t="s">
        <v>3967</v>
      </c>
      <c r="B1752" s="114" t="s">
        <v>1363</v>
      </c>
      <c r="C1752" s="114" t="s">
        <v>1363</v>
      </c>
      <c r="D1752" s="96" t="s">
        <v>71</v>
      </c>
      <c r="E1752" s="124">
        <v>2022346</v>
      </c>
      <c r="F1752" s="114" t="s">
        <v>2847</v>
      </c>
      <c r="G1752" s="98"/>
      <c r="H1752" s="94" t="s">
        <v>73</v>
      </c>
      <c r="I1752" s="99"/>
      <c r="J1752" s="99"/>
      <c r="K1752" s="99" t="s">
        <v>3976</v>
      </c>
      <c r="L1752" s="99"/>
      <c r="M1752" s="99"/>
      <c r="N1752" s="124" t="s">
        <v>219</v>
      </c>
      <c r="O1752" s="99"/>
    </row>
    <row r="1753" spans="1:15" s="62" customFormat="1" ht="27" x14ac:dyDescent="0.2">
      <c r="A1753" s="99" t="s">
        <v>3967</v>
      </c>
      <c r="B1753" s="125" t="s">
        <v>1363</v>
      </c>
      <c r="C1753" s="125" t="s">
        <v>1363</v>
      </c>
      <c r="D1753" s="96" t="s">
        <v>71</v>
      </c>
      <c r="E1753" s="126">
        <v>2023220</v>
      </c>
      <c r="F1753" s="125" t="s">
        <v>2848</v>
      </c>
      <c r="G1753" s="98"/>
      <c r="H1753" s="94" t="s">
        <v>73</v>
      </c>
      <c r="I1753" s="99"/>
      <c r="J1753" s="99"/>
      <c r="K1753" s="99" t="s">
        <v>3976</v>
      </c>
      <c r="L1753" s="99"/>
      <c r="M1753" s="99"/>
      <c r="N1753" s="126" t="s">
        <v>219</v>
      </c>
      <c r="O1753" s="99"/>
    </row>
    <row r="1754" spans="1:15" s="62" customFormat="1" ht="40.5" x14ac:dyDescent="0.2">
      <c r="A1754" s="99" t="s">
        <v>3967</v>
      </c>
      <c r="B1754" s="114" t="s">
        <v>1363</v>
      </c>
      <c r="C1754" s="114" t="s">
        <v>1363</v>
      </c>
      <c r="D1754" s="96" t="s">
        <v>71</v>
      </c>
      <c r="E1754" s="124">
        <v>2023222</v>
      </c>
      <c r="F1754" s="114" t="s">
        <v>2849</v>
      </c>
      <c r="G1754" s="98"/>
      <c r="H1754" s="94" t="s">
        <v>73</v>
      </c>
      <c r="I1754" s="99"/>
      <c r="J1754" s="99"/>
      <c r="K1754" s="99" t="s">
        <v>3976</v>
      </c>
      <c r="L1754" s="99"/>
      <c r="M1754" s="99"/>
      <c r="N1754" s="124" t="s">
        <v>219</v>
      </c>
      <c r="O1754" s="99"/>
    </row>
    <row r="1755" spans="1:15" s="62" customFormat="1" ht="27" x14ac:dyDescent="0.2">
      <c r="A1755" s="99" t="s">
        <v>3967</v>
      </c>
      <c r="B1755" s="125" t="s">
        <v>1363</v>
      </c>
      <c r="C1755" s="125" t="s">
        <v>1363</v>
      </c>
      <c r="D1755" s="96" t="s">
        <v>71</v>
      </c>
      <c r="E1755" s="126">
        <v>2023230</v>
      </c>
      <c r="F1755" s="125" t="s">
        <v>2850</v>
      </c>
      <c r="G1755" s="98"/>
      <c r="H1755" s="94" t="s">
        <v>73</v>
      </c>
      <c r="I1755" s="99"/>
      <c r="J1755" s="99"/>
      <c r="K1755" s="99" t="s">
        <v>3976</v>
      </c>
      <c r="L1755" s="99"/>
      <c r="M1755" s="99"/>
      <c r="N1755" s="126" t="s">
        <v>219</v>
      </c>
      <c r="O1755" s="99"/>
    </row>
    <row r="1756" spans="1:15" s="62" customFormat="1" ht="27" x14ac:dyDescent="0.2">
      <c r="A1756" s="99" t="s">
        <v>3967</v>
      </c>
      <c r="B1756" s="114" t="s">
        <v>1363</v>
      </c>
      <c r="C1756" s="114" t="s">
        <v>1363</v>
      </c>
      <c r="D1756" s="96" t="s">
        <v>71</v>
      </c>
      <c r="E1756" s="124">
        <v>2024272</v>
      </c>
      <c r="F1756" s="114" t="s">
        <v>2851</v>
      </c>
      <c r="G1756" s="98"/>
      <c r="H1756" s="94" t="s">
        <v>73</v>
      </c>
      <c r="I1756" s="99"/>
      <c r="J1756" s="99"/>
      <c r="K1756" s="99" t="s">
        <v>3976</v>
      </c>
      <c r="L1756" s="99"/>
      <c r="M1756" s="99"/>
      <c r="N1756" s="124" t="s">
        <v>219</v>
      </c>
      <c r="O1756" s="99"/>
    </row>
    <row r="1757" spans="1:15" s="62" customFormat="1" ht="27" x14ac:dyDescent="0.2">
      <c r="A1757" s="99" t="s">
        <v>3967</v>
      </c>
      <c r="B1757" s="125" t="s">
        <v>1363</v>
      </c>
      <c r="C1757" s="125" t="s">
        <v>1363</v>
      </c>
      <c r="D1757" s="96" t="s">
        <v>71</v>
      </c>
      <c r="E1757" s="126">
        <v>2024274</v>
      </c>
      <c r="F1757" s="125" t="s">
        <v>2852</v>
      </c>
      <c r="G1757" s="98"/>
      <c r="H1757" s="94" t="s">
        <v>73</v>
      </c>
      <c r="I1757" s="99"/>
      <c r="J1757" s="99"/>
      <c r="K1757" s="99" t="s">
        <v>3976</v>
      </c>
      <c r="L1757" s="99"/>
      <c r="M1757" s="99"/>
      <c r="N1757" s="126" t="s">
        <v>219</v>
      </c>
      <c r="O1757" s="99"/>
    </row>
    <row r="1758" spans="1:15" s="62" customFormat="1" ht="27" x14ac:dyDescent="0.2">
      <c r="A1758" s="99" t="s">
        <v>3967</v>
      </c>
      <c r="B1758" s="114" t="s">
        <v>1363</v>
      </c>
      <c r="C1758" s="114" t="s">
        <v>1363</v>
      </c>
      <c r="D1758" s="96" t="s">
        <v>71</v>
      </c>
      <c r="E1758" s="124">
        <v>2024275</v>
      </c>
      <c r="F1758" s="114" t="s">
        <v>2853</v>
      </c>
      <c r="G1758" s="98"/>
      <c r="H1758" s="94" t="s">
        <v>73</v>
      </c>
      <c r="I1758" s="99"/>
      <c r="J1758" s="99"/>
      <c r="K1758" s="99" t="s">
        <v>3976</v>
      </c>
      <c r="L1758" s="99"/>
      <c r="M1758" s="99"/>
      <c r="N1758" s="124" t="s">
        <v>219</v>
      </c>
      <c r="O1758" s="99"/>
    </row>
    <row r="1759" spans="1:15" s="62" customFormat="1" ht="27" x14ac:dyDescent="0.2">
      <c r="A1759" s="99" t="s">
        <v>3967</v>
      </c>
      <c r="B1759" s="125" t="s">
        <v>1363</v>
      </c>
      <c r="C1759" s="125" t="s">
        <v>1363</v>
      </c>
      <c r="D1759" s="96" t="s">
        <v>71</v>
      </c>
      <c r="E1759" s="126">
        <v>2024276</v>
      </c>
      <c r="F1759" s="125" t="s">
        <v>2854</v>
      </c>
      <c r="G1759" s="98"/>
      <c r="H1759" s="94" t="s">
        <v>73</v>
      </c>
      <c r="I1759" s="99"/>
      <c r="J1759" s="99"/>
      <c r="K1759" s="99" t="s">
        <v>3976</v>
      </c>
      <c r="L1759" s="99"/>
      <c r="M1759" s="99"/>
      <c r="N1759" s="126" t="s">
        <v>219</v>
      </c>
      <c r="O1759" s="99"/>
    </row>
    <row r="1760" spans="1:15" s="62" customFormat="1" ht="27" x14ac:dyDescent="0.2">
      <c r="A1760" s="99" t="s">
        <v>3967</v>
      </c>
      <c r="B1760" s="114" t="s">
        <v>1363</v>
      </c>
      <c r="C1760" s="114" t="s">
        <v>1363</v>
      </c>
      <c r="D1760" s="96" t="s">
        <v>71</v>
      </c>
      <c r="E1760" s="124">
        <v>2024677</v>
      </c>
      <c r="F1760" s="114" t="s">
        <v>2855</v>
      </c>
      <c r="G1760" s="98"/>
      <c r="H1760" s="94" t="s">
        <v>73</v>
      </c>
      <c r="I1760" s="99"/>
      <c r="J1760" s="99"/>
      <c r="K1760" s="99" t="s">
        <v>3976</v>
      </c>
      <c r="L1760" s="99"/>
      <c r="M1760" s="99"/>
      <c r="N1760" s="124" t="s">
        <v>219</v>
      </c>
      <c r="O1760" s="99"/>
    </row>
    <row r="1761" spans="1:15" s="62" customFormat="1" ht="27" x14ac:dyDescent="0.2">
      <c r="A1761" s="99" t="s">
        <v>3967</v>
      </c>
      <c r="B1761" s="125" t="s">
        <v>1363</v>
      </c>
      <c r="C1761" s="125" t="s">
        <v>1363</v>
      </c>
      <c r="D1761" s="96" t="s">
        <v>71</v>
      </c>
      <c r="E1761" s="126">
        <v>2024681</v>
      </c>
      <c r="F1761" s="125" t="s">
        <v>2856</v>
      </c>
      <c r="G1761" s="98"/>
      <c r="H1761" s="94" t="s">
        <v>73</v>
      </c>
      <c r="I1761" s="99"/>
      <c r="J1761" s="99"/>
      <c r="K1761" s="99" t="s">
        <v>3976</v>
      </c>
      <c r="L1761" s="99"/>
      <c r="M1761" s="99"/>
      <c r="N1761" s="126" t="s">
        <v>219</v>
      </c>
      <c r="O1761" s="99"/>
    </row>
    <row r="1762" spans="1:15" s="62" customFormat="1" ht="27" x14ac:dyDescent="0.2">
      <c r="A1762" s="99" t="s">
        <v>3967</v>
      </c>
      <c r="B1762" s="114" t="s">
        <v>1363</v>
      </c>
      <c r="C1762" s="114" t="s">
        <v>1363</v>
      </c>
      <c r="D1762" s="96" t="s">
        <v>71</v>
      </c>
      <c r="E1762" s="124">
        <v>2024685</v>
      </c>
      <c r="F1762" s="114" t="s">
        <v>2857</v>
      </c>
      <c r="G1762" s="98"/>
      <c r="H1762" s="94" t="s">
        <v>73</v>
      </c>
      <c r="I1762" s="99"/>
      <c r="J1762" s="99"/>
      <c r="K1762" s="99" t="s">
        <v>3976</v>
      </c>
      <c r="L1762" s="99"/>
      <c r="M1762" s="99"/>
      <c r="N1762" s="124" t="s">
        <v>219</v>
      </c>
      <c r="O1762" s="99"/>
    </row>
    <row r="1763" spans="1:15" s="62" customFormat="1" ht="27" x14ac:dyDescent="0.2">
      <c r="A1763" s="99" t="s">
        <v>3967</v>
      </c>
      <c r="B1763" s="125" t="s">
        <v>1363</v>
      </c>
      <c r="C1763" s="125" t="s">
        <v>1363</v>
      </c>
      <c r="D1763" s="96" t="s">
        <v>71</v>
      </c>
      <c r="E1763" s="126">
        <v>2024687</v>
      </c>
      <c r="F1763" s="125" t="s">
        <v>2858</v>
      </c>
      <c r="G1763" s="98"/>
      <c r="H1763" s="94" t="s">
        <v>73</v>
      </c>
      <c r="I1763" s="99"/>
      <c r="J1763" s="99"/>
      <c r="K1763" s="99" t="s">
        <v>3976</v>
      </c>
      <c r="L1763" s="99"/>
      <c r="M1763" s="99"/>
      <c r="N1763" s="126" t="s">
        <v>219</v>
      </c>
      <c r="O1763" s="99"/>
    </row>
    <row r="1764" spans="1:15" s="62" customFormat="1" ht="40.5" x14ac:dyDescent="0.2">
      <c r="A1764" s="99" t="s">
        <v>3967</v>
      </c>
      <c r="B1764" s="114" t="s">
        <v>1363</v>
      </c>
      <c r="C1764" s="114" t="s">
        <v>1363</v>
      </c>
      <c r="D1764" s="96" t="s">
        <v>71</v>
      </c>
      <c r="E1764" s="124">
        <v>2024999</v>
      </c>
      <c r="F1764" s="114" t="s">
        <v>2859</v>
      </c>
      <c r="G1764" s="98"/>
      <c r="H1764" s="94" t="s">
        <v>73</v>
      </c>
      <c r="I1764" s="99"/>
      <c r="J1764" s="99"/>
      <c r="K1764" s="99" t="s">
        <v>3976</v>
      </c>
      <c r="L1764" s="99"/>
      <c r="M1764" s="99"/>
      <c r="N1764" s="124" t="s">
        <v>219</v>
      </c>
      <c r="O1764" s="99"/>
    </row>
    <row r="1765" spans="1:15" s="62" customFormat="1" ht="27" x14ac:dyDescent="0.2">
      <c r="A1765" s="99" t="s">
        <v>3967</v>
      </c>
      <c r="B1765" s="125" t="s">
        <v>1363</v>
      </c>
      <c r="C1765" s="125" t="s">
        <v>1363</v>
      </c>
      <c r="D1765" s="96" t="s">
        <v>71</v>
      </c>
      <c r="E1765" s="126">
        <v>2025222</v>
      </c>
      <c r="F1765" s="125" t="s">
        <v>2830</v>
      </c>
      <c r="G1765" s="98"/>
      <c r="H1765" s="94" t="s">
        <v>73</v>
      </c>
      <c r="I1765" s="99"/>
      <c r="J1765" s="99"/>
      <c r="K1765" s="99" t="s">
        <v>3976</v>
      </c>
      <c r="L1765" s="99"/>
      <c r="M1765" s="99"/>
      <c r="N1765" s="126" t="s">
        <v>219</v>
      </c>
      <c r="O1765" s="99"/>
    </row>
    <row r="1766" spans="1:15" s="62" customFormat="1" ht="27" x14ac:dyDescent="0.2">
      <c r="A1766" s="99" t="s">
        <v>3967</v>
      </c>
      <c r="B1766" s="114" t="s">
        <v>1363</v>
      </c>
      <c r="C1766" s="114" t="s">
        <v>1363</v>
      </c>
      <c r="D1766" s="96" t="s">
        <v>71</v>
      </c>
      <c r="E1766" s="124">
        <v>2025406</v>
      </c>
      <c r="F1766" s="114" t="s">
        <v>2860</v>
      </c>
      <c r="G1766" s="98"/>
      <c r="H1766" s="94" t="s">
        <v>73</v>
      </c>
      <c r="I1766" s="99"/>
      <c r="J1766" s="99"/>
      <c r="K1766" s="99" t="s">
        <v>3976</v>
      </c>
      <c r="L1766" s="99"/>
      <c r="M1766" s="99"/>
      <c r="N1766" s="124" t="s">
        <v>219</v>
      </c>
      <c r="O1766" s="99"/>
    </row>
    <row r="1767" spans="1:15" s="62" customFormat="1" ht="27" x14ac:dyDescent="0.2">
      <c r="A1767" s="99" t="s">
        <v>3967</v>
      </c>
      <c r="B1767" s="125" t="s">
        <v>1363</v>
      </c>
      <c r="C1767" s="125" t="s">
        <v>1363</v>
      </c>
      <c r="D1767" s="96" t="s">
        <v>71</v>
      </c>
      <c r="E1767" s="126">
        <v>2025587</v>
      </c>
      <c r="F1767" s="125" t="s">
        <v>2861</v>
      </c>
      <c r="G1767" s="98"/>
      <c r="H1767" s="94" t="s">
        <v>73</v>
      </c>
      <c r="I1767" s="99"/>
      <c r="J1767" s="99"/>
      <c r="K1767" s="99" t="s">
        <v>3976</v>
      </c>
      <c r="L1767" s="99"/>
      <c r="M1767" s="99"/>
      <c r="N1767" s="126" t="s">
        <v>219</v>
      </c>
      <c r="O1767" s="99"/>
    </row>
    <row r="1768" spans="1:15" s="62" customFormat="1" ht="27" x14ac:dyDescent="0.2">
      <c r="A1768" s="99" t="s">
        <v>3967</v>
      </c>
      <c r="B1768" s="114" t="s">
        <v>1363</v>
      </c>
      <c r="C1768" s="114" t="s">
        <v>1363</v>
      </c>
      <c r="D1768" s="96" t="s">
        <v>71</v>
      </c>
      <c r="E1768" s="124">
        <v>2025588</v>
      </c>
      <c r="F1768" s="114" t="s">
        <v>2862</v>
      </c>
      <c r="G1768" s="98"/>
      <c r="H1768" s="94" t="s">
        <v>73</v>
      </c>
      <c r="I1768" s="99"/>
      <c r="J1768" s="99"/>
      <c r="K1768" s="99" t="s">
        <v>3976</v>
      </c>
      <c r="L1768" s="99"/>
      <c r="M1768" s="99"/>
      <c r="N1768" s="124" t="s">
        <v>219</v>
      </c>
      <c r="O1768" s="99"/>
    </row>
    <row r="1769" spans="1:15" s="62" customFormat="1" ht="27" x14ac:dyDescent="0.2">
      <c r="A1769" s="99" t="s">
        <v>3967</v>
      </c>
      <c r="B1769" s="125" t="s">
        <v>1363</v>
      </c>
      <c r="C1769" s="125" t="s">
        <v>1363</v>
      </c>
      <c r="D1769" s="96" t="s">
        <v>71</v>
      </c>
      <c r="E1769" s="126">
        <v>2025592</v>
      </c>
      <c r="F1769" s="125" t="s">
        <v>2863</v>
      </c>
      <c r="G1769" s="98"/>
      <c r="H1769" s="94" t="s">
        <v>73</v>
      </c>
      <c r="I1769" s="99"/>
      <c r="J1769" s="99"/>
      <c r="K1769" s="99" t="s">
        <v>3976</v>
      </c>
      <c r="L1769" s="99"/>
      <c r="M1769" s="99"/>
      <c r="N1769" s="126" t="s">
        <v>219</v>
      </c>
      <c r="O1769" s="99"/>
    </row>
    <row r="1770" spans="1:15" s="62" customFormat="1" ht="27" x14ac:dyDescent="0.2">
      <c r="A1770" s="99" t="s">
        <v>3967</v>
      </c>
      <c r="B1770" s="114" t="s">
        <v>1363</v>
      </c>
      <c r="C1770" s="114" t="s">
        <v>1363</v>
      </c>
      <c r="D1770" s="96" t="s">
        <v>71</v>
      </c>
      <c r="E1770" s="124">
        <v>2026249</v>
      </c>
      <c r="F1770" s="114" t="s">
        <v>2864</v>
      </c>
      <c r="G1770" s="98"/>
      <c r="H1770" s="94" t="s">
        <v>73</v>
      </c>
      <c r="I1770" s="99"/>
      <c r="J1770" s="99"/>
      <c r="K1770" s="99" t="s">
        <v>3976</v>
      </c>
      <c r="L1770" s="99"/>
      <c r="M1770" s="99"/>
      <c r="N1770" s="124" t="s">
        <v>219</v>
      </c>
      <c r="O1770" s="99"/>
    </row>
    <row r="1771" spans="1:15" s="62" customFormat="1" ht="27" x14ac:dyDescent="0.2">
      <c r="A1771" s="99" t="s">
        <v>3967</v>
      </c>
      <c r="B1771" s="125" t="s">
        <v>1363</v>
      </c>
      <c r="C1771" s="125" t="s">
        <v>1363</v>
      </c>
      <c r="D1771" s="96" t="s">
        <v>71</v>
      </c>
      <c r="E1771" s="126">
        <v>2026645</v>
      </c>
      <c r="F1771" s="125" t="s">
        <v>2865</v>
      </c>
      <c r="G1771" s="98"/>
      <c r="H1771" s="94" t="s">
        <v>73</v>
      </c>
      <c r="I1771" s="99"/>
      <c r="J1771" s="99"/>
      <c r="K1771" s="99" t="s">
        <v>3976</v>
      </c>
      <c r="L1771" s="99"/>
      <c r="M1771" s="99"/>
      <c r="N1771" s="126" t="s">
        <v>219</v>
      </c>
      <c r="O1771" s="99"/>
    </row>
    <row r="1772" spans="1:15" s="62" customFormat="1" ht="40.5" x14ac:dyDescent="0.2">
      <c r="A1772" s="99" t="s">
        <v>3967</v>
      </c>
      <c r="B1772" s="114" t="s">
        <v>1363</v>
      </c>
      <c r="C1772" s="114" t="s">
        <v>1363</v>
      </c>
      <c r="D1772" s="96" t="s">
        <v>71</v>
      </c>
      <c r="E1772" s="124">
        <v>2026647</v>
      </c>
      <c r="F1772" s="114" t="s">
        <v>2866</v>
      </c>
      <c r="G1772" s="98"/>
      <c r="H1772" s="94" t="s">
        <v>73</v>
      </c>
      <c r="I1772" s="99"/>
      <c r="J1772" s="99"/>
      <c r="K1772" s="99" t="s">
        <v>3976</v>
      </c>
      <c r="L1772" s="99"/>
      <c r="M1772" s="99"/>
      <c r="N1772" s="124" t="s">
        <v>219</v>
      </c>
      <c r="O1772" s="99"/>
    </row>
    <row r="1773" spans="1:15" s="62" customFormat="1" ht="27" x14ac:dyDescent="0.2">
      <c r="A1773" s="99" t="s">
        <v>3967</v>
      </c>
      <c r="B1773" s="125" t="s">
        <v>1363</v>
      </c>
      <c r="C1773" s="125" t="s">
        <v>1363</v>
      </c>
      <c r="D1773" s="96" t="s">
        <v>71</v>
      </c>
      <c r="E1773" s="126">
        <v>2026659</v>
      </c>
      <c r="F1773" s="125" t="s">
        <v>2867</v>
      </c>
      <c r="G1773" s="98"/>
      <c r="H1773" s="94" t="s">
        <v>73</v>
      </c>
      <c r="I1773" s="99"/>
      <c r="J1773" s="99"/>
      <c r="K1773" s="99" t="s">
        <v>3976</v>
      </c>
      <c r="L1773" s="99"/>
      <c r="M1773" s="99"/>
      <c r="N1773" s="126" t="s">
        <v>219</v>
      </c>
      <c r="O1773" s="99"/>
    </row>
    <row r="1774" spans="1:15" s="62" customFormat="1" ht="27" x14ac:dyDescent="0.2">
      <c r="A1774" s="99" t="s">
        <v>3967</v>
      </c>
      <c r="B1774" s="114" t="s">
        <v>1363</v>
      </c>
      <c r="C1774" s="114" t="s">
        <v>1363</v>
      </c>
      <c r="D1774" s="96" t="s">
        <v>71</v>
      </c>
      <c r="E1774" s="124">
        <v>2026832</v>
      </c>
      <c r="F1774" s="114" t="s">
        <v>2868</v>
      </c>
      <c r="G1774" s="98"/>
      <c r="H1774" s="94" t="s">
        <v>73</v>
      </c>
      <c r="I1774" s="99"/>
      <c r="J1774" s="99"/>
      <c r="K1774" s="99" t="s">
        <v>3976</v>
      </c>
      <c r="L1774" s="99"/>
      <c r="M1774" s="99"/>
      <c r="N1774" s="124" t="s">
        <v>219</v>
      </c>
      <c r="O1774" s="99"/>
    </row>
    <row r="1775" spans="1:15" s="62" customFormat="1" ht="27" x14ac:dyDescent="0.2">
      <c r="A1775" s="99" t="s">
        <v>3967</v>
      </c>
      <c r="B1775" s="125" t="s">
        <v>1363</v>
      </c>
      <c r="C1775" s="125" t="s">
        <v>1363</v>
      </c>
      <c r="D1775" s="96" t="s">
        <v>71</v>
      </c>
      <c r="E1775" s="126">
        <v>2026963</v>
      </c>
      <c r="F1775" s="125" t="s">
        <v>2824</v>
      </c>
      <c r="G1775" s="98"/>
      <c r="H1775" s="94" t="s">
        <v>73</v>
      </c>
      <c r="I1775" s="99"/>
      <c r="J1775" s="99"/>
      <c r="K1775" s="99" t="s">
        <v>3976</v>
      </c>
      <c r="L1775" s="99"/>
      <c r="M1775" s="99"/>
      <c r="N1775" s="126" t="s">
        <v>219</v>
      </c>
      <c r="O1775" s="99"/>
    </row>
    <row r="1776" spans="1:15" s="62" customFormat="1" ht="27" x14ac:dyDescent="0.2">
      <c r="A1776" s="99" t="s">
        <v>3967</v>
      </c>
      <c r="B1776" s="114" t="s">
        <v>1363</v>
      </c>
      <c r="C1776" s="114" t="s">
        <v>1363</v>
      </c>
      <c r="D1776" s="96" t="s">
        <v>71</v>
      </c>
      <c r="E1776" s="124">
        <v>2027093</v>
      </c>
      <c r="F1776" s="114" t="s">
        <v>2869</v>
      </c>
      <c r="G1776" s="98"/>
      <c r="H1776" s="94" t="s">
        <v>73</v>
      </c>
      <c r="I1776" s="99"/>
      <c r="J1776" s="99"/>
      <c r="K1776" s="99" t="s">
        <v>3976</v>
      </c>
      <c r="L1776" s="99"/>
      <c r="M1776" s="99"/>
      <c r="N1776" s="124" t="s">
        <v>219</v>
      </c>
      <c r="O1776" s="99"/>
    </row>
    <row r="1777" spans="1:15" s="62" customFormat="1" ht="27" x14ac:dyDescent="0.2">
      <c r="A1777" s="99" t="s">
        <v>3967</v>
      </c>
      <c r="B1777" s="125" t="s">
        <v>1363</v>
      </c>
      <c r="C1777" s="125" t="s">
        <v>1363</v>
      </c>
      <c r="D1777" s="96" t="s">
        <v>71</v>
      </c>
      <c r="E1777" s="126">
        <v>2027103</v>
      </c>
      <c r="F1777" s="125" t="s">
        <v>2870</v>
      </c>
      <c r="G1777" s="98"/>
      <c r="H1777" s="94" t="s">
        <v>73</v>
      </c>
      <c r="I1777" s="99"/>
      <c r="J1777" s="99"/>
      <c r="K1777" s="99" t="s">
        <v>3976</v>
      </c>
      <c r="L1777" s="99"/>
      <c r="M1777" s="99"/>
      <c r="N1777" s="126" t="s">
        <v>219</v>
      </c>
      <c r="O1777" s="99"/>
    </row>
    <row r="1778" spans="1:15" s="62" customFormat="1" ht="40.5" x14ac:dyDescent="0.2">
      <c r="A1778" s="99" t="s">
        <v>3967</v>
      </c>
      <c r="B1778" s="114" t="s">
        <v>1363</v>
      </c>
      <c r="C1778" s="114" t="s">
        <v>1363</v>
      </c>
      <c r="D1778" s="96" t="s">
        <v>71</v>
      </c>
      <c r="E1778" s="124">
        <v>2027104</v>
      </c>
      <c r="F1778" s="114" t="s">
        <v>2871</v>
      </c>
      <c r="G1778" s="98"/>
      <c r="H1778" s="94" t="s">
        <v>73</v>
      </c>
      <c r="I1778" s="99"/>
      <c r="J1778" s="99"/>
      <c r="K1778" s="99" t="s">
        <v>3976</v>
      </c>
      <c r="L1778" s="99"/>
      <c r="M1778" s="99"/>
      <c r="N1778" s="124" t="s">
        <v>219</v>
      </c>
      <c r="O1778" s="99"/>
    </row>
    <row r="1779" spans="1:15" s="62" customFormat="1" ht="27" x14ac:dyDescent="0.2">
      <c r="A1779" s="99" t="s">
        <v>3967</v>
      </c>
      <c r="B1779" s="125" t="s">
        <v>1363</v>
      </c>
      <c r="C1779" s="125" t="s">
        <v>1363</v>
      </c>
      <c r="D1779" s="96" t="s">
        <v>71</v>
      </c>
      <c r="E1779" s="126">
        <v>2027105</v>
      </c>
      <c r="F1779" s="125" t="s">
        <v>2872</v>
      </c>
      <c r="G1779" s="98"/>
      <c r="H1779" s="94" t="s">
        <v>73</v>
      </c>
      <c r="I1779" s="99"/>
      <c r="J1779" s="99"/>
      <c r="K1779" s="99" t="s">
        <v>3976</v>
      </c>
      <c r="L1779" s="99"/>
      <c r="M1779" s="99"/>
      <c r="N1779" s="126" t="s">
        <v>219</v>
      </c>
      <c r="O1779" s="99"/>
    </row>
    <row r="1780" spans="1:15" s="62" customFormat="1" ht="40.5" x14ac:dyDescent="0.2">
      <c r="A1780" s="99" t="s">
        <v>3967</v>
      </c>
      <c r="B1780" s="114" t="s">
        <v>1363</v>
      </c>
      <c r="C1780" s="114" t="s">
        <v>1363</v>
      </c>
      <c r="D1780" s="96" t="s">
        <v>71</v>
      </c>
      <c r="E1780" s="124">
        <v>2027253</v>
      </c>
      <c r="F1780" s="114" t="s">
        <v>2873</v>
      </c>
      <c r="G1780" s="98"/>
      <c r="H1780" s="94" t="s">
        <v>73</v>
      </c>
      <c r="I1780" s="99"/>
      <c r="J1780" s="99"/>
      <c r="K1780" s="99" t="s">
        <v>3976</v>
      </c>
      <c r="L1780" s="99"/>
      <c r="M1780" s="99"/>
      <c r="N1780" s="124" t="s">
        <v>219</v>
      </c>
      <c r="O1780" s="99"/>
    </row>
    <row r="1781" spans="1:15" s="62" customFormat="1" ht="27" x14ac:dyDescent="0.2">
      <c r="A1781" s="99" t="s">
        <v>3967</v>
      </c>
      <c r="B1781" s="125" t="s">
        <v>1363</v>
      </c>
      <c r="C1781" s="125" t="s">
        <v>1363</v>
      </c>
      <c r="D1781" s="96" t="s">
        <v>71</v>
      </c>
      <c r="E1781" s="126">
        <v>2027320</v>
      </c>
      <c r="F1781" s="125" t="s">
        <v>2874</v>
      </c>
      <c r="G1781" s="98"/>
      <c r="H1781" s="94" t="s">
        <v>73</v>
      </c>
      <c r="I1781" s="99"/>
      <c r="J1781" s="99"/>
      <c r="K1781" s="99" t="s">
        <v>3976</v>
      </c>
      <c r="L1781" s="99"/>
      <c r="M1781" s="99"/>
      <c r="N1781" s="126" t="s">
        <v>219</v>
      </c>
      <c r="O1781" s="99"/>
    </row>
    <row r="1782" spans="1:15" s="62" customFormat="1" ht="27" x14ac:dyDescent="0.2">
      <c r="A1782" s="99" t="s">
        <v>3967</v>
      </c>
      <c r="B1782" s="114" t="s">
        <v>1363</v>
      </c>
      <c r="C1782" s="114" t="s">
        <v>1363</v>
      </c>
      <c r="D1782" s="96" t="s">
        <v>71</v>
      </c>
      <c r="E1782" s="124">
        <v>2027470</v>
      </c>
      <c r="F1782" s="114" t="s">
        <v>2875</v>
      </c>
      <c r="G1782" s="98"/>
      <c r="H1782" s="94" t="s">
        <v>73</v>
      </c>
      <c r="I1782" s="99"/>
      <c r="J1782" s="99"/>
      <c r="K1782" s="99" t="s">
        <v>3976</v>
      </c>
      <c r="L1782" s="99"/>
      <c r="M1782" s="99"/>
      <c r="N1782" s="124" t="s">
        <v>219</v>
      </c>
      <c r="O1782" s="99"/>
    </row>
    <row r="1783" spans="1:15" s="62" customFormat="1" ht="40.5" x14ac:dyDescent="0.2">
      <c r="A1783" s="99" t="s">
        <v>3967</v>
      </c>
      <c r="B1783" s="125" t="s">
        <v>1363</v>
      </c>
      <c r="C1783" s="125" t="s">
        <v>1363</v>
      </c>
      <c r="D1783" s="96" t="s">
        <v>71</v>
      </c>
      <c r="E1783" s="126">
        <v>2027667</v>
      </c>
      <c r="F1783" s="125" t="s">
        <v>2876</v>
      </c>
      <c r="G1783" s="98"/>
      <c r="H1783" s="94" t="s">
        <v>73</v>
      </c>
      <c r="I1783" s="99"/>
      <c r="J1783" s="99"/>
      <c r="K1783" s="99" t="s">
        <v>3976</v>
      </c>
      <c r="L1783" s="99"/>
      <c r="M1783" s="99"/>
      <c r="N1783" s="126" t="s">
        <v>219</v>
      </c>
      <c r="O1783" s="99"/>
    </row>
    <row r="1784" spans="1:15" s="62" customFormat="1" ht="54" x14ac:dyDescent="0.2">
      <c r="A1784" s="99" t="s">
        <v>3967</v>
      </c>
      <c r="B1784" s="114" t="s">
        <v>1363</v>
      </c>
      <c r="C1784" s="114" t="s">
        <v>1363</v>
      </c>
      <c r="D1784" s="96" t="s">
        <v>71</v>
      </c>
      <c r="E1784" s="124">
        <v>2027941</v>
      </c>
      <c r="F1784" s="114" t="s">
        <v>2877</v>
      </c>
      <c r="G1784" s="98"/>
      <c r="H1784" s="94" t="s">
        <v>73</v>
      </c>
      <c r="I1784" s="99"/>
      <c r="J1784" s="99"/>
      <c r="K1784" s="99" t="s">
        <v>3976</v>
      </c>
      <c r="L1784" s="99"/>
      <c r="M1784" s="99"/>
      <c r="N1784" s="124" t="s">
        <v>219</v>
      </c>
      <c r="O1784" s="99"/>
    </row>
    <row r="1785" spans="1:15" s="62" customFormat="1" ht="27" x14ac:dyDescent="0.2">
      <c r="A1785" s="99" t="s">
        <v>3967</v>
      </c>
      <c r="B1785" s="125" t="s">
        <v>1363</v>
      </c>
      <c r="C1785" s="125" t="s">
        <v>1363</v>
      </c>
      <c r="D1785" s="96" t="s">
        <v>71</v>
      </c>
      <c r="E1785" s="126">
        <v>2027952</v>
      </c>
      <c r="F1785" s="125" t="s">
        <v>2878</v>
      </c>
      <c r="G1785" s="98"/>
      <c r="H1785" s="94" t="s">
        <v>73</v>
      </c>
      <c r="I1785" s="99"/>
      <c r="J1785" s="99"/>
      <c r="K1785" s="99" t="s">
        <v>3976</v>
      </c>
      <c r="L1785" s="99"/>
      <c r="M1785" s="99"/>
      <c r="N1785" s="126" t="s">
        <v>219</v>
      </c>
      <c r="O1785" s="99"/>
    </row>
    <row r="1786" spans="1:15" s="62" customFormat="1" ht="40.5" x14ac:dyDescent="0.2">
      <c r="A1786" s="99" t="s">
        <v>3967</v>
      </c>
      <c r="B1786" s="114" t="s">
        <v>1363</v>
      </c>
      <c r="C1786" s="114" t="s">
        <v>1363</v>
      </c>
      <c r="D1786" s="96" t="s">
        <v>71</v>
      </c>
      <c r="E1786" s="124">
        <v>2028245</v>
      </c>
      <c r="F1786" s="114" t="s">
        <v>2879</v>
      </c>
      <c r="G1786" s="98"/>
      <c r="H1786" s="94" t="s">
        <v>73</v>
      </c>
      <c r="I1786" s="99"/>
      <c r="J1786" s="99"/>
      <c r="K1786" s="99" t="s">
        <v>3976</v>
      </c>
      <c r="L1786" s="99"/>
      <c r="M1786" s="99"/>
      <c r="N1786" s="124" t="s">
        <v>219</v>
      </c>
      <c r="O1786" s="99"/>
    </row>
    <row r="1787" spans="1:15" s="62" customFormat="1" ht="27" x14ac:dyDescent="0.2">
      <c r="A1787" s="99" t="s">
        <v>3967</v>
      </c>
      <c r="B1787" s="125" t="s">
        <v>1363</v>
      </c>
      <c r="C1787" s="125" t="s">
        <v>1363</v>
      </c>
      <c r="D1787" s="96" t="s">
        <v>71</v>
      </c>
      <c r="E1787" s="126">
        <v>2028401</v>
      </c>
      <c r="F1787" s="125" t="s">
        <v>2880</v>
      </c>
      <c r="G1787" s="98"/>
      <c r="H1787" s="94" t="s">
        <v>73</v>
      </c>
      <c r="I1787" s="99"/>
      <c r="J1787" s="99"/>
      <c r="K1787" s="99" t="s">
        <v>3976</v>
      </c>
      <c r="L1787" s="99"/>
      <c r="M1787" s="99"/>
      <c r="N1787" s="126" t="s">
        <v>219</v>
      </c>
      <c r="O1787" s="99"/>
    </row>
    <row r="1788" spans="1:15" s="62" customFormat="1" ht="27" x14ac:dyDescent="0.2">
      <c r="A1788" s="99" t="s">
        <v>3967</v>
      </c>
      <c r="B1788" s="114" t="s">
        <v>1363</v>
      </c>
      <c r="C1788" s="114" t="s">
        <v>1363</v>
      </c>
      <c r="D1788" s="96" t="s">
        <v>71</v>
      </c>
      <c r="E1788" s="124">
        <v>2028414</v>
      </c>
      <c r="F1788" s="114" t="s">
        <v>2875</v>
      </c>
      <c r="G1788" s="98"/>
      <c r="H1788" s="94" t="s">
        <v>73</v>
      </c>
      <c r="I1788" s="99"/>
      <c r="J1788" s="99"/>
      <c r="K1788" s="99" t="s">
        <v>3976</v>
      </c>
      <c r="L1788" s="99"/>
      <c r="M1788" s="99"/>
      <c r="N1788" s="124" t="s">
        <v>219</v>
      </c>
      <c r="O1788" s="99"/>
    </row>
    <row r="1789" spans="1:15" s="62" customFormat="1" ht="27" x14ac:dyDescent="0.2">
      <c r="A1789" s="99" t="s">
        <v>3967</v>
      </c>
      <c r="B1789" s="125" t="s">
        <v>1363</v>
      </c>
      <c r="C1789" s="125" t="s">
        <v>1363</v>
      </c>
      <c r="D1789" s="96" t="s">
        <v>71</v>
      </c>
      <c r="E1789" s="126">
        <v>2028490</v>
      </c>
      <c r="F1789" s="125" t="s">
        <v>2881</v>
      </c>
      <c r="G1789" s="98"/>
      <c r="H1789" s="94" t="s">
        <v>73</v>
      </c>
      <c r="I1789" s="99"/>
      <c r="J1789" s="99"/>
      <c r="K1789" s="99" t="s">
        <v>3976</v>
      </c>
      <c r="L1789" s="99"/>
      <c r="M1789" s="99"/>
      <c r="N1789" s="126" t="s">
        <v>219</v>
      </c>
      <c r="O1789" s="99"/>
    </row>
    <row r="1790" spans="1:15" s="62" customFormat="1" ht="54" x14ac:dyDescent="0.2">
      <c r="A1790" s="99" t="s">
        <v>3967</v>
      </c>
      <c r="B1790" s="114" t="s">
        <v>1363</v>
      </c>
      <c r="C1790" s="114" t="s">
        <v>1363</v>
      </c>
      <c r="D1790" s="96" t="s">
        <v>71</v>
      </c>
      <c r="E1790" s="124">
        <v>2028660</v>
      </c>
      <c r="F1790" s="114" t="s">
        <v>2882</v>
      </c>
      <c r="G1790" s="98"/>
      <c r="H1790" s="94" t="s">
        <v>73</v>
      </c>
      <c r="I1790" s="99"/>
      <c r="J1790" s="99"/>
      <c r="K1790" s="99" t="s">
        <v>3976</v>
      </c>
      <c r="L1790" s="99"/>
      <c r="M1790" s="99"/>
      <c r="N1790" s="124" t="s">
        <v>219</v>
      </c>
      <c r="O1790" s="99"/>
    </row>
    <row r="1791" spans="1:15" s="62" customFormat="1" ht="40.5" x14ac:dyDescent="0.2">
      <c r="A1791" s="99" t="s">
        <v>3967</v>
      </c>
      <c r="B1791" s="125" t="s">
        <v>1363</v>
      </c>
      <c r="C1791" s="125" t="s">
        <v>1363</v>
      </c>
      <c r="D1791" s="96" t="s">
        <v>71</v>
      </c>
      <c r="E1791" s="126">
        <v>2028782</v>
      </c>
      <c r="F1791" s="125" t="s">
        <v>2883</v>
      </c>
      <c r="G1791" s="98"/>
      <c r="H1791" s="94" t="s">
        <v>73</v>
      </c>
      <c r="I1791" s="99"/>
      <c r="J1791" s="99"/>
      <c r="K1791" s="99" t="s">
        <v>3976</v>
      </c>
      <c r="L1791" s="99"/>
      <c r="M1791" s="99"/>
      <c r="N1791" s="126" t="s">
        <v>219</v>
      </c>
      <c r="O1791" s="99"/>
    </row>
    <row r="1792" spans="1:15" s="62" customFormat="1" ht="27" x14ac:dyDescent="0.2">
      <c r="A1792" s="99" t="s">
        <v>3967</v>
      </c>
      <c r="B1792" s="114" t="s">
        <v>1363</v>
      </c>
      <c r="C1792" s="114" t="s">
        <v>1363</v>
      </c>
      <c r="D1792" s="96" t="s">
        <v>71</v>
      </c>
      <c r="E1792" s="124">
        <v>2029054</v>
      </c>
      <c r="F1792" s="114" t="s">
        <v>2884</v>
      </c>
      <c r="G1792" s="98"/>
      <c r="H1792" s="94" t="s">
        <v>73</v>
      </c>
      <c r="I1792" s="99"/>
      <c r="J1792" s="99"/>
      <c r="K1792" s="99" t="s">
        <v>3976</v>
      </c>
      <c r="L1792" s="99"/>
      <c r="M1792" s="99"/>
      <c r="N1792" s="124" t="s">
        <v>219</v>
      </c>
      <c r="O1792" s="99"/>
    </row>
    <row r="1793" spans="1:15" s="62" customFormat="1" ht="40.5" x14ac:dyDescent="0.2">
      <c r="A1793" s="99" t="s">
        <v>3967</v>
      </c>
      <c r="B1793" s="125" t="s">
        <v>1363</v>
      </c>
      <c r="C1793" s="125" t="s">
        <v>1363</v>
      </c>
      <c r="D1793" s="96" t="s">
        <v>71</v>
      </c>
      <c r="E1793" s="126">
        <v>2029140</v>
      </c>
      <c r="F1793" s="125" t="s">
        <v>2885</v>
      </c>
      <c r="G1793" s="98"/>
      <c r="H1793" s="94" t="s">
        <v>73</v>
      </c>
      <c r="I1793" s="99"/>
      <c r="J1793" s="99"/>
      <c r="K1793" s="99" t="s">
        <v>3976</v>
      </c>
      <c r="L1793" s="99"/>
      <c r="M1793" s="99"/>
      <c r="N1793" s="126" t="s">
        <v>219</v>
      </c>
      <c r="O1793" s="99"/>
    </row>
    <row r="1794" spans="1:15" s="62" customFormat="1" ht="27" x14ac:dyDescent="0.2">
      <c r="A1794" s="99" t="s">
        <v>3967</v>
      </c>
      <c r="B1794" s="114" t="s">
        <v>1363</v>
      </c>
      <c r="C1794" s="114" t="s">
        <v>1363</v>
      </c>
      <c r="D1794" s="96" t="s">
        <v>71</v>
      </c>
      <c r="E1794" s="124">
        <v>2029225</v>
      </c>
      <c r="F1794" s="114" t="s">
        <v>2886</v>
      </c>
      <c r="G1794" s="98"/>
      <c r="H1794" s="94" t="s">
        <v>73</v>
      </c>
      <c r="I1794" s="99"/>
      <c r="J1794" s="99"/>
      <c r="K1794" s="99" t="s">
        <v>3976</v>
      </c>
      <c r="L1794" s="99"/>
      <c r="M1794" s="99"/>
      <c r="N1794" s="124" t="s">
        <v>219</v>
      </c>
      <c r="O1794" s="99"/>
    </row>
    <row r="1795" spans="1:15" s="62" customFormat="1" ht="27" x14ac:dyDescent="0.2">
      <c r="A1795" s="99" t="s">
        <v>3967</v>
      </c>
      <c r="B1795" s="125" t="s">
        <v>1363</v>
      </c>
      <c r="C1795" s="125" t="s">
        <v>1363</v>
      </c>
      <c r="D1795" s="96" t="s">
        <v>71</v>
      </c>
      <c r="E1795" s="126">
        <v>2029260</v>
      </c>
      <c r="F1795" s="125" t="s">
        <v>2887</v>
      </c>
      <c r="G1795" s="98"/>
      <c r="H1795" s="94" t="s">
        <v>73</v>
      </c>
      <c r="I1795" s="99"/>
      <c r="J1795" s="99"/>
      <c r="K1795" s="99" t="s">
        <v>3976</v>
      </c>
      <c r="L1795" s="99"/>
      <c r="M1795" s="99"/>
      <c r="N1795" s="126" t="s">
        <v>219</v>
      </c>
      <c r="O1795" s="99"/>
    </row>
    <row r="1796" spans="1:15" s="62" customFormat="1" ht="27" x14ac:dyDescent="0.2">
      <c r="A1796" s="99" t="s">
        <v>3967</v>
      </c>
      <c r="B1796" s="114" t="s">
        <v>1363</v>
      </c>
      <c r="C1796" s="114" t="s">
        <v>1363</v>
      </c>
      <c r="D1796" s="96" t="s">
        <v>71</v>
      </c>
      <c r="E1796" s="124">
        <v>2029261</v>
      </c>
      <c r="F1796" s="114" t="s">
        <v>369</v>
      </c>
      <c r="G1796" s="98"/>
      <c r="H1796" s="94" t="s">
        <v>73</v>
      </c>
      <c r="I1796" s="99"/>
      <c r="J1796" s="99"/>
      <c r="K1796" s="99" t="s">
        <v>3976</v>
      </c>
      <c r="L1796" s="99"/>
      <c r="M1796" s="99"/>
      <c r="N1796" s="124" t="s">
        <v>219</v>
      </c>
      <c r="O1796" s="99"/>
    </row>
    <row r="1797" spans="1:15" s="62" customFormat="1" ht="27" x14ac:dyDescent="0.2">
      <c r="A1797" s="99" t="s">
        <v>3967</v>
      </c>
      <c r="B1797" s="125" t="s">
        <v>1363</v>
      </c>
      <c r="C1797" s="125" t="s">
        <v>1363</v>
      </c>
      <c r="D1797" s="96" t="s">
        <v>71</v>
      </c>
      <c r="E1797" s="126">
        <v>2029355</v>
      </c>
      <c r="F1797" s="125" t="s">
        <v>2888</v>
      </c>
      <c r="G1797" s="98"/>
      <c r="H1797" s="94" t="s">
        <v>73</v>
      </c>
      <c r="I1797" s="99"/>
      <c r="J1797" s="99"/>
      <c r="K1797" s="99" t="s">
        <v>3976</v>
      </c>
      <c r="L1797" s="99"/>
      <c r="M1797" s="99"/>
      <c r="N1797" s="126" t="s">
        <v>219</v>
      </c>
      <c r="O1797" s="99"/>
    </row>
    <row r="1798" spans="1:15" s="62" customFormat="1" ht="27" x14ac:dyDescent="0.2">
      <c r="A1798" s="99" t="s">
        <v>3967</v>
      </c>
      <c r="B1798" s="114" t="s">
        <v>1363</v>
      </c>
      <c r="C1798" s="114" t="s">
        <v>1363</v>
      </c>
      <c r="D1798" s="96" t="s">
        <v>71</v>
      </c>
      <c r="E1798" s="124">
        <v>2029362</v>
      </c>
      <c r="F1798" s="114" t="s">
        <v>2889</v>
      </c>
      <c r="G1798" s="98"/>
      <c r="H1798" s="94" t="s">
        <v>73</v>
      </c>
      <c r="I1798" s="99"/>
      <c r="J1798" s="99"/>
      <c r="K1798" s="99" t="s">
        <v>3976</v>
      </c>
      <c r="L1798" s="99"/>
      <c r="M1798" s="99"/>
      <c r="N1798" s="124" t="s">
        <v>219</v>
      </c>
      <c r="O1798" s="99"/>
    </row>
    <row r="1799" spans="1:15" s="62" customFormat="1" ht="27" x14ac:dyDescent="0.2">
      <c r="A1799" s="99" t="s">
        <v>3967</v>
      </c>
      <c r="B1799" s="125" t="s">
        <v>1363</v>
      </c>
      <c r="C1799" s="125" t="s">
        <v>1363</v>
      </c>
      <c r="D1799" s="96" t="s">
        <v>71</v>
      </c>
      <c r="E1799" s="126">
        <v>2029372</v>
      </c>
      <c r="F1799" s="125" t="s">
        <v>2890</v>
      </c>
      <c r="G1799" s="98"/>
      <c r="H1799" s="94" t="s">
        <v>73</v>
      </c>
      <c r="I1799" s="99"/>
      <c r="J1799" s="99"/>
      <c r="K1799" s="99" t="s">
        <v>3976</v>
      </c>
      <c r="L1799" s="99"/>
      <c r="M1799" s="99"/>
      <c r="N1799" s="126" t="s">
        <v>219</v>
      </c>
      <c r="O1799" s="99"/>
    </row>
    <row r="1800" spans="1:15" s="62" customFormat="1" ht="40.5" x14ac:dyDescent="0.2">
      <c r="A1800" s="99" t="s">
        <v>3967</v>
      </c>
      <c r="B1800" s="114" t="s">
        <v>1363</v>
      </c>
      <c r="C1800" s="114" t="s">
        <v>1363</v>
      </c>
      <c r="D1800" s="96" t="s">
        <v>71</v>
      </c>
      <c r="E1800" s="124">
        <v>2029618</v>
      </c>
      <c r="F1800" s="114" t="s">
        <v>2891</v>
      </c>
      <c r="G1800" s="98"/>
      <c r="H1800" s="94" t="s">
        <v>73</v>
      </c>
      <c r="I1800" s="99"/>
      <c r="J1800" s="99"/>
      <c r="K1800" s="99" t="s">
        <v>3976</v>
      </c>
      <c r="L1800" s="99"/>
      <c r="M1800" s="99"/>
      <c r="N1800" s="124" t="s">
        <v>219</v>
      </c>
      <c r="O1800" s="99"/>
    </row>
    <row r="1801" spans="1:15" s="62" customFormat="1" ht="27" x14ac:dyDescent="0.2">
      <c r="A1801" s="99" t="s">
        <v>3967</v>
      </c>
      <c r="B1801" s="125" t="s">
        <v>2691</v>
      </c>
      <c r="C1801" s="125" t="s">
        <v>2691</v>
      </c>
      <c r="D1801" s="96" t="s">
        <v>71</v>
      </c>
      <c r="E1801" s="126">
        <v>2015272</v>
      </c>
      <c r="F1801" s="125" t="s">
        <v>2892</v>
      </c>
      <c r="G1801" s="98"/>
      <c r="H1801" s="94" t="s">
        <v>73</v>
      </c>
      <c r="I1801" s="99"/>
      <c r="J1801" s="99"/>
      <c r="K1801" s="99" t="s">
        <v>3976</v>
      </c>
      <c r="L1801" s="99"/>
      <c r="M1801" s="99"/>
      <c r="N1801" s="126" t="s">
        <v>219</v>
      </c>
      <c r="O1801" s="99"/>
    </row>
    <row r="1802" spans="1:15" s="62" customFormat="1" ht="27" x14ac:dyDescent="0.2">
      <c r="A1802" s="99" t="s">
        <v>3967</v>
      </c>
      <c r="B1802" s="114" t="s">
        <v>2691</v>
      </c>
      <c r="C1802" s="114" t="s">
        <v>2691</v>
      </c>
      <c r="D1802" s="96" t="s">
        <v>71</v>
      </c>
      <c r="E1802" s="124">
        <v>2015885</v>
      </c>
      <c r="F1802" s="114" t="s">
        <v>2893</v>
      </c>
      <c r="G1802" s="98"/>
      <c r="H1802" s="94" t="s">
        <v>73</v>
      </c>
      <c r="I1802" s="99"/>
      <c r="J1802" s="99"/>
      <c r="K1802" s="99" t="s">
        <v>3976</v>
      </c>
      <c r="L1802" s="99"/>
      <c r="M1802" s="99"/>
      <c r="N1802" s="124" t="s">
        <v>219</v>
      </c>
      <c r="O1802" s="99"/>
    </row>
    <row r="1803" spans="1:15" s="62" customFormat="1" ht="27" x14ac:dyDescent="0.2">
      <c r="A1803" s="99" t="s">
        <v>3967</v>
      </c>
      <c r="B1803" s="125" t="s">
        <v>2691</v>
      </c>
      <c r="C1803" s="125" t="s">
        <v>2691</v>
      </c>
      <c r="D1803" s="96" t="s">
        <v>71</v>
      </c>
      <c r="E1803" s="126">
        <v>2015890</v>
      </c>
      <c r="F1803" s="125" t="s">
        <v>2894</v>
      </c>
      <c r="G1803" s="98"/>
      <c r="H1803" s="94" t="s">
        <v>73</v>
      </c>
      <c r="I1803" s="99"/>
      <c r="J1803" s="99"/>
      <c r="K1803" s="99" t="s">
        <v>3976</v>
      </c>
      <c r="L1803" s="99"/>
      <c r="M1803" s="99"/>
      <c r="N1803" s="126" t="s">
        <v>219</v>
      </c>
      <c r="O1803" s="99"/>
    </row>
    <row r="1804" spans="1:15" s="62" customFormat="1" ht="27" x14ac:dyDescent="0.2">
      <c r="A1804" s="99" t="s">
        <v>3967</v>
      </c>
      <c r="B1804" s="114" t="s">
        <v>2691</v>
      </c>
      <c r="C1804" s="114" t="s">
        <v>2691</v>
      </c>
      <c r="D1804" s="96" t="s">
        <v>71</v>
      </c>
      <c r="E1804" s="124">
        <v>2015893</v>
      </c>
      <c r="F1804" s="114" t="s">
        <v>2895</v>
      </c>
      <c r="G1804" s="98"/>
      <c r="H1804" s="94" t="s">
        <v>73</v>
      </c>
      <c r="I1804" s="99"/>
      <c r="J1804" s="99"/>
      <c r="K1804" s="99" t="s">
        <v>3976</v>
      </c>
      <c r="L1804" s="99"/>
      <c r="M1804" s="99"/>
      <c r="N1804" s="124" t="s">
        <v>219</v>
      </c>
      <c r="O1804" s="99"/>
    </row>
    <row r="1805" spans="1:15" s="62" customFormat="1" ht="27" x14ac:dyDescent="0.2">
      <c r="A1805" s="99" t="s">
        <v>3967</v>
      </c>
      <c r="B1805" s="125" t="s">
        <v>2691</v>
      </c>
      <c r="C1805" s="125" t="s">
        <v>2691</v>
      </c>
      <c r="D1805" s="96" t="s">
        <v>71</v>
      </c>
      <c r="E1805" s="126">
        <v>2015895</v>
      </c>
      <c r="F1805" s="125" t="s">
        <v>2896</v>
      </c>
      <c r="G1805" s="98"/>
      <c r="H1805" s="94" t="s">
        <v>73</v>
      </c>
      <c r="I1805" s="99"/>
      <c r="J1805" s="99"/>
      <c r="K1805" s="99" t="s">
        <v>3976</v>
      </c>
      <c r="L1805" s="99"/>
      <c r="M1805" s="99"/>
      <c r="N1805" s="126" t="s">
        <v>219</v>
      </c>
      <c r="O1805" s="99"/>
    </row>
    <row r="1806" spans="1:15" s="62" customFormat="1" ht="27" x14ac:dyDescent="0.2">
      <c r="A1806" s="99" t="s">
        <v>3967</v>
      </c>
      <c r="B1806" s="114" t="s">
        <v>2691</v>
      </c>
      <c r="C1806" s="114" t="s">
        <v>2691</v>
      </c>
      <c r="D1806" s="96" t="s">
        <v>71</v>
      </c>
      <c r="E1806" s="124">
        <v>2015904</v>
      </c>
      <c r="F1806" s="114" t="s">
        <v>2897</v>
      </c>
      <c r="G1806" s="98"/>
      <c r="H1806" s="94" t="s">
        <v>73</v>
      </c>
      <c r="I1806" s="99"/>
      <c r="J1806" s="99"/>
      <c r="K1806" s="99" t="s">
        <v>3976</v>
      </c>
      <c r="L1806" s="99"/>
      <c r="M1806" s="99"/>
      <c r="N1806" s="124" t="s">
        <v>219</v>
      </c>
      <c r="O1806" s="99"/>
    </row>
    <row r="1807" spans="1:15" s="62" customFormat="1" ht="40.5" x14ac:dyDescent="0.2">
      <c r="A1807" s="99" t="s">
        <v>3967</v>
      </c>
      <c r="B1807" s="125" t="s">
        <v>2691</v>
      </c>
      <c r="C1807" s="125" t="s">
        <v>2691</v>
      </c>
      <c r="D1807" s="96" t="s">
        <v>71</v>
      </c>
      <c r="E1807" s="126">
        <v>2015905</v>
      </c>
      <c r="F1807" s="125" t="s">
        <v>2898</v>
      </c>
      <c r="G1807" s="98"/>
      <c r="H1807" s="94" t="s">
        <v>73</v>
      </c>
      <c r="I1807" s="99"/>
      <c r="J1807" s="99"/>
      <c r="K1807" s="99" t="s">
        <v>3976</v>
      </c>
      <c r="L1807" s="99"/>
      <c r="M1807" s="99"/>
      <c r="N1807" s="126" t="s">
        <v>219</v>
      </c>
      <c r="O1807" s="99"/>
    </row>
    <row r="1808" spans="1:15" s="62" customFormat="1" ht="27" x14ac:dyDescent="0.2">
      <c r="A1808" s="99" t="s">
        <v>3967</v>
      </c>
      <c r="B1808" s="114" t="s">
        <v>2691</v>
      </c>
      <c r="C1808" s="114" t="s">
        <v>2691</v>
      </c>
      <c r="D1808" s="96" t="s">
        <v>71</v>
      </c>
      <c r="E1808" s="124">
        <v>2015906</v>
      </c>
      <c r="F1808" s="114" t="s">
        <v>2899</v>
      </c>
      <c r="G1808" s="98"/>
      <c r="H1808" s="94" t="s">
        <v>73</v>
      </c>
      <c r="I1808" s="99"/>
      <c r="J1808" s="99"/>
      <c r="K1808" s="99" t="s">
        <v>3976</v>
      </c>
      <c r="L1808" s="99"/>
      <c r="M1808" s="99"/>
      <c r="N1808" s="124" t="s">
        <v>219</v>
      </c>
      <c r="O1808" s="99"/>
    </row>
    <row r="1809" spans="1:15" s="62" customFormat="1" ht="27" x14ac:dyDescent="0.2">
      <c r="A1809" s="99" t="s">
        <v>3967</v>
      </c>
      <c r="B1809" s="125" t="s">
        <v>2691</v>
      </c>
      <c r="C1809" s="125" t="s">
        <v>2691</v>
      </c>
      <c r="D1809" s="96" t="s">
        <v>71</v>
      </c>
      <c r="E1809" s="126">
        <v>2015908</v>
      </c>
      <c r="F1809" s="125" t="s">
        <v>2900</v>
      </c>
      <c r="G1809" s="98"/>
      <c r="H1809" s="94" t="s">
        <v>73</v>
      </c>
      <c r="I1809" s="99"/>
      <c r="J1809" s="99"/>
      <c r="K1809" s="99" t="s">
        <v>3976</v>
      </c>
      <c r="L1809" s="99"/>
      <c r="M1809" s="99"/>
      <c r="N1809" s="126" t="s">
        <v>219</v>
      </c>
      <c r="O1809" s="99"/>
    </row>
    <row r="1810" spans="1:15" s="62" customFormat="1" ht="27" x14ac:dyDescent="0.2">
      <c r="A1810" s="99" t="s">
        <v>3967</v>
      </c>
      <c r="B1810" s="114" t="s">
        <v>2691</v>
      </c>
      <c r="C1810" s="114" t="s">
        <v>2691</v>
      </c>
      <c r="D1810" s="96" t="s">
        <v>71</v>
      </c>
      <c r="E1810" s="124">
        <v>2015909</v>
      </c>
      <c r="F1810" s="114" t="s">
        <v>2901</v>
      </c>
      <c r="G1810" s="98"/>
      <c r="H1810" s="94" t="s">
        <v>73</v>
      </c>
      <c r="I1810" s="99"/>
      <c r="J1810" s="99"/>
      <c r="K1810" s="99" t="s">
        <v>3976</v>
      </c>
      <c r="L1810" s="99"/>
      <c r="M1810" s="99"/>
      <c r="N1810" s="124" t="s">
        <v>219</v>
      </c>
      <c r="O1810" s="99"/>
    </row>
    <row r="1811" spans="1:15" s="62" customFormat="1" ht="27" x14ac:dyDescent="0.2">
      <c r="A1811" s="99" t="s">
        <v>3967</v>
      </c>
      <c r="B1811" s="125" t="s">
        <v>2691</v>
      </c>
      <c r="C1811" s="125" t="s">
        <v>2691</v>
      </c>
      <c r="D1811" s="96" t="s">
        <v>71</v>
      </c>
      <c r="E1811" s="126">
        <v>2015910</v>
      </c>
      <c r="F1811" s="125" t="s">
        <v>2902</v>
      </c>
      <c r="G1811" s="98"/>
      <c r="H1811" s="94" t="s">
        <v>73</v>
      </c>
      <c r="I1811" s="99"/>
      <c r="J1811" s="99"/>
      <c r="K1811" s="99" t="s">
        <v>3976</v>
      </c>
      <c r="L1811" s="99"/>
      <c r="M1811" s="99"/>
      <c r="N1811" s="126" t="s">
        <v>219</v>
      </c>
      <c r="O1811" s="99"/>
    </row>
    <row r="1812" spans="1:15" s="62" customFormat="1" ht="27" x14ac:dyDescent="0.2">
      <c r="A1812" s="99" t="s">
        <v>3967</v>
      </c>
      <c r="B1812" s="114" t="s">
        <v>2691</v>
      </c>
      <c r="C1812" s="114" t="s">
        <v>2691</v>
      </c>
      <c r="D1812" s="96" t="s">
        <v>71</v>
      </c>
      <c r="E1812" s="124">
        <v>2015922</v>
      </c>
      <c r="F1812" s="114" t="s">
        <v>2903</v>
      </c>
      <c r="G1812" s="98"/>
      <c r="H1812" s="94" t="s">
        <v>73</v>
      </c>
      <c r="I1812" s="99"/>
      <c r="J1812" s="99"/>
      <c r="K1812" s="99" t="s">
        <v>3976</v>
      </c>
      <c r="L1812" s="99"/>
      <c r="M1812" s="99"/>
      <c r="N1812" s="124" t="s">
        <v>219</v>
      </c>
      <c r="O1812" s="99"/>
    </row>
    <row r="1813" spans="1:15" s="62" customFormat="1" ht="27" x14ac:dyDescent="0.2">
      <c r="A1813" s="99" t="s">
        <v>3967</v>
      </c>
      <c r="B1813" s="125" t="s">
        <v>2691</v>
      </c>
      <c r="C1813" s="125" t="s">
        <v>2691</v>
      </c>
      <c r="D1813" s="96" t="s">
        <v>71</v>
      </c>
      <c r="E1813" s="126">
        <v>2018404</v>
      </c>
      <c r="F1813" s="125" t="s">
        <v>2904</v>
      </c>
      <c r="G1813" s="98"/>
      <c r="H1813" s="94" t="s">
        <v>73</v>
      </c>
      <c r="I1813" s="99"/>
      <c r="J1813" s="99"/>
      <c r="K1813" s="99" t="s">
        <v>3976</v>
      </c>
      <c r="L1813" s="99"/>
      <c r="M1813" s="99"/>
      <c r="N1813" s="126" t="s">
        <v>219</v>
      </c>
      <c r="O1813" s="99"/>
    </row>
    <row r="1814" spans="1:15" s="62" customFormat="1" ht="27" x14ac:dyDescent="0.2">
      <c r="A1814" s="99" t="s">
        <v>3967</v>
      </c>
      <c r="B1814" s="114" t="s">
        <v>2691</v>
      </c>
      <c r="C1814" s="114" t="s">
        <v>2691</v>
      </c>
      <c r="D1814" s="96" t="s">
        <v>71</v>
      </c>
      <c r="E1814" s="124">
        <v>2020012</v>
      </c>
      <c r="F1814" s="114" t="s">
        <v>2905</v>
      </c>
      <c r="G1814" s="98"/>
      <c r="H1814" s="94" t="s">
        <v>73</v>
      </c>
      <c r="I1814" s="99"/>
      <c r="J1814" s="99"/>
      <c r="K1814" s="99" t="s">
        <v>3976</v>
      </c>
      <c r="L1814" s="99"/>
      <c r="M1814" s="99"/>
      <c r="N1814" s="124" t="s">
        <v>219</v>
      </c>
      <c r="O1814" s="99"/>
    </row>
    <row r="1815" spans="1:15" s="62" customFormat="1" ht="27" x14ac:dyDescent="0.2">
      <c r="A1815" s="99" t="s">
        <v>3967</v>
      </c>
      <c r="B1815" s="125" t="s">
        <v>2691</v>
      </c>
      <c r="C1815" s="125" t="s">
        <v>2691</v>
      </c>
      <c r="D1815" s="96" t="s">
        <v>71</v>
      </c>
      <c r="E1815" s="126">
        <v>2020039</v>
      </c>
      <c r="F1815" s="125" t="s">
        <v>2906</v>
      </c>
      <c r="G1815" s="98"/>
      <c r="H1815" s="94" t="s">
        <v>73</v>
      </c>
      <c r="I1815" s="99"/>
      <c r="J1815" s="99"/>
      <c r="K1815" s="99" t="s">
        <v>3976</v>
      </c>
      <c r="L1815" s="99"/>
      <c r="M1815" s="99"/>
      <c r="N1815" s="126" t="s">
        <v>219</v>
      </c>
      <c r="O1815" s="99"/>
    </row>
    <row r="1816" spans="1:15" s="62" customFormat="1" ht="27" x14ac:dyDescent="0.2">
      <c r="A1816" s="99" t="s">
        <v>3967</v>
      </c>
      <c r="B1816" s="114" t="s">
        <v>2691</v>
      </c>
      <c r="C1816" s="114" t="s">
        <v>2691</v>
      </c>
      <c r="D1816" s="96" t="s">
        <v>71</v>
      </c>
      <c r="E1816" s="124">
        <v>2020040</v>
      </c>
      <c r="F1816" s="114" t="s">
        <v>2907</v>
      </c>
      <c r="G1816" s="98"/>
      <c r="H1816" s="94" t="s">
        <v>73</v>
      </c>
      <c r="I1816" s="99"/>
      <c r="J1816" s="99"/>
      <c r="K1816" s="99" t="s">
        <v>3976</v>
      </c>
      <c r="L1816" s="99"/>
      <c r="M1816" s="99"/>
      <c r="N1816" s="124" t="s">
        <v>219</v>
      </c>
      <c r="O1816" s="99"/>
    </row>
    <row r="1817" spans="1:15" s="62" customFormat="1" ht="40.5" x14ac:dyDescent="0.2">
      <c r="A1817" s="99" t="s">
        <v>3967</v>
      </c>
      <c r="B1817" s="125" t="s">
        <v>2691</v>
      </c>
      <c r="C1817" s="125" t="s">
        <v>2691</v>
      </c>
      <c r="D1817" s="96" t="s">
        <v>71</v>
      </c>
      <c r="E1817" s="126">
        <v>2020609</v>
      </c>
      <c r="F1817" s="125" t="s">
        <v>2908</v>
      </c>
      <c r="G1817" s="98"/>
      <c r="H1817" s="94" t="s">
        <v>73</v>
      </c>
      <c r="I1817" s="99"/>
      <c r="J1817" s="99"/>
      <c r="K1817" s="99" t="s">
        <v>3976</v>
      </c>
      <c r="L1817" s="99"/>
      <c r="M1817" s="99"/>
      <c r="N1817" s="126" t="s">
        <v>219</v>
      </c>
      <c r="O1817" s="99"/>
    </row>
    <row r="1818" spans="1:15" s="62" customFormat="1" ht="27" x14ac:dyDescent="0.2">
      <c r="A1818" s="99" t="s">
        <v>3967</v>
      </c>
      <c r="B1818" s="114" t="s">
        <v>2691</v>
      </c>
      <c r="C1818" s="114" t="s">
        <v>2691</v>
      </c>
      <c r="D1818" s="96" t="s">
        <v>71</v>
      </c>
      <c r="E1818" s="124">
        <v>2020691</v>
      </c>
      <c r="F1818" s="114" t="s">
        <v>2909</v>
      </c>
      <c r="G1818" s="98"/>
      <c r="H1818" s="94" t="s">
        <v>73</v>
      </c>
      <c r="I1818" s="99"/>
      <c r="J1818" s="99"/>
      <c r="K1818" s="99" t="s">
        <v>3976</v>
      </c>
      <c r="L1818" s="99"/>
      <c r="M1818" s="99"/>
      <c r="N1818" s="124" t="s">
        <v>219</v>
      </c>
      <c r="O1818" s="99"/>
    </row>
    <row r="1819" spans="1:15" s="62" customFormat="1" ht="27" x14ac:dyDescent="0.2">
      <c r="A1819" s="99" t="s">
        <v>3967</v>
      </c>
      <c r="B1819" s="125" t="s">
        <v>2691</v>
      </c>
      <c r="C1819" s="125" t="s">
        <v>2691</v>
      </c>
      <c r="D1819" s="96" t="s">
        <v>71</v>
      </c>
      <c r="E1819" s="126">
        <v>2024034</v>
      </c>
      <c r="F1819" s="125" t="s">
        <v>2910</v>
      </c>
      <c r="G1819" s="98"/>
      <c r="H1819" s="94" t="s">
        <v>73</v>
      </c>
      <c r="I1819" s="99"/>
      <c r="J1819" s="99"/>
      <c r="K1819" s="99" t="s">
        <v>3976</v>
      </c>
      <c r="L1819" s="99"/>
      <c r="M1819" s="99"/>
      <c r="N1819" s="126" t="s">
        <v>219</v>
      </c>
      <c r="O1819" s="99"/>
    </row>
    <row r="1820" spans="1:15" s="62" customFormat="1" ht="40.5" x14ac:dyDescent="0.2">
      <c r="A1820" s="99" t="s">
        <v>3967</v>
      </c>
      <c r="B1820" s="114" t="s">
        <v>2691</v>
      </c>
      <c r="C1820" s="114" t="s">
        <v>2691</v>
      </c>
      <c r="D1820" s="96" t="s">
        <v>71</v>
      </c>
      <c r="E1820" s="124">
        <v>2024046</v>
      </c>
      <c r="F1820" s="114" t="s">
        <v>2911</v>
      </c>
      <c r="G1820" s="98"/>
      <c r="H1820" s="94" t="s">
        <v>73</v>
      </c>
      <c r="I1820" s="99"/>
      <c r="J1820" s="99"/>
      <c r="K1820" s="99" t="s">
        <v>3976</v>
      </c>
      <c r="L1820" s="99"/>
      <c r="M1820" s="99"/>
      <c r="N1820" s="124" t="s">
        <v>219</v>
      </c>
      <c r="O1820" s="99"/>
    </row>
    <row r="1821" spans="1:15" s="62" customFormat="1" ht="40.5" x14ac:dyDescent="0.2">
      <c r="A1821" s="99" t="s">
        <v>3967</v>
      </c>
      <c r="B1821" s="125" t="s">
        <v>2691</v>
      </c>
      <c r="C1821" s="125" t="s">
        <v>2691</v>
      </c>
      <c r="D1821" s="96" t="s">
        <v>71</v>
      </c>
      <c r="E1821" s="126">
        <v>2025007</v>
      </c>
      <c r="F1821" s="125" t="s">
        <v>2912</v>
      </c>
      <c r="G1821" s="98"/>
      <c r="H1821" s="94" t="s">
        <v>73</v>
      </c>
      <c r="I1821" s="99"/>
      <c r="J1821" s="99"/>
      <c r="K1821" s="99" t="s">
        <v>3976</v>
      </c>
      <c r="L1821" s="99"/>
      <c r="M1821" s="99"/>
      <c r="N1821" s="126" t="s">
        <v>219</v>
      </c>
      <c r="O1821" s="99"/>
    </row>
    <row r="1822" spans="1:15" s="62" customFormat="1" ht="54" x14ac:dyDescent="0.2">
      <c r="A1822" s="99" t="s">
        <v>3967</v>
      </c>
      <c r="B1822" s="114" t="s">
        <v>2691</v>
      </c>
      <c r="C1822" s="114" t="s">
        <v>2691</v>
      </c>
      <c r="D1822" s="96" t="s">
        <v>71</v>
      </c>
      <c r="E1822" s="124">
        <v>2025213</v>
      </c>
      <c r="F1822" s="114" t="s">
        <v>2913</v>
      </c>
      <c r="G1822" s="98"/>
      <c r="H1822" s="94" t="s">
        <v>73</v>
      </c>
      <c r="I1822" s="99"/>
      <c r="J1822" s="99"/>
      <c r="K1822" s="99" t="s">
        <v>3976</v>
      </c>
      <c r="L1822" s="99"/>
      <c r="M1822" s="99"/>
      <c r="N1822" s="124" t="s">
        <v>219</v>
      </c>
      <c r="O1822" s="99"/>
    </row>
    <row r="1823" spans="1:15" s="62" customFormat="1" ht="27" x14ac:dyDescent="0.2">
      <c r="A1823" s="99" t="s">
        <v>3967</v>
      </c>
      <c r="B1823" s="125" t="s">
        <v>2691</v>
      </c>
      <c r="C1823" s="125" t="s">
        <v>2691</v>
      </c>
      <c r="D1823" s="96" t="s">
        <v>71</v>
      </c>
      <c r="E1823" s="126">
        <v>2025414</v>
      </c>
      <c r="F1823" s="125" t="s">
        <v>2914</v>
      </c>
      <c r="G1823" s="98"/>
      <c r="H1823" s="94" t="s">
        <v>73</v>
      </c>
      <c r="I1823" s="99"/>
      <c r="J1823" s="99"/>
      <c r="K1823" s="99" t="s">
        <v>3976</v>
      </c>
      <c r="L1823" s="99"/>
      <c r="M1823" s="99"/>
      <c r="N1823" s="126" t="s">
        <v>219</v>
      </c>
      <c r="O1823" s="99"/>
    </row>
    <row r="1824" spans="1:15" s="62" customFormat="1" ht="27" x14ac:dyDescent="0.2">
      <c r="A1824" s="99" t="s">
        <v>3967</v>
      </c>
      <c r="B1824" s="114" t="s">
        <v>2691</v>
      </c>
      <c r="C1824" s="114" t="s">
        <v>2691</v>
      </c>
      <c r="D1824" s="96" t="s">
        <v>71</v>
      </c>
      <c r="E1824" s="124">
        <v>2026880</v>
      </c>
      <c r="F1824" s="114" t="s">
        <v>2915</v>
      </c>
      <c r="G1824" s="98"/>
      <c r="H1824" s="94" t="s">
        <v>73</v>
      </c>
      <c r="I1824" s="99"/>
      <c r="J1824" s="99"/>
      <c r="K1824" s="99" t="s">
        <v>3976</v>
      </c>
      <c r="L1824" s="99"/>
      <c r="M1824" s="99"/>
      <c r="N1824" s="124" t="s">
        <v>219</v>
      </c>
      <c r="O1824" s="99"/>
    </row>
    <row r="1825" spans="1:15" s="62" customFormat="1" ht="27" x14ac:dyDescent="0.2">
      <c r="A1825" s="99" t="s">
        <v>3967</v>
      </c>
      <c r="B1825" s="125" t="s">
        <v>2691</v>
      </c>
      <c r="C1825" s="125" t="s">
        <v>2691</v>
      </c>
      <c r="D1825" s="96" t="s">
        <v>71</v>
      </c>
      <c r="E1825" s="126">
        <v>2027193</v>
      </c>
      <c r="F1825" s="125" t="s">
        <v>2916</v>
      </c>
      <c r="G1825" s="98"/>
      <c r="H1825" s="94" t="s">
        <v>73</v>
      </c>
      <c r="I1825" s="99"/>
      <c r="J1825" s="99"/>
      <c r="K1825" s="99" t="s">
        <v>3976</v>
      </c>
      <c r="L1825" s="99"/>
      <c r="M1825" s="99"/>
      <c r="N1825" s="126" t="s">
        <v>219</v>
      </c>
      <c r="O1825" s="99"/>
    </row>
    <row r="1826" spans="1:15" s="62" customFormat="1" ht="27" x14ac:dyDescent="0.2">
      <c r="A1826" s="99" t="s">
        <v>3967</v>
      </c>
      <c r="B1826" s="114" t="s">
        <v>2691</v>
      </c>
      <c r="C1826" s="114" t="s">
        <v>2691</v>
      </c>
      <c r="D1826" s="96" t="s">
        <v>71</v>
      </c>
      <c r="E1826" s="124">
        <v>2027451</v>
      </c>
      <c r="F1826" s="114" t="s">
        <v>2917</v>
      </c>
      <c r="G1826" s="98"/>
      <c r="H1826" s="94" t="s">
        <v>73</v>
      </c>
      <c r="I1826" s="99"/>
      <c r="J1826" s="99"/>
      <c r="K1826" s="99" t="s">
        <v>3976</v>
      </c>
      <c r="L1826" s="99"/>
      <c r="M1826" s="99"/>
      <c r="N1826" s="124" t="s">
        <v>219</v>
      </c>
      <c r="O1826" s="99"/>
    </row>
    <row r="1827" spans="1:15" s="62" customFormat="1" ht="27" x14ac:dyDescent="0.2">
      <c r="A1827" s="99" t="s">
        <v>3967</v>
      </c>
      <c r="B1827" s="125" t="s">
        <v>2691</v>
      </c>
      <c r="C1827" s="125" t="s">
        <v>2691</v>
      </c>
      <c r="D1827" s="96" t="s">
        <v>71</v>
      </c>
      <c r="E1827" s="126">
        <v>2027453</v>
      </c>
      <c r="F1827" s="125" t="s">
        <v>2918</v>
      </c>
      <c r="G1827" s="98"/>
      <c r="H1827" s="94" t="s">
        <v>73</v>
      </c>
      <c r="I1827" s="99"/>
      <c r="J1827" s="99"/>
      <c r="K1827" s="99" t="s">
        <v>3976</v>
      </c>
      <c r="L1827" s="99"/>
      <c r="M1827" s="99"/>
      <c r="N1827" s="126" t="s">
        <v>219</v>
      </c>
      <c r="O1827" s="99"/>
    </row>
    <row r="1828" spans="1:15" s="62" customFormat="1" ht="27" x14ac:dyDescent="0.2">
      <c r="A1828" s="99" t="s">
        <v>3967</v>
      </c>
      <c r="B1828" s="114" t="s">
        <v>2691</v>
      </c>
      <c r="C1828" s="114" t="s">
        <v>2691</v>
      </c>
      <c r="D1828" s="96" t="s">
        <v>71</v>
      </c>
      <c r="E1828" s="124">
        <v>2027739</v>
      </c>
      <c r="F1828" s="114" t="s">
        <v>2919</v>
      </c>
      <c r="G1828" s="98"/>
      <c r="H1828" s="94" t="s">
        <v>73</v>
      </c>
      <c r="I1828" s="99"/>
      <c r="J1828" s="99"/>
      <c r="K1828" s="99" t="s">
        <v>3976</v>
      </c>
      <c r="L1828" s="99"/>
      <c r="M1828" s="99"/>
      <c r="N1828" s="124" t="s">
        <v>219</v>
      </c>
      <c r="O1828" s="99"/>
    </row>
    <row r="1829" spans="1:15" s="62" customFormat="1" ht="27" x14ac:dyDescent="0.2">
      <c r="A1829" s="99" t="s">
        <v>3967</v>
      </c>
      <c r="B1829" s="125" t="s">
        <v>2691</v>
      </c>
      <c r="C1829" s="125" t="s">
        <v>2691</v>
      </c>
      <c r="D1829" s="96" t="s">
        <v>71</v>
      </c>
      <c r="E1829" s="126">
        <v>2027932</v>
      </c>
      <c r="F1829" s="125" t="s">
        <v>2920</v>
      </c>
      <c r="G1829" s="98"/>
      <c r="H1829" s="94" t="s">
        <v>73</v>
      </c>
      <c r="I1829" s="99"/>
      <c r="J1829" s="99"/>
      <c r="K1829" s="99" t="s">
        <v>3976</v>
      </c>
      <c r="L1829" s="99"/>
      <c r="M1829" s="99"/>
      <c r="N1829" s="126" t="s">
        <v>219</v>
      </c>
      <c r="O1829" s="99"/>
    </row>
    <row r="1830" spans="1:15" s="62" customFormat="1" ht="40.5" x14ac:dyDescent="0.2">
      <c r="A1830" s="99" t="s">
        <v>3967</v>
      </c>
      <c r="B1830" s="114" t="s">
        <v>2691</v>
      </c>
      <c r="C1830" s="114" t="s">
        <v>2691</v>
      </c>
      <c r="D1830" s="96" t="s">
        <v>71</v>
      </c>
      <c r="E1830" s="124">
        <v>2027948</v>
      </c>
      <c r="F1830" s="114" t="s">
        <v>2921</v>
      </c>
      <c r="G1830" s="98"/>
      <c r="H1830" s="94" t="s">
        <v>73</v>
      </c>
      <c r="I1830" s="99"/>
      <c r="J1830" s="99"/>
      <c r="K1830" s="99" t="s">
        <v>3976</v>
      </c>
      <c r="L1830" s="99"/>
      <c r="M1830" s="99"/>
      <c r="N1830" s="124" t="s">
        <v>219</v>
      </c>
      <c r="O1830" s="99"/>
    </row>
    <row r="1831" spans="1:15" s="62" customFormat="1" ht="27" x14ac:dyDescent="0.2">
      <c r="A1831" s="99" t="s">
        <v>3967</v>
      </c>
      <c r="B1831" s="125" t="s">
        <v>2691</v>
      </c>
      <c r="C1831" s="125" t="s">
        <v>2691</v>
      </c>
      <c r="D1831" s="96" t="s">
        <v>71</v>
      </c>
      <c r="E1831" s="126">
        <v>2028199</v>
      </c>
      <c r="F1831" s="125" t="s">
        <v>2922</v>
      </c>
      <c r="G1831" s="98"/>
      <c r="H1831" s="94" t="s">
        <v>73</v>
      </c>
      <c r="I1831" s="99"/>
      <c r="J1831" s="99"/>
      <c r="K1831" s="99" t="s">
        <v>3976</v>
      </c>
      <c r="L1831" s="99"/>
      <c r="M1831" s="99"/>
      <c r="N1831" s="126" t="s">
        <v>219</v>
      </c>
      <c r="O1831" s="99"/>
    </row>
    <row r="1832" spans="1:15" s="62" customFormat="1" ht="40.5" x14ac:dyDescent="0.2">
      <c r="A1832" s="99" t="s">
        <v>3967</v>
      </c>
      <c r="B1832" s="114" t="s">
        <v>2691</v>
      </c>
      <c r="C1832" s="114" t="s">
        <v>2691</v>
      </c>
      <c r="D1832" s="96" t="s">
        <v>71</v>
      </c>
      <c r="E1832" s="124">
        <v>2028201</v>
      </c>
      <c r="F1832" s="114" t="s">
        <v>2923</v>
      </c>
      <c r="G1832" s="98"/>
      <c r="H1832" s="94" t="s">
        <v>73</v>
      </c>
      <c r="I1832" s="99"/>
      <c r="J1832" s="99"/>
      <c r="K1832" s="99" t="s">
        <v>3976</v>
      </c>
      <c r="L1832" s="99"/>
      <c r="M1832" s="99"/>
      <c r="N1832" s="124" t="s">
        <v>219</v>
      </c>
      <c r="O1832" s="99"/>
    </row>
    <row r="1833" spans="1:15" s="62" customFormat="1" ht="27" x14ac:dyDescent="0.2">
      <c r="A1833" s="99" t="s">
        <v>3967</v>
      </c>
      <c r="B1833" s="125" t="s">
        <v>2691</v>
      </c>
      <c r="C1833" s="125" t="s">
        <v>2691</v>
      </c>
      <c r="D1833" s="96" t="s">
        <v>71</v>
      </c>
      <c r="E1833" s="126">
        <v>2028638</v>
      </c>
      <c r="F1833" s="125" t="s">
        <v>2924</v>
      </c>
      <c r="G1833" s="98"/>
      <c r="H1833" s="94" t="s">
        <v>73</v>
      </c>
      <c r="I1833" s="99"/>
      <c r="J1833" s="99"/>
      <c r="K1833" s="99" t="s">
        <v>3976</v>
      </c>
      <c r="L1833" s="99"/>
      <c r="M1833" s="99"/>
      <c r="N1833" s="126" t="s">
        <v>219</v>
      </c>
      <c r="O1833" s="99"/>
    </row>
    <row r="1834" spans="1:15" s="62" customFormat="1" ht="40.5" x14ac:dyDescent="0.2">
      <c r="A1834" s="99" t="s">
        <v>3967</v>
      </c>
      <c r="B1834" s="114" t="s">
        <v>2691</v>
      </c>
      <c r="C1834" s="114" t="s">
        <v>2691</v>
      </c>
      <c r="D1834" s="96" t="s">
        <v>71</v>
      </c>
      <c r="E1834" s="124">
        <v>2028642</v>
      </c>
      <c r="F1834" s="114" t="s">
        <v>2925</v>
      </c>
      <c r="G1834" s="98"/>
      <c r="H1834" s="94" t="s">
        <v>73</v>
      </c>
      <c r="I1834" s="99"/>
      <c r="J1834" s="99"/>
      <c r="K1834" s="99" t="s">
        <v>3976</v>
      </c>
      <c r="L1834" s="99"/>
      <c r="M1834" s="99"/>
      <c r="N1834" s="124" t="s">
        <v>219</v>
      </c>
      <c r="O1834" s="99"/>
    </row>
    <row r="1835" spans="1:15" s="62" customFormat="1" ht="27" x14ac:dyDescent="0.2">
      <c r="A1835" s="99" t="s">
        <v>3967</v>
      </c>
      <c r="B1835" s="125" t="s">
        <v>2691</v>
      </c>
      <c r="C1835" s="125" t="s">
        <v>2691</v>
      </c>
      <c r="D1835" s="96" t="s">
        <v>71</v>
      </c>
      <c r="E1835" s="126">
        <v>2028646</v>
      </c>
      <c r="F1835" s="125" t="s">
        <v>2926</v>
      </c>
      <c r="G1835" s="98"/>
      <c r="H1835" s="94" t="s">
        <v>73</v>
      </c>
      <c r="I1835" s="99"/>
      <c r="J1835" s="99"/>
      <c r="K1835" s="99" t="s">
        <v>3976</v>
      </c>
      <c r="L1835" s="99"/>
      <c r="M1835" s="99"/>
      <c r="N1835" s="126" t="s">
        <v>219</v>
      </c>
      <c r="O1835" s="99"/>
    </row>
    <row r="1836" spans="1:15" s="62" customFormat="1" ht="27" x14ac:dyDescent="0.2">
      <c r="A1836" s="99" t="s">
        <v>3967</v>
      </c>
      <c r="B1836" s="114" t="s">
        <v>2691</v>
      </c>
      <c r="C1836" s="114" t="s">
        <v>2691</v>
      </c>
      <c r="D1836" s="96" t="s">
        <v>71</v>
      </c>
      <c r="E1836" s="124">
        <v>2028829</v>
      </c>
      <c r="F1836" s="114" t="s">
        <v>2927</v>
      </c>
      <c r="G1836" s="98"/>
      <c r="H1836" s="94" t="s">
        <v>73</v>
      </c>
      <c r="I1836" s="99"/>
      <c r="J1836" s="99"/>
      <c r="K1836" s="99" t="s">
        <v>3976</v>
      </c>
      <c r="L1836" s="99"/>
      <c r="M1836" s="99"/>
      <c r="N1836" s="124" t="s">
        <v>219</v>
      </c>
      <c r="O1836" s="99"/>
    </row>
    <row r="1837" spans="1:15" s="62" customFormat="1" ht="67.5" x14ac:dyDescent="0.2">
      <c r="A1837" s="99" t="s">
        <v>3967</v>
      </c>
      <c r="B1837" s="125" t="s">
        <v>2691</v>
      </c>
      <c r="C1837" s="125" t="s">
        <v>2691</v>
      </c>
      <c r="D1837" s="96" t="s">
        <v>71</v>
      </c>
      <c r="E1837" s="126">
        <v>2029509</v>
      </c>
      <c r="F1837" s="125" t="s">
        <v>2928</v>
      </c>
      <c r="G1837" s="98"/>
      <c r="H1837" s="94" t="s">
        <v>73</v>
      </c>
      <c r="I1837" s="99"/>
      <c r="J1837" s="99"/>
      <c r="K1837" s="99" t="s">
        <v>3976</v>
      </c>
      <c r="L1837" s="99"/>
      <c r="M1837" s="99"/>
      <c r="N1837" s="126" t="s">
        <v>219</v>
      </c>
      <c r="O1837" s="99"/>
    </row>
    <row r="1838" spans="1:15" s="62" customFormat="1" ht="40.5" x14ac:dyDescent="0.2">
      <c r="A1838" s="99" t="s">
        <v>3967</v>
      </c>
      <c r="B1838" s="114" t="s">
        <v>2691</v>
      </c>
      <c r="C1838" s="114" t="s">
        <v>2691</v>
      </c>
      <c r="D1838" s="96" t="s">
        <v>71</v>
      </c>
      <c r="E1838" s="124">
        <v>2029568</v>
      </c>
      <c r="F1838" s="114" t="s">
        <v>2929</v>
      </c>
      <c r="G1838" s="98"/>
      <c r="H1838" s="94" t="s">
        <v>73</v>
      </c>
      <c r="I1838" s="99"/>
      <c r="J1838" s="99"/>
      <c r="K1838" s="99" t="s">
        <v>3976</v>
      </c>
      <c r="L1838" s="99"/>
      <c r="M1838" s="99"/>
      <c r="N1838" s="124" t="s">
        <v>219</v>
      </c>
      <c r="O1838" s="99"/>
    </row>
    <row r="1839" spans="1:15" s="62" customFormat="1" ht="27" x14ac:dyDescent="0.2">
      <c r="A1839" s="99" t="s">
        <v>3967</v>
      </c>
      <c r="B1839" s="125" t="s">
        <v>2691</v>
      </c>
      <c r="C1839" s="125" t="s">
        <v>2691</v>
      </c>
      <c r="D1839" s="96" t="s">
        <v>71</v>
      </c>
      <c r="E1839" s="126">
        <v>2029753</v>
      </c>
      <c r="F1839" s="125" t="s">
        <v>2930</v>
      </c>
      <c r="G1839" s="98"/>
      <c r="H1839" s="94" t="s">
        <v>73</v>
      </c>
      <c r="I1839" s="99"/>
      <c r="J1839" s="99"/>
      <c r="K1839" s="99" t="s">
        <v>3976</v>
      </c>
      <c r="L1839" s="99"/>
      <c r="M1839" s="99"/>
      <c r="N1839" s="126" t="s">
        <v>219</v>
      </c>
      <c r="O1839" s="99"/>
    </row>
    <row r="1840" spans="1:15" s="62" customFormat="1" ht="27" x14ac:dyDescent="0.2">
      <c r="A1840" s="99" t="s">
        <v>3967</v>
      </c>
      <c r="B1840" s="114" t="s">
        <v>2692</v>
      </c>
      <c r="C1840" s="114" t="s">
        <v>2692</v>
      </c>
      <c r="D1840" s="96" t="s">
        <v>71</v>
      </c>
      <c r="E1840" s="124">
        <v>2004251</v>
      </c>
      <c r="F1840" s="114" t="s">
        <v>2931</v>
      </c>
      <c r="G1840" s="98"/>
      <c r="H1840" s="94" t="s">
        <v>73</v>
      </c>
      <c r="I1840" s="99"/>
      <c r="J1840" s="99"/>
      <c r="K1840" s="99" t="s">
        <v>3976</v>
      </c>
      <c r="L1840" s="99"/>
      <c r="M1840" s="99"/>
      <c r="N1840" s="124" t="s">
        <v>219</v>
      </c>
      <c r="O1840" s="99"/>
    </row>
    <row r="1841" spans="1:15" s="62" customFormat="1" ht="54" x14ac:dyDescent="0.2">
      <c r="A1841" s="99" t="s">
        <v>3967</v>
      </c>
      <c r="B1841" s="125" t="s">
        <v>2692</v>
      </c>
      <c r="C1841" s="125" t="s">
        <v>2692</v>
      </c>
      <c r="D1841" s="96" t="s">
        <v>71</v>
      </c>
      <c r="E1841" s="126">
        <v>2015258</v>
      </c>
      <c r="F1841" s="125" t="s">
        <v>2932</v>
      </c>
      <c r="G1841" s="98"/>
      <c r="H1841" s="94" t="s">
        <v>73</v>
      </c>
      <c r="I1841" s="99"/>
      <c r="J1841" s="99"/>
      <c r="K1841" s="99" t="s">
        <v>3976</v>
      </c>
      <c r="L1841" s="99"/>
      <c r="M1841" s="99"/>
      <c r="N1841" s="126" t="s">
        <v>219</v>
      </c>
      <c r="O1841" s="99"/>
    </row>
    <row r="1842" spans="1:15" s="62" customFormat="1" ht="27" x14ac:dyDescent="0.2">
      <c r="A1842" s="99" t="s">
        <v>3967</v>
      </c>
      <c r="B1842" s="114" t="s">
        <v>2692</v>
      </c>
      <c r="C1842" s="114" t="s">
        <v>2692</v>
      </c>
      <c r="D1842" s="96" t="s">
        <v>71</v>
      </c>
      <c r="E1842" s="124">
        <v>2015270</v>
      </c>
      <c r="F1842" s="114" t="s">
        <v>2933</v>
      </c>
      <c r="G1842" s="98"/>
      <c r="H1842" s="94" t="s">
        <v>73</v>
      </c>
      <c r="I1842" s="99"/>
      <c r="J1842" s="99"/>
      <c r="K1842" s="99" t="s">
        <v>3976</v>
      </c>
      <c r="L1842" s="99"/>
      <c r="M1842" s="99"/>
      <c r="N1842" s="124" t="s">
        <v>219</v>
      </c>
      <c r="O1842" s="99"/>
    </row>
    <row r="1843" spans="1:15" s="62" customFormat="1" ht="40.5" x14ac:dyDescent="0.2">
      <c r="A1843" s="99" t="s">
        <v>3967</v>
      </c>
      <c r="B1843" s="125" t="s">
        <v>2692</v>
      </c>
      <c r="C1843" s="125" t="s">
        <v>2692</v>
      </c>
      <c r="D1843" s="96" t="s">
        <v>71</v>
      </c>
      <c r="E1843" s="126">
        <v>2015695</v>
      </c>
      <c r="F1843" s="125" t="s">
        <v>2934</v>
      </c>
      <c r="G1843" s="98"/>
      <c r="H1843" s="94" t="s">
        <v>73</v>
      </c>
      <c r="I1843" s="99"/>
      <c r="J1843" s="99"/>
      <c r="K1843" s="99" t="s">
        <v>3976</v>
      </c>
      <c r="L1843" s="99"/>
      <c r="M1843" s="99"/>
      <c r="N1843" s="126" t="s">
        <v>219</v>
      </c>
      <c r="O1843" s="99"/>
    </row>
    <row r="1844" spans="1:15" s="62" customFormat="1" ht="27" x14ac:dyDescent="0.2">
      <c r="A1844" s="99" t="s">
        <v>3967</v>
      </c>
      <c r="B1844" s="114" t="s">
        <v>2692</v>
      </c>
      <c r="C1844" s="114" t="s">
        <v>2692</v>
      </c>
      <c r="D1844" s="96" t="s">
        <v>71</v>
      </c>
      <c r="E1844" s="124">
        <v>2016001</v>
      </c>
      <c r="F1844" s="114" t="s">
        <v>2935</v>
      </c>
      <c r="G1844" s="98"/>
      <c r="H1844" s="94" t="s">
        <v>73</v>
      </c>
      <c r="I1844" s="99"/>
      <c r="J1844" s="99"/>
      <c r="K1844" s="99" t="s">
        <v>3976</v>
      </c>
      <c r="L1844" s="99"/>
      <c r="M1844" s="99"/>
      <c r="N1844" s="124" t="s">
        <v>219</v>
      </c>
      <c r="O1844" s="99"/>
    </row>
    <row r="1845" spans="1:15" s="62" customFormat="1" ht="27" x14ac:dyDescent="0.2">
      <c r="A1845" s="99" t="s">
        <v>3967</v>
      </c>
      <c r="B1845" s="125" t="s">
        <v>2692</v>
      </c>
      <c r="C1845" s="125" t="s">
        <v>2692</v>
      </c>
      <c r="D1845" s="96" t="s">
        <v>71</v>
      </c>
      <c r="E1845" s="126">
        <v>2016001</v>
      </c>
      <c r="F1845" s="125" t="s">
        <v>2936</v>
      </c>
      <c r="G1845" s="98"/>
      <c r="H1845" s="94" t="s">
        <v>73</v>
      </c>
      <c r="I1845" s="99"/>
      <c r="J1845" s="99"/>
      <c r="K1845" s="99" t="s">
        <v>3976</v>
      </c>
      <c r="L1845" s="99"/>
      <c r="M1845" s="99"/>
      <c r="N1845" s="126" t="s">
        <v>219</v>
      </c>
      <c r="O1845" s="99"/>
    </row>
    <row r="1846" spans="1:15" s="62" customFormat="1" ht="27" x14ac:dyDescent="0.2">
      <c r="A1846" s="99" t="s">
        <v>3967</v>
      </c>
      <c r="B1846" s="114" t="s">
        <v>2692</v>
      </c>
      <c r="C1846" s="114" t="s">
        <v>2692</v>
      </c>
      <c r="D1846" s="96" t="s">
        <v>71</v>
      </c>
      <c r="E1846" s="124">
        <v>2016001</v>
      </c>
      <c r="F1846" s="114" t="s">
        <v>2935</v>
      </c>
      <c r="G1846" s="98"/>
      <c r="H1846" s="94" t="s">
        <v>73</v>
      </c>
      <c r="I1846" s="99"/>
      <c r="J1846" s="99"/>
      <c r="K1846" s="99" t="s">
        <v>3976</v>
      </c>
      <c r="L1846" s="99"/>
      <c r="M1846" s="99"/>
      <c r="N1846" s="124" t="s">
        <v>219</v>
      </c>
      <c r="O1846" s="99"/>
    </row>
    <row r="1847" spans="1:15" s="62" customFormat="1" ht="27" x14ac:dyDescent="0.2">
      <c r="A1847" s="99" t="s">
        <v>3967</v>
      </c>
      <c r="B1847" s="125" t="s">
        <v>2692</v>
      </c>
      <c r="C1847" s="125" t="s">
        <v>2692</v>
      </c>
      <c r="D1847" s="96" t="s">
        <v>71</v>
      </c>
      <c r="E1847" s="126">
        <v>2016002</v>
      </c>
      <c r="F1847" s="125" t="s">
        <v>2937</v>
      </c>
      <c r="G1847" s="98"/>
      <c r="H1847" s="94" t="s">
        <v>73</v>
      </c>
      <c r="I1847" s="99"/>
      <c r="J1847" s="99"/>
      <c r="K1847" s="99" t="s">
        <v>3976</v>
      </c>
      <c r="L1847" s="99"/>
      <c r="M1847" s="99"/>
      <c r="N1847" s="126" t="s">
        <v>219</v>
      </c>
      <c r="O1847" s="99"/>
    </row>
    <row r="1848" spans="1:15" s="62" customFormat="1" ht="27" x14ac:dyDescent="0.2">
      <c r="A1848" s="99" t="s">
        <v>3967</v>
      </c>
      <c r="B1848" s="114" t="s">
        <v>2692</v>
      </c>
      <c r="C1848" s="114" t="s">
        <v>2692</v>
      </c>
      <c r="D1848" s="96" t="s">
        <v>71</v>
      </c>
      <c r="E1848" s="124">
        <v>2016003</v>
      </c>
      <c r="F1848" s="114" t="s">
        <v>2938</v>
      </c>
      <c r="G1848" s="98"/>
      <c r="H1848" s="94" t="s">
        <v>73</v>
      </c>
      <c r="I1848" s="99"/>
      <c r="J1848" s="99"/>
      <c r="K1848" s="99" t="s">
        <v>3976</v>
      </c>
      <c r="L1848" s="99"/>
      <c r="M1848" s="99"/>
      <c r="N1848" s="124" t="s">
        <v>219</v>
      </c>
      <c r="O1848" s="99"/>
    </row>
    <row r="1849" spans="1:15" s="62" customFormat="1" ht="27" x14ac:dyDescent="0.2">
      <c r="A1849" s="99" t="s">
        <v>3967</v>
      </c>
      <c r="B1849" s="125" t="s">
        <v>2692</v>
      </c>
      <c r="C1849" s="125" t="s">
        <v>2692</v>
      </c>
      <c r="D1849" s="96" t="s">
        <v>71</v>
      </c>
      <c r="E1849" s="126">
        <v>2016004</v>
      </c>
      <c r="F1849" s="125" t="s">
        <v>2939</v>
      </c>
      <c r="G1849" s="98"/>
      <c r="H1849" s="94" t="s">
        <v>73</v>
      </c>
      <c r="I1849" s="99"/>
      <c r="J1849" s="99"/>
      <c r="K1849" s="99" t="s">
        <v>3976</v>
      </c>
      <c r="L1849" s="99"/>
      <c r="M1849" s="99"/>
      <c r="N1849" s="126" t="s">
        <v>219</v>
      </c>
      <c r="O1849" s="99"/>
    </row>
    <row r="1850" spans="1:15" s="62" customFormat="1" ht="27" x14ac:dyDescent="0.2">
      <c r="A1850" s="99" t="s">
        <v>3967</v>
      </c>
      <c r="B1850" s="114" t="s">
        <v>2692</v>
      </c>
      <c r="C1850" s="114" t="s">
        <v>2692</v>
      </c>
      <c r="D1850" s="96" t="s">
        <v>71</v>
      </c>
      <c r="E1850" s="124">
        <v>2016005</v>
      </c>
      <c r="F1850" s="114" t="s">
        <v>2940</v>
      </c>
      <c r="G1850" s="98"/>
      <c r="H1850" s="94" t="s">
        <v>73</v>
      </c>
      <c r="I1850" s="99"/>
      <c r="J1850" s="99"/>
      <c r="K1850" s="99" t="s">
        <v>3976</v>
      </c>
      <c r="L1850" s="99"/>
      <c r="M1850" s="99"/>
      <c r="N1850" s="124" t="s">
        <v>219</v>
      </c>
      <c r="O1850" s="99"/>
    </row>
    <row r="1851" spans="1:15" s="62" customFormat="1" ht="27" x14ac:dyDescent="0.2">
      <c r="A1851" s="99" t="s">
        <v>3967</v>
      </c>
      <c r="B1851" s="125" t="s">
        <v>2692</v>
      </c>
      <c r="C1851" s="125" t="s">
        <v>2692</v>
      </c>
      <c r="D1851" s="96" t="s">
        <v>71</v>
      </c>
      <c r="E1851" s="126">
        <v>2016006</v>
      </c>
      <c r="F1851" s="125" t="s">
        <v>2941</v>
      </c>
      <c r="G1851" s="98"/>
      <c r="H1851" s="94" t="s">
        <v>73</v>
      </c>
      <c r="I1851" s="99"/>
      <c r="J1851" s="99"/>
      <c r="K1851" s="99" t="s">
        <v>3976</v>
      </c>
      <c r="L1851" s="99"/>
      <c r="M1851" s="99"/>
      <c r="N1851" s="126" t="s">
        <v>219</v>
      </c>
      <c r="O1851" s="99"/>
    </row>
    <row r="1852" spans="1:15" s="62" customFormat="1" ht="27" x14ac:dyDescent="0.2">
      <c r="A1852" s="99" t="s">
        <v>3967</v>
      </c>
      <c r="B1852" s="114" t="s">
        <v>2692</v>
      </c>
      <c r="C1852" s="114" t="s">
        <v>2692</v>
      </c>
      <c r="D1852" s="96" t="s">
        <v>71</v>
      </c>
      <c r="E1852" s="124">
        <v>2016007</v>
      </c>
      <c r="F1852" s="114" t="s">
        <v>2942</v>
      </c>
      <c r="G1852" s="98"/>
      <c r="H1852" s="94" t="s">
        <v>73</v>
      </c>
      <c r="I1852" s="99"/>
      <c r="J1852" s="99"/>
      <c r="K1852" s="99" t="s">
        <v>3976</v>
      </c>
      <c r="L1852" s="99"/>
      <c r="M1852" s="99"/>
      <c r="N1852" s="124" t="s">
        <v>219</v>
      </c>
      <c r="O1852" s="99"/>
    </row>
    <row r="1853" spans="1:15" s="62" customFormat="1" ht="40.5" x14ac:dyDescent="0.2">
      <c r="A1853" s="99" t="s">
        <v>3967</v>
      </c>
      <c r="B1853" s="125" t="s">
        <v>2692</v>
      </c>
      <c r="C1853" s="125" t="s">
        <v>2692</v>
      </c>
      <c r="D1853" s="96" t="s">
        <v>71</v>
      </c>
      <c r="E1853" s="126">
        <v>2016008</v>
      </c>
      <c r="F1853" s="125" t="s">
        <v>2943</v>
      </c>
      <c r="G1853" s="98"/>
      <c r="H1853" s="94" t="s">
        <v>73</v>
      </c>
      <c r="I1853" s="99"/>
      <c r="J1853" s="99"/>
      <c r="K1853" s="99" t="s">
        <v>3976</v>
      </c>
      <c r="L1853" s="99"/>
      <c r="M1853" s="99"/>
      <c r="N1853" s="126" t="s">
        <v>219</v>
      </c>
      <c r="O1853" s="99"/>
    </row>
    <row r="1854" spans="1:15" s="62" customFormat="1" ht="40.5" x14ac:dyDescent="0.2">
      <c r="A1854" s="99" t="s">
        <v>3967</v>
      </c>
      <c r="B1854" s="114" t="s">
        <v>2692</v>
      </c>
      <c r="C1854" s="114" t="s">
        <v>2692</v>
      </c>
      <c r="D1854" s="96" t="s">
        <v>71</v>
      </c>
      <c r="E1854" s="124">
        <v>2016009</v>
      </c>
      <c r="F1854" s="114" t="s">
        <v>2944</v>
      </c>
      <c r="G1854" s="98"/>
      <c r="H1854" s="94" t="s">
        <v>73</v>
      </c>
      <c r="I1854" s="99"/>
      <c r="J1854" s="99"/>
      <c r="K1854" s="99" t="s">
        <v>3976</v>
      </c>
      <c r="L1854" s="99"/>
      <c r="M1854" s="99"/>
      <c r="N1854" s="124" t="s">
        <v>219</v>
      </c>
      <c r="O1854" s="99"/>
    </row>
    <row r="1855" spans="1:15" s="62" customFormat="1" ht="40.5" x14ac:dyDescent="0.2">
      <c r="A1855" s="99" t="s">
        <v>3967</v>
      </c>
      <c r="B1855" s="125" t="s">
        <v>2692</v>
      </c>
      <c r="C1855" s="125" t="s">
        <v>2692</v>
      </c>
      <c r="D1855" s="96" t="s">
        <v>71</v>
      </c>
      <c r="E1855" s="126">
        <v>2016010</v>
      </c>
      <c r="F1855" s="125" t="s">
        <v>2945</v>
      </c>
      <c r="G1855" s="98"/>
      <c r="H1855" s="94" t="s">
        <v>73</v>
      </c>
      <c r="I1855" s="99"/>
      <c r="J1855" s="99"/>
      <c r="K1855" s="99" t="s">
        <v>3976</v>
      </c>
      <c r="L1855" s="99"/>
      <c r="M1855" s="99"/>
      <c r="N1855" s="126" t="s">
        <v>219</v>
      </c>
      <c r="O1855" s="99"/>
    </row>
    <row r="1856" spans="1:15" s="62" customFormat="1" ht="27" x14ac:dyDescent="0.2">
      <c r="A1856" s="99" t="s">
        <v>3967</v>
      </c>
      <c r="B1856" s="114" t="s">
        <v>2692</v>
      </c>
      <c r="C1856" s="114" t="s">
        <v>2692</v>
      </c>
      <c r="D1856" s="96" t="s">
        <v>71</v>
      </c>
      <c r="E1856" s="124">
        <v>2016011</v>
      </c>
      <c r="F1856" s="114" t="s">
        <v>2936</v>
      </c>
      <c r="G1856" s="98"/>
      <c r="H1856" s="94" t="s">
        <v>73</v>
      </c>
      <c r="I1856" s="99"/>
      <c r="J1856" s="99"/>
      <c r="K1856" s="99" t="s">
        <v>3976</v>
      </c>
      <c r="L1856" s="99"/>
      <c r="M1856" s="99"/>
      <c r="N1856" s="124" t="s">
        <v>219</v>
      </c>
      <c r="O1856" s="99"/>
    </row>
    <row r="1857" spans="1:15" s="62" customFormat="1" ht="27" x14ac:dyDescent="0.2">
      <c r="A1857" s="99" t="s">
        <v>3967</v>
      </c>
      <c r="B1857" s="125" t="s">
        <v>2692</v>
      </c>
      <c r="C1857" s="125" t="s">
        <v>2692</v>
      </c>
      <c r="D1857" s="96" t="s">
        <v>71</v>
      </c>
      <c r="E1857" s="126">
        <v>2016012</v>
      </c>
      <c r="F1857" s="125" t="s">
        <v>2946</v>
      </c>
      <c r="G1857" s="98"/>
      <c r="H1857" s="94" t="s">
        <v>73</v>
      </c>
      <c r="I1857" s="99"/>
      <c r="J1857" s="99"/>
      <c r="K1857" s="99" t="s">
        <v>3976</v>
      </c>
      <c r="L1857" s="99"/>
      <c r="M1857" s="99"/>
      <c r="N1857" s="126" t="s">
        <v>219</v>
      </c>
      <c r="O1857" s="99"/>
    </row>
    <row r="1858" spans="1:15" s="62" customFormat="1" ht="27" x14ac:dyDescent="0.2">
      <c r="A1858" s="99" t="s">
        <v>3967</v>
      </c>
      <c r="B1858" s="114" t="s">
        <v>2692</v>
      </c>
      <c r="C1858" s="114" t="s">
        <v>2692</v>
      </c>
      <c r="D1858" s="96" t="s">
        <v>71</v>
      </c>
      <c r="E1858" s="124">
        <v>2016013</v>
      </c>
      <c r="F1858" s="114" t="s">
        <v>2947</v>
      </c>
      <c r="G1858" s="98"/>
      <c r="H1858" s="94" t="s">
        <v>73</v>
      </c>
      <c r="I1858" s="99"/>
      <c r="J1858" s="99"/>
      <c r="K1858" s="99" t="s">
        <v>3976</v>
      </c>
      <c r="L1858" s="99"/>
      <c r="M1858" s="99"/>
      <c r="N1858" s="124" t="s">
        <v>219</v>
      </c>
      <c r="O1858" s="99"/>
    </row>
    <row r="1859" spans="1:15" s="62" customFormat="1" ht="27" x14ac:dyDescent="0.2">
      <c r="A1859" s="99" t="s">
        <v>3967</v>
      </c>
      <c r="B1859" s="125" t="s">
        <v>2692</v>
      </c>
      <c r="C1859" s="125" t="s">
        <v>2692</v>
      </c>
      <c r="D1859" s="96" t="s">
        <v>71</v>
      </c>
      <c r="E1859" s="126">
        <v>2016014</v>
      </c>
      <c r="F1859" s="125" t="s">
        <v>2948</v>
      </c>
      <c r="G1859" s="98"/>
      <c r="H1859" s="94" t="s">
        <v>73</v>
      </c>
      <c r="I1859" s="99"/>
      <c r="J1859" s="99"/>
      <c r="K1859" s="99" t="s">
        <v>3976</v>
      </c>
      <c r="L1859" s="99"/>
      <c r="M1859" s="99"/>
      <c r="N1859" s="126" t="s">
        <v>219</v>
      </c>
      <c r="O1859" s="99"/>
    </row>
    <row r="1860" spans="1:15" s="62" customFormat="1" ht="27" x14ac:dyDescent="0.2">
      <c r="A1860" s="99" t="s">
        <v>3967</v>
      </c>
      <c r="B1860" s="114" t="s">
        <v>2692</v>
      </c>
      <c r="C1860" s="114" t="s">
        <v>2692</v>
      </c>
      <c r="D1860" s="96" t="s">
        <v>71</v>
      </c>
      <c r="E1860" s="124">
        <v>2016015</v>
      </c>
      <c r="F1860" s="114" t="s">
        <v>2949</v>
      </c>
      <c r="G1860" s="98"/>
      <c r="H1860" s="94" t="s">
        <v>73</v>
      </c>
      <c r="I1860" s="99"/>
      <c r="J1860" s="99"/>
      <c r="K1860" s="99" t="s">
        <v>3976</v>
      </c>
      <c r="L1860" s="99"/>
      <c r="M1860" s="99"/>
      <c r="N1860" s="124" t="s">
        <v>219</v>
      </c>
      <c r="O1860" s="99"/>
    </row>
    <row r="1861" spans="1:15" s="62" customFormat="1" ht="27" x14ac:dyDescent="0.2">
      <c r="A1861" s="99" t="s">
        <v>3967</v>
      </c>
      <c r="B1861" s="125" t="s">
        <v>2692</v>
      </c>
      <c r="C1861" s="125" t="s">
        <v>2692</v>
      </c>
      <c r="D1861" s="96" t="s">
        <v>71</v>
      </c>
      <c r="E1861" s="126">
        <v>2016016</v>
      </c>
      <c r="F1861" s="125" t="s">
        <v>2950</v>
      </c>
      <c r="G1861" s="98"/>
      <c r="H1861" s="94" t="s">
        <v>73</v>
      </c>
      <c r="I1861" s="99"/>
      <c r="J1861" s="99"/>
      <c r="K1861" s="99" t="s">
        <v>3976</v>
      </c>
      <c r="L1861" s="99"/>
      <c r="M1861" s="99"/>
      <c r="N1861" s="126" t="s">
        <v>219</v>
      </c>
      <c r="O1861" s="99"/>
    </row>
    <row r="1862" spans="1:15" s="62" customFormat="1" ht="27" x14ac:dyDescent="0.2">
      <c r="A1862" s="99" t="s">
        <v>3967</v>
      </c>
      <c r="B1862" s="114" t="s">
        <v>2692</v>
      </c>
      <c r="C1862" s="114" t="s">
        <v>2692</v>
      </c>
      <c r="D1862" s="96" t="s">
        <v>71</v>
      </c>
      <c r="E1862" s="124">
        <v>2016017</v>
      </c>
      <c r="F1862" s="114" t="s">
        <v>2951</v>
      </c>
      <c r="G1862" s="98"/>
      <c r="H1862" s="94" t="s">
        <v>73</v>
      </c>
      <c r="I1862" s="99"/>
      <c r="J1862" s="99"/>
      <c r="K1862" s="99" t="s">
        <v>3976</v>
      </c>
      <c r="L1862" s="99"/>
      <c r="M1862" s="99"/>
      <c r="N1862" s="124" t="s">
        <v>219</v>
      </c>
      <c r="O1862" s="99"/>
    </row>
    <row r="1863" spans="1:15" s="62" customFormat="1" ht="27" x14ac:dyDescent="0.2">
      <c r="A1863" s="99" t="s">
        <v>3967</v>
      </c>
      <c r="B1863" s="125" t="s">
        <v>2692</v>
      </c>
      <c r="C1863" s="125" t="s">
        <v>2692</v>
      </c>
      <c r="D1863" s="96" t="s">
        <v>71</v>
      </c>
      <c r="E1863" s="126">
        <v>2016021</v>
      </c>
      <c r="F1863" s="125" t="s">
        <v>2952</v>
      </c>
      <c r="G1863" s="98"/>
      <c r="H1863" s="94" t="s">
        <v>73</v>
      </c>
      <c r="I1863" s="99"/>
      <c r="J1863" s="99"/>
      <c r="K1863" s="99" t="s">
        <v>3976</v>
      </c>
      <c r="L1863" s="99"/>
      <c r="M1863" s="99"/>
      <c r="N1863" s="126" t="s">
        <v>219</v>
      </c>
      <c r="O1863" s="99"/>
    </row>
    <row r="1864" spans="1:15" s="62" customFormat="1" ht="27" x14ac:dyDescent="0.2">
      <c r="A1864" s="99" t="s">
        <v>3967</v>
      </c>
      <c r="B1864" s="114" t="s">
        <v>2692</v>
      </c>
      <c r="C1864" s="114" t="s">
        <v>2692</v>
      </c>
      <c r="D1864" s="96" t="s">
        <v>71</v>
      </c>
      <c r="E1864" s="124">
        <v>2016023</v>
      </c>
      <c r="F1864" s="114" t="s">
        <v>2953</v>
      </c>
      <c r="G1864" s="98"/>
      <c r="H1864" s="94" t="s">
        <v>73</v>
      </c>
      <c r="I1864" s="99"/>
      <c r="J1864" s="99"/>
      <c r="K1864" s="99" t="s">
        <v>3976</v>
      </c>
      <c r="L1864" s="99"/>
      <c r="M1864" s="99"/>
      <c r="N1864" s="124" t="s">
        <v>219</v>
      </c>
      <c r="O1864" s="99"/>
    </row>
    <row r="1865" spans="1:15" s="62" customFormat="1" ht="40.5" x14ac:dyDescent="0.2">
      <c r="A1865" s="99" t="s">
        <v>3967</v>
      </c>
      <c r="B1865" s="125" t="s">
        <v>2692</v>
      </c>
      <c r="C1865" s="125" t="s">
        <v>2692</v>
      </c>
      <c r="D1865" s="96" t="s">
        <v>71</v>
      </c>
      <c r="E1865" s="126">
        <v>2016024</v>
      </c>
      <c r="F1865" s="125" t="s">
        <v>2954</v>
      </c>
      <c r="G1865" s="98"/>
      <c r="H1865" s="94" t="s">
        <v>73</v>
      </c>
      <c r="I1865" s="99"/>
      <c r="J1865" s="99"/>
      <c r="K1865" s="99" t="s">
        <v>3976</v>
      </c>
      <c r="L1865" s="99"/>
      <c r="M1865" s="99"/>
      <c r="N1865" s="126" t="s">
        <v>219</v>
      </c>
      <c r="O1865" s="99"/>
    </row>
    <row r="1866" spans="1:15" s="62" customFormat="1" ht="27" x14ac:dyDescent="0.2">
      <c r="A1866" s="99" t="s">
        <v>3967</v>
      </c>
      <c r="B1866" s="114" t="s">
        <v>2692</v>
      </c>
      <c r="C1866" s="114" t="s">
        <v>2692</v>
      </c>
      <c r="D1866" s="96" t="s">
        <v>71</v>
      </c>
      <c r="E1866" s="124">
        <v>2016025</v>
      </c>
      <c r="F1866" s="114" t="s">
        <v>2955</v>
      </c>
      <c r="G1866" s="98"/>
      <c r="H1866" s="94" t="s">
        <v>73</v>
      </c>
      <c r="I1866" s="99"/>
      <c r="J1866" s="99"/>
      <c r="K1866" s="99" t="s">
        <v>3976</v>
      </c>
      <c r="L1866" s="99"/>
      <c r="M1866" s="99"/>
      <c r="N1866" s="124" t="s">
        <v>219</v>
      </c>
      <c r="O1866" s="99"/>
    </row>
    <row r="1867" spans="1:15" s="62" customFormat="1" ht="27" x14ac:dyDescent="0.2">
      <c r="A1867" s="99" t="s">
        <v>3967</v>
      </c>
      <c r="B1867" s="125" t="s">
        <v>2692</v>
      </c>
      <c r="C1867" s="125" t="s">
        <v>2692</v>
      </c>
      <c r="D1867" s="96" t="s">
        <v>71</v>
      </c>
      <c r="E1867" s="126">
        <v>2016026</v>
      </c>
      <c r="F1867" s="125" t="s">
        <v>2956</v>
      </c>
      <c r="G1867" s="98"/>
      <c r="H1867" s="94" t="s">
        <v>73</v>
      </c>
      <c r="I1867" s="99"/>
      <c r="J1867" s="99"/>
      <c r="K1867" s="99" t="s">
        <v>3976</v>
      </c>
      <c r="L1867" s="99"/>
      <c r="M1867" s="99"/>
      <c r="N1867" s="126" t="s">
        <v>219</v>
      </c>
      <c r="O1867" s="99"/>
    </row>
    <row r="1868" spans="1:15" s="62" customFormat="1" ht="40.5" x14ac:dyDescent="0.2">
      <c r="A1868" s="99" t="s">
        <v>3967</v>
      </c>
      <c r="B1868" s="114" t="s">
        <v>2692</v>
      </c>
      <c r="C1868" s="114" t="s">
        <v>2692</v>
      </c>
      <c r="D1868" s="96" t="s">
        <v>71</v>
      </c>
      <c r="E1868" s="124">
        <v>2016028</v>
      </c>
      <c r="F1868" s="114" t="s">
        <v>2934</v>
      </c>
      <c r="G1868" s="98"/>
      <c r="H1868" s="94" t="s">
        <v>73</v>
      </c>
      <c r="I1868" s="99"/>
      <c r="J1868" s="99"/>
      <c r="K1868" s="99" t="s">
        <v>3976</v>
      </c>
      <c r="L1868" s="99"/>
      <c r="M1868" s="99"/>
      <c r="N1868" s="124" t="s">
        <v>219</v>
      </c>
      <c r="O1868" s="99"/>
    </row>
    <row r="1869" spans="1:15" s="62" customFormat="1" ht="27" x14ac:dyDescent="0.2">
      <c r="A1869" s="99" t="s">
        <v>3967</v>
      </c>
      <c r="B1869" s="125" t="s">
        <v>2692</v>
      </c>
      <c r="C1869" s="125" t="s">
        <v>2692</v>
      </c>
      <c r="D1869" s="96" t="s">
        <v>71</v>
      </c>
      <c r="E1869" s="126">
        <v>2016036</v>
      </c>
      <c r="F1869" s="125" t="s">
        <v>2957</v>
      </c>
      <c r="G1869" s="98"/>
      <c r="H1869" s="94" t="s">
        <v>73</v>
      </c>
      <c r="I1869" s="99"/>
      <c r="J1869" s="99"/>
      <c r="K1869" s="99" t="s">
        <v>3976</v>
      </c>
      <c r="L1869" s="99"/>
      <c r="M1869" s="99"/>
      <c r="N1869" s="126" t="s">
        <v>219</v>
      </c>
      <c r="O1869" s="99"/>
    </row>
    <row r="1870" spans="1:15" s="62" customFormat="1" ht="27" x14ac:dyDescent="0.2">
      <c r="A1870" s="99" t="s">
        <v>3967</v>
      </c>
      <c r="B1870" s="114" t="s">
        <v>2692</v>
      </c>
      <c r="C1870" s="114" t="s">
        <v>2692</v>
      </c>
      <c r="D1870" s="96" t="s">
        <v>71</v>
      </c>
      <c r="E1870" s="124">
        <v>2016037</v>
      </c>
      <c r="F1870" s="114" t="s">
        <v>2958</v>
      </c>
      <c r="G1870" s="98"/>
      <c r="H1870" s="94" t="s">
        <v>73</v>
      </c>
      <c r="I1870" s="99"/>
      <c r="J1870" s="99"/>
      <c r="K1870" s="99" t="s">
        <v>3976</v>
      </c>
      <c r="L1870" s="99"/>
      <c r="M1870" s="99"/>
      <c r="N1870" s="124" t="s">
        <v>219</v>
      </c>
      <c r="O1870" s="99"/>
    </row>
    <row r="1871" spans="1:15" s="62" customFormat="1" ht="40.5" x14ac:dyDescent="0.2">
      <c r="A1871" s="99" t="s">
        <v>3967</v>
      </c>
      <c r="B1871" s="125" t="s">
        <v>2692</v>
      </c>
      <c r="C1871" s="125" t="s">
        <v>2692</v>
      </c>
      <c r="D1871" s="96" t="s">
        <v>71</v>
      </c>
      <c r="E1871" s="126">
        <v>2016038</v>
      </c>
      <c r="F1871" s="125" t="s">
        <v>2959</v>
      </c>
      <c r="G1871" s="98"/>
      <c r="H1871" s="94" t="s">
        <v>73</v>
      </c>
      <c r="I1871" s="99"/>
      <c r="J1871" s="99"/>
      <c r="K1871" s="99" t="s">
        <v>3976</v>
      </c>
      <c r="L1871" s="99"/>
      <c r="M1871" s="99"/>
      <c r="N1871" s="126" t="s">
        <v>219</v>
      </c>
      <c r="O1871" s="99"/>
    </row>
    <row r="1872" spans="1:15" s="62" customFormat="1" ht="27" x14ac:dyDescent="0.2">
      <c r="A1872" s="99" t="s">
        <v>3967</v>
      </c>
      <c r="B1872" s="114" t="s">
        <v>2692</v>
      </c>
      <c r="C1872" s="114" t="s">
        <v>2692</v>
      </c>
      <c r="D1872" s="96" t="s">
        <v>71</v>
      </c>
      <c r="E1872" s="124">
        <v>2016039</v>
      </c>
      <c r="F1872" s="114" t="s">
        <v>2960</v>
      </c>
      <c r="G1872" s="98"/>
      <c r="H1872" s="94" t="s">
        <v>73</v>
      </c>
      <c r="I1872" s="99"/>
      <c r="J1872" s="99"/>
      <c r="K1872" s="99" t="s">
        <v>3976</v>
      </c>
      <c r="L1872" s="99"/>
      <c r="M1872" s="99"/>
      <c r="N1872" s="124" t="s">
        <v>219</v>
      </c>
      <c r="O1872" s="99"/>
    </row>
    <row r="1873" spans="1:15" s="62" customFormat="1" ht="27" x14ac:dyDescent="0.2">
      <c r="A1873" s="99" t="s">
        <v>3967</v>
      </c>
      <c r="B1873" s="125" t="s">
        <v>2692</v>
      </c>
      <c r="C1873" s="125" t="s">
        <v>2692</v>
      </c>
      <c r="D1873" s="96" t="s">
        <v>71</v>
      </c>
      <c r="E1873" s="126">
        <v>2016040</v>
      </c>
      <c r="F1873" s="125" t="s">
        <v>2961</v>
      </c>
      <c r="G1873" s="98"/>
      <c r="H1873" s="94" t="s">
        <v>73</v>
      </c>
      <c r="I1873" s="99"/>
      <c r="J1873" s="99"/>
      <c r="K1873" s="99" t="s">
        <v>3976</v>
      </c>
      <c r="L1873" s="99"/>
      <c r="M1873" s="99"/>
      <c r="N1873" s="126" t="s">
        <v>219</v>
      </c>
      <c r="O1873" s="99"/>
    </row>
    <row r="1874" spans="1:15" s="62" customFormat="1" ht="27" x14ac:dyDescent="0.2">
      <c r="A1874" s="99" t="s">
        <v>3967</v>
      </c>
      <c r="B1874" s="114" t="s">
        <v>2692</v>
      </c>
      <c r="C1874" s="114" t="s">
        <v>2692</v>
      </c>
      <c r="D1874" s="96" t="s">
        <v>71</v>
      </c>
      <c r="E1874" s="124">
        <v>2016042</v>
      </c>
      <c r="F1874" s="114" t="s">
        <v>2962</v>
      </c>
      <c r="G1874" s="98"/>
      <c r="H1874" s="94" t="s">
        <v>73</v>
      </c>
      <c r="I1874" s="99"/>
      <c r="J1874" s="99"/>
      <c r="K1874" s="99" t="s">
        <v>3976</v>
      </c>
      <c r="L1874" s="99"/>
      <c r="M1874" s="99"/>
      <c r="N1874" s="124" t="s">
        <v>219</v>
      </c>
      <c r="O1874" s="99"/>
    </row>
    <row r="1875" spans="1:15" s="62" customFormat="1" ht="40.5" x14ac:dyDescent="0.2">
      <c r="A1875" s="99" t="s">
        <v>3967</v>
      </c>
      <c r="B1875" s="125" t="s">
        <v>2692</v>
      </c>
      <c r="C1875" s="125" t="s">
        <v>2692</v>
      </c>
      <c r="D1875" s="96" t="s">
        <v>71</v>
      </c>
      <c r="E1875" s="126">
        <v>2016045</v>
      </c>
      <c r="F1875" s="125" t="s">
        <v>2963</v>
      </c>
      <c r="G1875" s="98"/>
      <c r="H1875" s="94" t="s">
        <v>73</v>
      </c>
      <c r="I1875" s="99"/>
      <c r="J1875" s="99"/>
      <c r="K1875" s="99" t="s">
        <v>3976</v>
      </c>
      <c r="L1875" s="99"/>
      <c r="M1875" s="99"/>
      <c r="N1875" s="126" t="s">
        <v>219</v>
      </c>
      <c r="O1875" s="99"/>
    </row>
    <row r="1876" spans="1:15" s="62" customFormat="1" ht="40.5" x14ac:dyDescent="0.2">
      <c r="A1876" s="99" t="s">
        <v>3967</v>
      </c>
      <c r="B1876" s="114" t="s">
        <v>2692</v>
      </c>
      <c r="C1876" s="114" t="s">
        <v>2692</v>
      </c>
      <c r="D1876" s="96" t="s">
        <v>71</v>
      </c>
      <c r="E1876" s="124">
        <v>2016052</v>
      </c>
      <c r="F1876" s="114" t="s">
        <v>2964</v>
      </c>
      <c r="G1876" s="98"/>
      <c r="H1876" s="94" t="s">
        <v>73</v>
      </c>
      <c r="I1876" s="99"/>
      <c r="J1876" s="99"/>
      <c r="K1876" s="99" t="s">
        <v>3976</v>
      </c>
      <c r="L1876" s="99"/>
      <c r="M1876" s="99"/>
      <c r="N1876" s="124" t="s">
        <v>219</v>
      </c>
      <c r="O1876" s="99"/>
    </row>
    <row r="1877" spans="1:15" s="62" customFormat="1" ht="40.5" x14ac:dyDescent="0.2">
      <c r="A1877" s="99" t="s">
        <v>3967</v>
      </c>
      <c r="B1877" s="125" t="s">
        <v>2692</v>
      </c>
      <c r="C1877" s="125" t="s">
        <v>2692</v>
      </c>
      <c r="D1877" s="96" t="s">
        <v>71</v>
      </c>
      <c r="E1877" s="126">
        <v>2016053</v>
      </c>
      <c r="F1877" s="125" t="s">
        <v>2965</v>
      </c>
      <c r="G1877" s="98"/>
      <c r="H1877" s="94" t="s">
        <v>73</v>
      </c>
      <c r="I1877" s="99"/>
      <c r="J1877" s="99"/>
      <c r="K1877" s="99" t="s">
        <v>3976</v>
      </c>
      <c r="L1877" s="99"/>
      <c r="M1877" s="99"/>
      <c r="N1877" s="126" t="s">
        <v>219</v>
      </c>
      <c r="O1877" s="99"/>
    </row>
    <row r="1878" spans="1:15" s="62" customFormat="1" ht="40.5" x14ac:dyDescent="0.2">
      <c r="A1878" s="99" t="s">
        <v>3967</v>
      </c>
      <c r="B1878" s="114" t="s">
        <v>2692</v>
      </c>
      <c r="C1878" s="114" t="s">
        <v>2692</v>
      </c>
      <c r="D1878" s="96" t="s">
        <v>71</v>
      </c>
      <c r="E1878" s="124">
        <v>2016114</v>
      </c>
      <c r="F1878" s="114" t="s">
        <v>2966</v>
      </c>
      <c r="G1878" s="98"/>
      <c r="H1878" s="94" t="s">
        <v>73</v>
      </c>
      <c r="I1878" s="99"/>
      <c r="J1878" s="99"/>
      <c r="K1878" s="99" t="s">
        <v>3976</v>
      </c>
      <c r="L1878" s="99"/>
      <c r="M1878" s="99"/>
      <c r="N1878" s="124" t="s">
        <v>219</v>
      </c>
      <c r="O1878" s="99"/>
    </row>
    <row r="1879" spans="1:15" s="62" customFormat="1" ht="27" x14ac:dyDescent="0.2">
      <c r="A1879" s="99" t="s">
        <v>3967</v>
      </c>
      <c r="B1879" s="125" t="s">
        <v>2692</v>
      </c>
      <c r="C1879" s="125" t="s">
        <v>2692</v>
      </c>
      <c r="D1879" s="96" t="s">
        <v>71</v>
      </c>
      <c r="E1879" s="126">
        <v>2016115</v>
      </c>
      <c r="F1879" s="125" t="s">
        <v>2967</v>
      </c>
      <c r="G1879" s="98"/>
      <c r="H1879" s="94" t="s">
        <v>73</v>
      </c>
      <c r="I1879" s="99"/>
      <c r="J1879" s="99"/>
      <c r="K1879" s="99" t="s">
        <v>3976</v>
      </c>
      <c r="L1879" s="99"/>
      <c r="M1879" s="99"/>
      <c r="N1879" s="126" t="s">
        <v>219</v>
      </c>
      <c r="O1879" s="99"/>
    </row>
    <row r="1880" spans="1:15" s="62" customFormat="1" ht="27" x14ac:dyDescent="0.2">
      <c r="A1880" s="99" t="s">
        <v>3967</v>
      </c>
      <c r="B1880" s="114" t="s">
        <v>2692</v>
      </c>
      <c r="C1880" s="114" t="s">
        <v>2692</v>
      </c>
      <c r="D1880" s="96" t="s">
        <v>71</v>
      </c>
      <c r="E1880" s="124">
        <v>2016116</v>
      </c>
      <c r="F1880" s="114" t="s">
        <v>2968</v>
      </c>
      <c r="G1880" s="98"/>
      <c r="H1880" s="94" t="s">
        <v>73</v>
      </c>
      <c r="I1880" s="99"/>
      <c r="J1880" s="99"/>
      <c r="K1880" s="99" t="s">
        <v>3976</v>
      </c>
      <c r="L1880" s="99"/>
      <c r="M1880" s="99"/>
      <c r="N1880" s="124" t="s">
        <v>219</v>
      </c>
      <c r="O1880" s="99"/>
    </row>
    <row r="1881" spans="1:15" s="62" customFormat="1" ht="40.5" x14ac:dyDescent="0.2">
      <c r="A1881" s="99" t="s">
        <v>3967</v>
      </c>
      <c r="B1881" s="125" t="s">
        <v>2692</v>
      </c>
      <c r="C1881" s="125" t="s">
        <v>2692</v>
      </c>
      <c r="D1881" s="96" t="s">
        <v>71</v>
      </c>
      <c r="E1881" s="126">
        <v>2016117</v>
      </c>
      <c r="F1881" s="125" t="s">
        <v>2969</v>
      </c>
      <c r="G1881" s="98"/>
      <c r="H1881" s="94" t="s">
        <v>73</v>
      </c>
      <c r="I1881" s="99"/>
      <c r="J1881" s="99"/>
      <c r="K1881" s="99" t="s">
        <v>3976</v>
      </c>
      <c r="L1881" s="99"/>
      <c r="M1881" s="99"/>
      <c r="N1881" s="126" t="s">
        <v>219</v>
      </c>
      <c r="O1881" s="99"/>
    </row>
    <row r="1882" spans="1:15" s="62" customFormat="1" ht="40.5" x14ac:dyDescent="0.2">
      <c r="A1882" s="99" t="s">
        <v>3967</v>
      </c>
      <c r="B1882" s="114" t="s">
        <v>2692</v>
      </c>
      <c r="C1882" s="114" t="s">
        <v>2692</v>
      </c>
      <c r="D1882" s="96" t="s">
        <v>71</v>
      </c>
      <c r="E1882" s="124">
        <v>2016127</v>
      </c>
      <c r="F1882" s="114" t="s">
        <v>2970</v>
      </c>
      <c r="G1882" s="98"/>
      <c r="H1882" s="94" t="s">
        <v>73</v>
      </c>
      <c r="I1882" s="99"/>
      <c r="J1882" s="99"/>
      <c r="K1882" s="99" t="s">
        <v>3976</v>
      </c>
      <c r="L1882" s="99"/>
      <c r="M1882" s="99"/>
      <c r="N1882" s="124" t="s">
        <v>219</v>
      </c>
      <c r="O1882" s="99"/>
    </row>
    <row r="1883" spans="1:15" s="62" customFormat="1" ht="27" x14ac:dyDescent="0.2">
      <c r="A1883" s="99" t="s">
        <v>3967</v>
      </c>
      <c r="B1883" s="125" t="s">
        <v>2692</v>
      </c>
      <c r="C1883" s="125" t="s">
        <v>2692</v>
      </c>
      <c r="D1883" s="96" t="s">
        <v>71</v>
      </c>
      <c r="E1883" s="126">
        <v>2016202</v>
      </c>
      <c r="F1883" s="125" t="s">
        <v>2971</v>
      </c>
      <c r="G1883" s="98"/>
      <c r="H1883" s="94" t="s">
        <v>73</v>
      </c>
      <c r="I1883" s="99"/>
      <c r="J1883" s="99"/>
      <c r="K1883" s="99" t="s">
        <v>3976</v>
      </c>
      <c r="L1883" s="99"/>
      <c r="M1883" s="99"/>
      <c r="N1883" s="126" t="s">
        <v>219</v>
      </c>
      <c r="O1883" s="99"/>
    </row>
    <row r="1884" spans="1:15" s="62" customFormat="1" ht="27" x14ac:dyDescent="0.2">
      <c r="A1884" s="99" t="s">
        <v>3967</v>
      </c>
      <c r="B1884" s="114" t="s">
        <v>2692</v>
      </c>
      <c r="C1884" s="114" t="s">
        <v>2692</v>
      </c>
      <c r="D1884" s="96" t="s">
        <v>71</v>
      </c>
      <c r="E1884" s="124">
        <v>2016203</v>
      </c>
      <c r="F1884" s="114" t="s">
        <v>2972</v>
      </c>
      <c r="G1884" s="98"/>
      <c r="H1884" s="94" t="s">
        <v>73</v>
      </c>
      <c r="I1884" s="99"/>
      <c r="J1884" s="99"/>
      <c r="K1884" s="99" t="s">
        <v>3976</v>
      </c>
      <c r="L1884" s="99"/>
      <c r="M1884" s="99"/>
      <c r="N1884" s="124" t="s">
        <v>219</v>
      </c>
      <c r="O1884" s="99"/>
    </row>
    <row r="1885" spans="1:15" s="62" customFormat="1" ht="27" x14ac:dyDescent="0.2">
      <c r="A1885" s="99" t="s">
        <v>3967</v>
      </c>
      <c r="B1885" s="125" t="s">
        <v>2692</v>
      </c>
      <c r="C1885" s="125" t="s">
        <v>2692</v>
      </c>
      <c r="D1885" s="96" t="s">
        <v>71</v>
      </c>
      <c r="E1885" s="126">
        <v>2016204</v>
      </c>
      <c r="F1885" s="125" t="s">
        <v>2973</v>
      </c>
      <c r="G1885" s="98"/>
      <c r="H1885" s="94" t="s">
        <v>73</v>
      </c>
      <c r="I1885" s="99"/>
      <c r="J1885" s="99"/>
      <c r="K1885" s="99" t="s">
        <v>3976</v>
      </c>
      <c r="L1885" s="99"/>
      <c r="M1885" s="99"/>
      <c r="N1885" s="126" t="s">
        <v>219</v>
      </c>
      <c r="O1885" s="99"/>
    </row>
    <row r="1886" spans="1:15" s="62" customFormat="1" ht="27" x14ac:dyDescent="0.2">
      <c r="A1886" s="99" t="s">
        <v>3967</v>
      </c>
      <c r="B1886" s="114" t="s">
        <v>2692</v>
      </c>
      <c r="C1886" s="114" t="s">
        <v>2692</v>
      </c>
      <c r="D1886" s="96" t="s">
        <v>71</v>
      </c>
      <c r="E1886" s="124">
        <v>2016208</v>
      </c>
      <c r="F1886" s="114" t="s">
        <v>2974</v>
      </c>
      <c r="G1886" s="98"/>
      <c r="H1886" s="94" t="s">
        <v>73</v>
      </c>
      <c r="I1886" s="99"/>
      <c r="J1886" s="99"/>
      <c r="K1886" s="99" t="s">
        <v>3976</v>
      </c>
      <c r="L1886" s="99"/>
      <c r="M1886" s="99"/>
      <c r="N1886" s="124" t="s">
        <v>219</v>
      </c>
      <c r="O1886" s="99"/>
    </row>
    <row r="1887" spans="1:15" s="62" customFormat="1" ht="27" x14ac:dyDescent="0.2">
      <c r="A1887" s="99" t="s">
        <v>3967</v>
      </c>
      <c r="B1887" s="125" t="s">
        <v>2692</v>
      </c>
      <c r="C1887" s="125" t="s">
        <v>2692</v>
      </c>
      <c r="D1887" s="96" t="s">
        <v>71</v>
      </c>
      <c r="E1887" s="126">
        <v>2016213</v>
      </c>
      <c r="F1887" s="125" t="s">
        <v>2975</v>
      </c>
      <c r="G1887" s="98"/>
      <c r="H1887" s="94" t="s">
        <v>73</v>
      </c>
      <c r="I1887" s="99"/>
      <c r="J1887" s="99"/>
      <c r="K1887" s="99" t="s">
        <v>3976</v>
      </c>
      <c r="L1887" s="99"/>
      <c r="M1887" s="99"/>
      <c r="N1887" s="126" t="s">
        <v>219</v>
      </c>
      <c r="O1887" s="99"/>
    </row>
    <row r="1888" spans="1:15" s="62" customFormat="1" ht="27" x14ac:dyDescent="0.2">
      <c r="A1888" s="99" t="s">
        <v>3967</v>
      </c>
      <c r="B1888" s="114" t="s">
        <v>2692</v>
      </c>
      <c r="C1888" s="114" t="s">
        <v>2692</v>
      </c>
      <c r="D1888" s="96" t="s">
        <v>71</v>
      </c>
      <c r="E1888" s="124">
        <v>2016214</v>
      </c>
      <c r="F1888" s="114" t="s">
        <v>2976</v>
      </c>
      <c r="G1888" s="98"/>
      <c r="H1888" s="94" t="s">
        <v>73</v>
      </c>
      <c r="I1888" s="99"/>
      <c r="J1888" s="99"/>
      <c r="K1888" s="99" t="s">
        <v>3976</v>
      </c>
      <c r="L1888" s="99"/>
      <c r="M1888" s="99"/>
      <c r="N1888" s="124" t="s">
        <v>219</v>
      </c>
      <c r="O1888" s="99"/>
    </row>
    <row r="1889" spans="1:15" s="62" customFormat="1" ht="27" x14ac:dyDescent="0.2">
      <c r="A1889" s="99" t="s">
        <v>3967</v>
      </c>
      <c r="B1889" s="125" t="s">
        <v>2692</v>
      </c>
      <c r="C1889" s="125" t="s">
        <v>2692</v>
      </c>
      <c r="D1889" s="96" t="s">
        <v>71</v>
      </c>
      <c r="E1889" s="126">
        <v>2016215</v>
      </c>
      <c r="F1889" s="125" t="s">
        <v>428</v>
      </c>
      <c r="G1889" s="98"/>
      <c r="H1889" s="94" t="s">
        <v>73</v>
      </c>
      <c r="I1889" s="99"/>
      <c r="J1889" s="99"/>
      <c r="K1889" s="99" t="s">
        <v>3976</v>
      </c>
      <c r="L1889" s="99"/>
      <c r="M1889" s="99"/>
      <c r="N1889" s="126" t="s">
        <v>219</v>
      </c>
      <c r="O1889" s="99"/>
    </row>
    <row r="1890" spans="1:15" s="62" customFormat="1" ht="40.5" x14ac:dyDescent="0.2">
      <c r="A1890" s="99" t="s">
        <v>3967</v>
      </c>
      <c r="B1890" s="114" t="s">
        <v>2692</v>
      </c>
      <c r="C1890" s="114" t="s">
        <v>2692</v>
      </c>
      <c r="D1890" s="96" t="s">
        <v>71</v>
      </c>
      <c r="E1890" s="124">
        <v>2016226</v>
      </c>
      <c r="F1890" s="114" t="s">
        <v>2977</v>
      </c>
      <c r="G1890" s="98"/>
      <c r="H1890" s="94" t="s">
        <v>73</v>
      </c>
      <c r="I1890" s="99"/>
      <c r="J1890" s="99"/>
      <c r="K1890" s="99" t="s">
        <v>3976</v>
      </c>
      <c r="L1890" s="99"/>
      <c r="M1890" s="99"/>
      <c r="N1890" s="124" t="s">
        <v>219</v>
      </c>
      <c r="O1890" s="99"/>
    </row>
    <row r="1891" spans="1:15" s="62" customFormat="1" ht="27" x14ac:dyDescent="0.2">
      <c r="A1891" s="99" t="s">
        <v>3967</v>
      </c>
      <c r="B1891" s="125" t="s">
        <v>2692</v>
      </c>
      <c r="C1891" s="125" t="s">
        <v>2692</v>
      </c>
      <c r="D1891" s="96" t="s">
        <v>71</v>
      </c>
      <c r="E1891" s="126">
        <v>2016589</v>
      </c>
      <c r="F1891" s="125" t="s">
        <v>2978</v>
      </c>
      <c r="G1891" s="98"/>
      <c r="H1891" s="94" t="s">
        <v>73</v>
      </c>
      <c r="I1891" s="99"/>
      <c r="J1891" s="99"/>
      <c r="K1891" s="99" t="s">
        <v>3976</v>
      </c>
      <c r="L1891" s="99"/>
      <c r="M1891" s="99"/>
      <c r="N1891" s="126" t="s">
        <v>219</v>
      </c>
      <c r="O1891" s="99"/>
    </row>
    <row r="1892" spans="1:15" s="62" customFormat="1" ht="27" x14ac:dyDescent="0.2">
      <c r="A1892" s="99" t="s">
        <v>3967</v>
      </c>
      <c r="B1892" s="114" t="s">
        <v>2692</v>
      </c>
      <c r="C1892" s="114" t="s">
        <v>2692</v>
      </c>
      <c r="D1892" s="96" t="s">
        <v>71</v>
      </c>
      <c r="E1892" s="124">
        <v>2018380</v>
      </c>
      <c r="F1892" s="114" t="s">
        <v>2979</v>
      </c>
      <c r="G1892" s="98"/>
      <c r="H1892" s="94" t="s">
        <v>73</v>
      </c>
      <c r="I1892" s="99"/>
      <c r="J1892" s="99"/>
      <c r="K1892" s="99" t="s">
        <v>3976</v>
      </c>
      <c r="L1892" s="99"/>
      <c r="M1892" s="99"/>
      <c r="N1892" s="124" t="s">
        <v>219</v>
      </c>
      <c r="O1892" s="99"/>
    </row>
    <row r="1893" spans="1:15" s="62" customFormat="1" ht="27" x14ac:dyDescent="0.2">
      <c r="A1893" s="99" t="s">
        <v>3967</v>
      </c>
      <c r="B1893" s="125" t="s">
        <v>2692</v>
      </c>
      <c r="C1893" s="125" t="s">
        <v>2692</v>
      </c>
      <c r="D1893" s="96" t="s">
        <v>71</v>
      </c>
      <c r="E1893" s="126">
        <v>2018388</v>
      </c>
      <c r="F1893" s="125" t="s">
        <v>2980</v>
      </c>
      <c r="G1893" s="98"/>
      <c r="H1893" s="94" t="s">
        <v>73</v>
      </c>
      <c r="I1893" s="99"/>
      <c r="J1893" s="99"/>
      <c r="K1893" s="99" t="s">
        <v>3976</v>
      </c>
      <c r="L1893" s="99"/>
      <c r="M1893" s="99"/>
      <c r="N1893" s="126" t="s">
        <v>219</v>
      </c>
      <c r="O1893" s="99"/>
    </row>
    <row r="1894" spans="1:15" s="62" customFormat="1" ht="40.5" x14ac:dyDescent="0.2">
      <c r="A1894" s="99" t="s">
        <v>3967</v>
      </c>
      <c r="B1894" s="114" t="s">
        <v>2692</v>
      </c>
      <c r="C1894" s="114" t="s">
        <v>2692</v>
      </c>
      <c r="D1894" s="96" t="s">
        <v>71</v>
      </c>
      <c r="E1894" s="124">
        <v>2018392</v>
      </c>
      <c r="F1894" s="114" t="s">
        <v>2981</v>
      </c>
      <c r="G1894" s="98"/>
      <c r="H1894" s="94" t="s">
        <v>73</v>
      </c>
      <c r="I1894" s="99"/>
      <c r="J1894" s="99"/>
      <c r="K1894" s="99" t="s">
        <v>3976</v>
      </c>
      <c r="L1894" s="99"/>
      <c r="M1894" s="99"/>
      <c r="N1894" s="124" t="s">
        <v>219</v>
      </c>
      <c r="O1894" s="99"/>
    </row>
    <row r="1895" spans="1:15" s="62" customFormat="1" ht="27" x14ac:dyDescent="0.2">
      <c r="A1895" s="99" t="s">
        <v>3967</v>
      </c>
      <c r="B1895" s="125" t="s">
        <v>2692</v>
      </c>
      <c r="C1895" s="125" t="s">
        <v>2692</v>
      </c>
      <c r="D1895" s="96" t="s">
        <v>71</v>
      </c>
      <c r="E1895" s="126">
        <v>2019516</v>
      </c>
      <c r="F1895" s="125" t="s">
        <v>2982</v>
      </c>
      <c r="G1895" s="98"/>
      <c r="H1895" s="94" t="s">
        <v>73</v>
      </c>
      <c r="I1895" s="99"/>
      <c r="J1895" s="99"/>
      <c r="K1895" s="99" t="s">
        <v>3976</v>
      </c>
      <c r="L1895" s="99"/>
      <c r="M1895" s="99"/>
      <c r="N1895" s="126" t="s">
        <v>219</v>
      </c>
      <c r="O1895" s="99"/>
    </row>
    <row r="1896" spans="1:15" s="62" customFormat="1" ht="27" x14ac:dyDescent="0.2">
      <c r="A1896" s="99" t="s">
        <v>3967</v>
      </c>
      <c r="B1896" s="114" t="s">
        <v>2692</v>
      </c>
      <c r="C1896" s="114" t="s">
        <v>2692</v>
      </c>
      <c r="D1896" s="96" t="s">
        <v>71</v>
      </c>
      <c r="E1896" s="124">
        <v>2019519</v>
      </c>
      <c r="F1896" s="114" t="s">
        <v>2983</v>
      </c>
      <c r="G1896" s="98"/>
      <c r="H1896" s="94" t="s">
        <v>73</v>
      </c>
      <c r="I1896" s="99"/>
      <c r="J1896" s="99"/>
      <c r="K1896" s="99" t="s">
        <v>3976</v>
      </c>
      <c r="L1896" s="99"/>
      <c r="M1896" s="99"/>
      <c r="N1896" s="124" t="s">
        <v>219</v>
      </c>
      <c r="O1896" s="99"/>
    </row>
    <row r="1897" spans="1:15" s="62" customFormat="1" ht="67.5" x14ac:dyDescent="0.2">
      <c r="A1897" s="99" t="s">
        <v>3967</v>
      </c>
      <c r="B1897" s="125" t="s">
        <v>2692</v>
      </c>
      <c r="C1897" s="125" t="s">
        <v>2692</v>
      </c>
      <c r="D1897" s="96" t="s">
        <v>71</v>
      </c>
      <c r="E1897" s="126">
        <v>2020759</v>
      </c>
      <c r="F1897" s="125" t="s">
        <v>2984</v>
      </c>
      <c r="G1897" s="98"/>
      <c r="H1897" s="94" t="s">
        <v>73</v>
      </c>
      <c r="I1897" s="99"/>
      <c r="J1897" s="99"/>
      <c r="K1897" s="99" t="s">
        <v>3976</v>
      </c>
      <c r="L1897" s="99"/>
      <c r="M1897" s="99"/>
      <c r="N1897" s="126" t="s">
        <v>219</v>
      </c>
      <c r="O1897" s="99"/>
    </row>
    <row r="1898" spans="1:15" s="62" customFormat="1" ht="27" x14ac:dyDescent="0.2">
      <c r="A1898" s="99" t="s">
        <v>3967</v>
      </c>
      <c r="B1898" s="114" t="s">
        <v>2692</v>
      </c>
      <c r="C1898" s="114" t="s">
        <v>2692</v>
      </c>
      <c r="D1898" s="96" t="s">
        <v>71</v>
      </c>
      <c r="E1898" s="124">
        <v>2021154</v>
      </c>
      <c r="F1898" s="114" t="s">
        <v>2985</v>
      </c>
      <c r="G1898" s="98"/>
      <c r="H1898" s="94" t="s">
        <v>73</v>
      </c>
      <c r="I1898" s="99"/>
      <c r="J1898" s="99"/>
      <c r="K1898" s="99" t="s">
        <v>3976</v>
      </c>
      <c r="L1898" s="99"/>
      <c r="M1898" s="99"/>
      <c r="N1898" s="124" t="s">
        <v>219</v>
      </c>
      <c r="O1898" s="99"/>
    </row>
    <row r="1899" spans="1:15" s="62" customFormat="1" ht="27" x14ac:dyDescent="0.2">
      <c r="A1899" s="99" t="s">
        <v>3967</v>
      </c>
      <c r="B1899" s="125" t="s">
        <v>2692</v>
      </c>
      <c r="C1899" s="125" t="s">
        <v>2692</v>
      </c>
      <c r="D1899" s="96" t="s">
        <v>71</v>
      </c>
      <c r="E1899" s="126">
        <v>2021746</v>
      </c>
      <c r="F1899" s="125" t="s">
        <v>2986</v>
      </c>
      <c r="G1899" s="98"/>
      <c r="H1899" s="94" t="s">
        <v>73</v>
      </c>
      <c r="I1899" s="99"/>
      <c r="J1899" s="99"/>
      <c r="K1899" s="99" t="s">
        <v>3976</v>
      </c>
      <c r="L1899" s="99"/>
      <c r="M1899" s="99"/>
      <c r="N1899" s="126" t="s">
        <v>219</v>
      </c>
      <c r="O1899" s="99"/>
    </row>
    <row r="1900" spans="1:15" s="62" customFormat="1" ht="27" x14ac:dyDescent="0.2">
      <c r="A1900" s="99" t="s">
        <v>3967</v>
      </c>
      <c r="B1900" s="114" t="s">
        <v>2692</v>
      </c>
      <c r="C1900" s="114" t="s">
        <v>2692</v>
      </c>
      <c r="D1900" s="96" t="s">
        <v>71</v>
      </c>
      <c r="E1900" s="124">
        <v>2021825</v>
      </c>
      <c r="F1900" s="114" t="s">
        <v>2987</v>
      </c>
      <c r="G1900" s="98"/>
      <c r="H1900" s="94" t="s">
        <v>73</v>
      </c>
      <c r="I1900" s="99"/>
      <c r="J1900" s="99"/>
      <c r="K1900" s="99" t="s">
        <v>3976</v>
      </c>
      <c r="L1900" s="99"/>
      <c r="M1900" s="99"/>
      <c r="N1900" s="124" t="s">
        <v>219</v>
      </c>
      <c r="O1900" s="99"/>
    </row>
    <row r="1901" spans="1:15" s="62" customFormat="1" ht="27" x14ac:dyDescent="0.2">
      <c r="A1901" s="99" t="s">
        <v>3967</v>
      </c>
      <c r="B1901" s="125" t="s">
        <v>2692</v>
      </c>
      <c r="C1901" s="125" t="s">
        <v>2692</v>
      </c>
      <c r="D1901" s="96" t="s">
        <v>71</v>
      </c>
      <c r="E1901" s="126">
        <v>2021840</v>
      </c>
      <c r="F1901" s="125" t="s">
        <v>2988</v>
      </c>
      <c r="G1901" s="98"/>
      <c r="H1901" s="94" t="s">
        <v>73</v>
      </c>
      <c r="I1901" s="99"/>
      <c r="J1901" s="99"/>
      <c r="K1901" s="99" t="s">
        <v>3976</v>
      </c>
      <c r="L1901" s="99"/>
      <c r="M1901" s="99"/>
      <c r="N1901" s="126" t="s">
        <v>219</v>
      </c>
      <c r="O1901" s="99"/>
    </row>
    <row r="1902" spans="1:15" s="62" customFormat="1" ht="27" x14ac:dyDescent="0.2">
      <c r="A1902" s="99" t="s">
        <v>3967</v>
      </c>
      <c r="B1902" s="114" t="s">
        <v>2692</v>
      </c>
      <c r="C1902" s="114" t="s">
        <v>2692</v>
      </c>
      <c r="D1902" s="96" t="s">
        <v>71</v>
      </c>
      <c r="E1902" s="124">
        <v>2022993</v>
      </c>
      <c r="F1902" s="114" t="s">
        <v>2989</v>
      </c>
      <c r="G1902" s="98"/>
      <c r="H1902" s="94" t="s">
        <v>73</v>
      </c>
      <c r="I1902" s="99"/>
      <c r="J1902" s="99"/>
      <c r="K1902" s="99" t="s">
        <v>3976</v>
      </c>
      <c r="L1902" s="99"/>
      <c r="M1902" s="99"/>
      <c r="N1902" s="124" t="s">
        <v>219</v>
      </c>
      <c r="O1902" s="99"/>
    </row>
    <row r="1903" spans="1:15" s="62" customFormat="1" ht="40.5" x14ac:dyDescent="0.2">
      <c r="A1903" s="99" t="s">
        <v>3967</v>
      </c>
      <c r="B1903" s="125" t="s">
        <v>2692</v>
      </c>
      <c r="C1903" s="125" t="s">
        <v>2692</v>
      </c>
      <c r="D1903" s="96" t="s">
        <v>71</v>
      </c>
      <c r="E1903" s="126">
        <v>2024026</v>
      </c>
      <c r="F1903" s="125" t="s">
        <v>2990</v>
      </c>
      <c r="G1903" s="98"/>
      <c r="H1903" s="94" t="s">
        <v>73</v>
      </c>
      <c r="I1903" s="99"/>
      <c r="J1903" s="99"/>
      <c r="K1903" s="99" t="s">
        <v>3976</v>
      </c>
      <c r="L1903" s="99"/>
      <c r="M1903" s="99"/>
      <c r="N1903" s="126" t="s">
        <v>219</v>
      </c>
      <c r="O1903" s="99"/>
    </row>
    <row r="1904" spans="1:15" s="62" customFormat="1" ht="54" x14ac:dyDescent="0.2">
      <c r="A1904" s="99" t="s">
        <v>3967</v>
      </c>
      <c r="B1904" s="114" t="s">
        <v>2692</v>
      </c>
      <c r="C1904" s="114" t="s">
        <v>2692</v>
      </c>
      <c r="D1904" s="96" t="s">
        <v>71</v>
      </c>
      <c r="E1904" s="124">
        <v>2024267</v>
      </c>
      <c r="F1904" s="114" t="s">
        <v>2991</v>
      </c>
      <c r="G1904" s="98"/>
      <c r="H1904" s="94" t="s">
        <v>73</v>
      </c>
      <c r="I1904" s="99"/>
      <c r="J1904" s="99"/>
      <c r="K1904" s="99" t="s">
        <v>3976</v>
      </c>
      <c r="L1904" s="99"/>
      <c r="M1904" s="99"/>
      <c r="N1904" s="124" t="s">
        <v>219</v>
      </c>
      <c r="O1904" s="99"/>
    </row>
    <row r="1905" spans="1:15" s="62" customFormat="1" ht="27" x14ac:dyDescent="0.2">
      <c r="A1905" s="99" t="s">
        <v>3967</v>
      </c>
      <c r="B1905" s="125" t="s">
        <v>2692</v>
      </c>
      <c r="C1905" s="125" t="s">
        <v>2692</v>
      </c>
      <c r="D1905" s="96" t="s">
        <v>71</v>
      </c>
      <c r="E1905" s="126">
        <v>2024564</v>
      </c>
      <c r="F1905" s="125" t="s">
        <v>2992</v>
      </c>
      <c r="G1905" s="98"/>
      <c r="H1905" s="94" t="s">
        <v>73</v>
      </c>
      <c r="I1905" s="99"/>
      <c r="J1905" s="99"/>
      <c r="K1905" s="99" t="s">
        <v>3976</v>
      </c>
      <c r="L1905" s="99"/>
      <c r="M1905" s="99"/>
      <c r="N1905" s="126" t="s">
        <v>219</v>
      </c>
      <c r="O1905" s="99"/>
    </row>
    <row r="1906" spans="1:15" s="62" customFormat="1" ht="27" x14ac:dyDescent="0.2">
      <c r="A1906" s="99" t="s">
        <v>3967</v>
      </c>
      <c r="B1906" s="114" t="s">
        <v>2692</v>
      </c>
      <c r="C1906" s="114" t="s">
        <v>2692</v>
      </c>
      <c r="D1906" s="96" t="s">
        <v>71</v>
      </c>
      <c r="E1906" s="124">
        <v>2024567</v>
      </c>
      <c r="F1906" s="114" t="s">
        <v>2993</v>
      </c>
      <c r="G1906" s="98"/>
      <c r="H1906" s="94" t="s">
        <v>73</v>
      </c>
      <c r="I1906" s="99"/>
      <c r="J1906" s="99"/>
      <c r="K1906" s="99" t="s">
        <v>3976</v>
      </c>
      <c r="L1906" s="99"/>
      <c r="M1906" s="99"/>
      <c r="N1906" s="124" t="s">
        <v>219</v>
      </c>
      <c r="O1906" s="99"/>
    </row>
    <row r="1907" spans="1:15" s="62" customFormat="1" ht="67.5" x14ac:dyDescent="0.2">
      <c r="A1907" s="99" t="s">
        <v>3967</v>
      </c>
      <c r="B1907" s="125" t="s">
        <v>2692</v>
      </c>
      <c r="C1907" s="125" t="s">
        <v>2692</v>
      </c>
      <c r="D1907" s="96" t="s">
        <v>71</v>
      </c>
      <c r="E1907" s="126">
        <v>2024579</v>
      </c>
      <c r="F1907" s="125" t="s">
        <v>2994</v>
      </c>
      <c r="G1907" s="98"/>
      <c r="H1907" s="94" t="s">
        <v>73</v>
      </c>
      <c r="I1907" s="99"/>
      <c r="J1907" s="99"/>
      <c r="K1907" s="99" t="s">
        <v>3976</v>
      </c>
      <c r="L1907" s="99"/>
      <c r="M1907" s="99"/>
      <c r="N1907" s="126" t="s">
        <v>219</v>
      </c>
      <c r="O1907" s="99"/>
    </row>
    <row r="1908" spans="1:15" s="62" customFormat="1" ht="27" x14ac:dyDescent="0.2">
      <c r="A1908" s="99" t="s">
        <v>3967</v>
      </c>
      <c r="B1908" s="114" t="s">
        <v>2692</v>
      </c>
      <c r="C1908" s="114" t="s">
        <v>2692</v>
      </c>
      <c r="D1908" s="96" t="s">
        <v>71</v>
      </c>
      <c r="E1908" s="124">
        <v>2024653</v>
      </c>
      <c r="F1908" s="114" t="s">
        <v>2995</v>
      </c>
      <c r="G1908" s="98"/>
      <c r="H1908" s="94" t="s">
        <v>73</v>
      </c>
      <c r="I1908" s="99"/>
      <c r="J1908" s="99"/>
      <c r="K1908" s="99" t="s">
        <v>3976</v>
      </c>
      <c r="L1908" s="99"/>
      <c r="M1908" s="99"/>
      <c r="N1908" s="124" t="s">
        <v>219</v>
      </c>
      <c r="O1908" s="99"/>
    </row>
    <row r="1909" spans="1:15" s="62" customFormat="1" ht="27" x14ac:dyDescent="0.2">
      <c r="A1909" s="99" t="s">
        <v>3967</v>
      </c>
      <c r="B1909" s="125" t="s">
        <v>2692</v>
      </c>
      <c r="C1909" s="125" t="s">
        <v>2692</v>
      </c>
      <c r="D1909" s="96" t="s">
        <v>71</v>
      </c>
      <c r="E1909" s="126">
        <v>2024653</v>
      </c>
      <c r="F1909" s="125" t="s">
        <v>2995</v>
      </c>
      <c r="G1909" s="98"/>
      <c r="H1909" s="94" t="s">
        <v>73</v>
      </c>
      <c r="I1909" s="99"/>
      <c r="J1909" s="99"/>
      <c r="K1909" s="99" t="s">
        <v>3976</v>
      </c>
      <c r="L1909" s="99"/>
      <c r="M1909" s="99"/>
      <c r="N1909" s="126" t="s">
        <v>219</v>
      </c>
      <c r="O1909" s="99"/>
    </row>
    <row r="1910" spans="1:15" s="62" customFormat="1" ht="54" x14ac:dyDescent="0.2">
      <c r="A1910" s="99" t="s">
        <v>3967</v>
      </c>
      <c r="B1910" s="114" t="s">
        <v>2692</v>
      </c>
      <c r="C1910" s="114" t="s">
        <v>2692</v>
      </c>
      <c r="D1910" s="96" t="s">
        <v>71</v>
      </c>
      <c r="E1910" s="124">
        <v>2024742</v>
      </c>
      <c r="F1910" s="114" t="s">
        <v>2996</v>
      </c>
      <c r="G1910" s="98"/>
      <c r="H1910" s="94" t="s">
        <v>73</v>
      </c>
      <c r="I1910" s="99"/>
      <c r="J1910" s="99"/>
      <c r="K1910" s="99" t="s">
        <v>3976</v>
      </c>
      <c r="L1910" s="99"/>
      <c r="M1910" s="99"/>
      <c r="N1910" s="124" t="s">
        <v>219</v>
      </c>
      <c r="O1910" s="99"/>
    </row>
    <row r="1911" spans="1:15" s="62" customFormat="1" ht="27" x14ac:dyDescent="0.2">
      <c r="A1911" s="99" t="s">
        <v>3967</v>
      </c>
      <c r="B1911" s="125" t="s">
        <v>2692</v>
      </c>
      <c r="C1911" s="125" t="s">
        <v>2692</v>
      </c>
      <c r="D1911" s="96" t="s">
        <v>71</v>
      </c>
      <c r="E1911" s="126">
        <v>2024838</v>
      </c>
      <c r="F1911" s="125" t="s">
        <v>2997</v>
      </c>
      <c r="G1911" s="98"/>
      <c r="H1911" s="94" t="s">
        <v>73</v>
      </c>
      <c r="I1911" s="99"/>
      <c r="J1911" s="99"/>
      <c r="K1911" s="99" t="s">
        <v>3976</v>
      </c>
      <c r="L1911" s="99"/>
      <c r="M1911" s="99"/>
      <c r="N1911" s="126" t="s">
        <v>219</v>
      </c>
      <c r="O1911" s="99"/>
    </row>
    <row r="1912" spans="1:15" s="62" customFormat="1" ht="27" x14ac:dyDescent="0.2">
      <c r="A1912" s="99" t="s">
        <v>3967</v>
      </c>
      <c r="B1912" s="114" t="s">
        <v>2692</v>
      </c>
      <c r="C1912" s="114" t="s">
        <v>2692</v>
      </c>
      <c r="D1912" s="96" t="s">
        <v>71</v>
      </c>
      <c r="E1912" s="124">
        <v>2025125</v>
      </c>
      <c r="F1912" s="114" t="s">
        <v>2998</v>
      </c>
      <c r="G1912" s="98"/>
      <c r="H1912" s="94" t="s">
        <v>73</v>
      </c>
      <c r="I1912" s="99"/>
      <c r="J1912" s="99"/>
      <c r="K1912" s="99" t="s">
        <v>3976</v>
      </c>
      <c r="L1912" s="99"/>
      <c r="M1912" s="99"/>
      <c r="N1912" s="124" t="s">
        <v>219</v>
      </c>
      <c r="O1912" s="99"/>
    </row>
    <row r="1913" spans="1:15" s="62" customFormat="1" ht="27" x14ac:dyDescent="0.2">
      <c r="A1913" s="99" t="s">
        <v>3967</v>
      </c>
      <c r="B1913" s="125" t="s">
        <v>2692</v>
      </c>
      <c r="C1913" s="125" t="s">
        <v>2692</v>
      </c>
      <c r="D1913" s="96" t="s">
        <v>71</v>
      </c>
      <c r="E1913" s="126">
        <v>2025126</v>
      </c>
      <c r="F1913" s="125" t="s">
        <v>2999</v>
      </c>
      <c r="G1913" s="98"/>
      <c r="H1913" s="94" t="s">
        <v>73</v>
      </c>
      <c r="I1913" s="99"/>
      <c r="J1913" s="99"/>
      <c r="K1913" s="99" t="s">
        <v>3976</v>
      </c>
      <c r="L1913" s="99"/>
      <c r="M1913" s="99"/>
      <c r="N1913" s="126" t="s">
        <v>219</v>
      </c>
      <c r="O1913" s="99"/>
    </row>
    <row r="1914" spans="1:15" s="62" customFormat="1" ht="27" x14ac:dyDescent="0.2">
      <c r="A1914" s="99" t="s">
        <v>3967</v>
      </c>
      <c r="B1914" s="114" t="s">
        <v>2692</v>
      </c>
      <c r="C1914" s="114" t="s">
        <v>2692</v>
      </c>
      <c r="D1914" s="96" t="s">
        <v>71</v>
      </c>
      <c r="E1914" s="124">
        <v>2025655</v>
      </c>
      <c r="F1914" s="114" t="s">
        <v>3000</v>
      </c>
      <c r="G1914" s="98"/>
      <c r="H1914" s="94" t="s">
        <v>73</v>
      </c>
      <c r="I1914" s="99"/>
      <c r="J1914" s="99"/>
      <c r="K1914" s="99" t="s">
        <v>3976</v>
      </c>
      <c r="L1914" s="99"/>
      <c r="M1914" s="99"/>
      <c r="N1914" s="124" t="s">
        <v>219</v>
      </c>
      <c r="O1914" s="99"/>
    </row>
    <row r="1915" spans="1:15" s="62" customFormat="1" ht="27" x14ac:dyDescent="0.2">
      <c r="A1915" s="99" t="s">
        <v>3967</v>
      </c>
      <c r="B1915" s="125" t="s">
        <v>2692</v>
      </c>
      <c r="C1915" s="125" t="s">
        <v>2692</v>
      </c>
      <c r="D1915" s="96" t="s">
        <v>71</v>
      </c>
      <c r="E1915" s="126">
        <v>2026025</v>
      </c>
      <c r="F1915" s="125" t="s">
        <v>3001</v>
      </c>
      <c r="G1915" s="98"/>
      <c r="H1915" s="94" t="s">
        <v>73</v>
      </c>
      <c r="I1915" s="99"/>
      <c r="J1915" s="99"/>
      <c r="K1915" s="99" t="s">
        <v>3976</v>
      </c>
      <c r="L1915" s="99"/>
      <c r="M1915" s="99"/>
      <c r="N1915" s="126" t="s">
        <v>219</v>
      </c>
      <c r="O1915" s="99"/>
    </row>
    <row r="1916" spans="1:15" s="62" customFormat="1" ht="27" x14ac:dyDescent="0.2">
      <c r="A1916" s="99" t="s">
        <v>3967</v>
      </c>
      <c r="B1916" s="114" t="s">
        <v>2692</v>
      </c>
      <c r="C1916" s="114" t="s">
        <v>2692</v>
      </c>
      <c r="D1916" s="96" t="s">
        <v>71</v>
      </c>
      <c r="E1916" s="124">
        <v>2026318</v>
      </c>
      <c r="F1916" s="114" t="s">
        <v>3002</v>
      </c>
      <c r="G1916" s="98"/>
      <c r="H1916" s="94" t="s">
        <v>73</v>
      </c>
      <c r="I1916" s="99"/>
      <c r="J1916" s="99"/>
      <c r="K1916" s="99" t="s">
        <v>3976</v>
      </c>
      <c r="L1916" s="99"/>
      <c r="M1916" s="99"/>
      <c r="N1916" s="124" t="s">
        <v>219</v>
      </c>
      <c r="O1916" s="99"/>
    </row>
    <row r="1917" spans="1:15" s="62" customFormat="1" ht="40.5" x14ac:dyDescent="0.2">
      <c r="A1917" s="99" t="s">
        <v>3967</v>
      </c>
      <c r="B1917" s="125" t="s">
        <v>2692</v>
      </c>
      <c r="C1917" s="125" t="s">
        <v>2692</v>
      </c>
      <c r="D1917" s="96" t="s">
        <v>71</v>
      </c>
      <c r="E1917" s="126">
        <v>2026531</v>
      </c>
      <c r="F1917" s="125" t="s">
        <v>3003</v>
      </c>
      <c r="G1917" s="98"/>
      <c r="H1917" s="94" t="s">
        <v>73</v>
      </c>
      <c r="I1917" s="99"/>
      <c r="J1917" s="99"/>
      <c r="K1917" s="99" t="s">
        <v>3976</v>
      </c>
      <c r="L1917" s="99"/>
      <c r="M1917" s="99"/>
      <c r="N1917" s="126" t="s">
        <v>219</v>
      </c>
      <c r="O1917" s="99"/>
    </row>
    <row r="1918" spans="1:15" s="62" customFormat="1" ht="27" x14ac:dyDescent="0.2">
      <c r="A1918" s="99" t="s">
        <v>3967</v>
      </c>
      <c r="B1918" s="114" t="s">
        <v>2692</v>
      </c>
      <c r="C1918" s="114" t="s">
        <v>2692</v>
      </c>
      <c r="D1918" s="96" t="s">
        <v>71</v>
      </c>
      <c r="E1918" s="124">
        <v>2026714</v>
      </c>
      <c r="F1918" s="114" t="s">
        <v>3004</v>
      </c>
      <c r="G1918" s="98"/>
      <c r="H1918" s="94" t="s">
        <v>73</v>
      </c>
      <c r="I1918" s="99"/>
      <c r="J1918" s="99"/>
      <c r="K1918" s="99" t="s">
        <v>3976</v>
      </c>
      <c r="L1918" s="99"/>
      <c r="M1918" s="99"/>
      <c r="N1918" s="124" t="s">
        <v>219</v>
      </c>
      <c r="O1918" s="99"/>
    </row>
    <row r="1919" spans="1:15" s="62" customFormat="1" ht="27" x14ac:dyDescent="0.2">
      <c r="A1919" s="99" t="s">
        <v>3967</v>
      </c>
      <c r="B1919" s="125" t="s">
        <v>2692</v>
      </c>
      <c r="C1919" s="125" t="s">
        <v>2692</v>
      </c>
      <c r="D1919" s="96" t="s">
        <v>71</v>
      </c>
      <c r="E1919" s="126">
        <v>2026926</v>
      </c>
      <c r="F1919" s="125" t="s">
        <v>3005</v>
      </c>
      <c r="G1919" s="98"/>
      <c r="H1919" s="94" t="s">
        <v>73</v>
      </c>
      <c r="I1919" s="99"/>
      <c r="J1919" s="99"/>
      <c r="K1919" s="99" t="s">
        <v>3976</v>
      </c>
      <c r="L1919" s="99"/>
      <c r="M1919" s="99"/>
      <c r="N1919" s="126" t="s">
        <v>219</v>
      </c>
      <c r="O1919" s="99"/>
    </row>
    <row r="1920" spans="1:15" s="62" customFormat="1" ht="27" x14ac:dyDescent="0.2">
      <c r="A1920" s="99" t="s">
        <v>3967</v>
      </c>
      <c r="B1920" s="114" t="s">
        <v>2692</v>
      </c>
      <c r="C1920" s="114" t="s">
        <v>2692</v>
      </c>
      <c r="D1920" s="96" t="s">
        <v>71</v>
      </c>
      <c r="E1920" s="124">
        <v>2027343</v>
      </c>
      <c r="F1920" s="114" t="s">
        <v>3006</v>
      </c>
      <c r="G1920" s="98"/>
      <c r="H1920" s="94" t="s">
        <v>73</v>
      </c>
      <c r="I1920" s="99"/>
      <c r="J1920" s="99"/>
      <c r="K1920" s="99" t="s">
        <v>3976</v>
      </c>
      <c r="L1920" s="99"/>
      <c r="M1920" s="99"/>
      <c r="N1920" s="124" t="s">
        <v>219</v>
      </c>
      <c r="O1920" s="99"/>
    </row>
    <row r="1921" spans="1:15" s="62" customFormat="1" ht="40.5" x14ac:dyDescent="0.2">
      <c r="A1921" s="99" t="s">
        <v>3967</v>
      </c>
      <c r="B1921" s="125" t="s">
        <v>2692</v>
      </c>
      <c r="C1921" s="125" t="s">
        <v>2692</v>
      </c>
      <c r="D1921" s="96" t="s">
        <v>71</v>
      </c>
      <c r="E1921" s="126">
        <v>2027490</v>
      </c>
      <c r="F1921" s="125" t="s">
        <v>3007</v>
      </c>
      <c r="G1921" s="98"/>
      <c r="H1921" s="94" t="s">
        <v>73</v>
      </c>
      <c r="I1921" s="99"/>
      <c r="J1921" s="99"/>
      <c r="K1921" s="99" t="s">
        <v>3976</v>
      </c>
      <c r="L1921" s="99"/>
      <c r="M1921" s="99"/>
      <c r="N1921" s="126" t="s">
        <v>219</v>
      </c>
      <c r="O1921" s="99"/>
    </row>
    <row r="1922" spans="1:15" s="62" customFormat="1" ht="27" x14ac:dyDescent="0.2">
      <c r="A1922" s="99" t="s">
        <v>3967</v>
      </c>
      <c r="B1922" s="114" t="s">
        <v>2692</v>
      </c>
      <c r="C1922" s="114" t="s">
        <v>2692</v>
      </c>
      <c r="D1922" s="96" t="s">
        <v>71</v>
      </c>
      <c r="E1922" s="124">
        <v>2027658</v>
      </c>
      <c r="F1922" s="114" t="s">
        <v>3008</v>
      </c>
      <c r="G1922" s="98"/>
      <c r="H1922" s="94" t="s">
        <v>73</v>
      </c>
      <c r="I1922" s="99"/>
      <c r="J1922" s="99"/>
      <c r="K1922" s="99" t="s">
        <v>3976</v>
      </c>
      <c r="L1922" s="99"/>
      <c r="M1922" s="99"/>
      <c r="N1922" s="124" t="s">
        <v>219</v>
      </c>
      <c r="O1922" s="99"/>
    </row>
    <row r="1923" spans="1:15" s="62" customFormat="1" ht="27" x14ac:dyDescent="0.2">
      <c r="A1923" s="99" t="s">
        <v>3967</v>
      </c>
      <c r="B1923" s="125" t="s">
        <v>2692</v>
      </c>
      <c r="C1923" s="125" t="s">
        <v>2692</v>
      </c>
      <c r="D1923" s="96" t="s">
        <v>71</v>
      </c>
      <c r="E1923" s="126">
        <v>2027658</v>
      </c>
      <c r="F1923" s="125" t="s">
        <v>3009</v>
      </c>
      <c r="G1923" s="98"/>
      <c r="H1923" s="94" t="s">
        <v>73</v>
      </c>
      <c r="I1923" s="99"/>
      <c r="J1923" s="99"/>
      <c r="K1923" s="99" t="s">
        <v>3976</v>
      </c>
      <c r="L1923" s="99"/>
      <c r="M1923" s="99"/>
      <c r="N1923" s="126" t="s">
        <v>219</v>
      </c>
      <c r="O1923" s="99"/>
    </row>
    <row r="1924" spans="1:15" s="62" customFormat="1" ht="27" x14ac:dyDescent="0.2">
      <c r="A1924" s="99" t="s">
        <v>3967</v>
      </c>
      <c r="B1924" s="114" t="s">
        <v>2692</v>
      </c>
      <c r="C1924" s="114" t="s">
        <v>2692</v>
      </c>
      <c r="D1924" s="96" t="s">
        <v>71</v>
      </c>
      <c r="E1924" s="124">
        <v>2027659</v>
      </c>
      <c r="F1924" s="114" t="s">
        <v>3010</v>
      </c>
      <c r="G1924" s="98"/>
      <c r="H1924" s="94" t="s">
        <v>73</v>
      </c>
      <c r="I1924" s="99"/>
      <c r="J1924" s="99"/>
      <c r="K1924" s="99" t="s">
        <v>3976</v>
      </c>
      <c r="L1924" s="99"/>
      <c r="M1924" s="99"/>
      <c r="N1924" s="124" t="s">
        <v>219</v>
      </c>
      <c r="O1924" s="99"/>
    </row>
    <row r="1925" spans="1:15" s="62" customFormat="1" ht="40.5" x14ac:dyDescent="0.2">
      <c r="A1925" s="99" t="s">
        <v>3967</v>
      </c>
      <c r="B1925" s="125" t="s">
        <v>2692</v>
      </c>
      <c r="C1925" s="125" t="s">
        <v>2692</v>
      </c>
      <c r="D1925" s="96" t="s">
        <v>71</v>
      </c>
      <c r="E1925" s="126">
        <v>2027668</v>
      </c>
      <c r="F1925" s="125" t="s">
        <v>3011</v>
      </c>
      <c r="G1925" s="98"/>
      <c r="H1925" s="94" t="s">
        <v>73</v>
      </c>
      <c r="I1925" s="99"/>
      <c r="J1925" s="99"/>
      <c r="K1925" s="99" t="s">
        <v>3976</v>
      </c>
      <c r="L1925" s="99"/>
      <c r="M1925" s="99"/>
      <c r="N1925" s="126" t="s">
        <v>219</v>
      </c>
      <c r="O1925" s="99"/>
    </row>
    <row r="1926" spans="1:15" s="62" customFormat="1" ht="40.5" x14ac:dyDescent="0.2">
      <c r="A1926" s="99" t="s">
        <v>3967</v>
      </c>
      <c r="B1926" s="114" t="s">
        <v>2692</v>
      </c>
      <c r="C1926" s="114" t="s">
        <v>2692</v>
      </c>
      <c r="D1926" s="96" t="s">
        <v>71</v>
      </c>
      <c r="E1926" s="124">
        <v>2027701</v>
      </c>
      <c r="F1926" s="114" t="s">
        <v>3012</v>
      </c>
      <c r="G1926" s="98"/>
      <c r="H1926" s="94" t="s">
        <v>73</v>
      </c>
      <c r="I1926" s="99"/>
      <c r="J1926" s="99"/>
      <c r="K1926" s="99" t="s">
        <v>3976</v>
      </c>
      <c r="L1926" s="99"/>
      <c r="M1926" s="99"/>
      <c r="N1926" s="124" t="s">
        <v>219</v>
      </c>
      <c r="O1926" s="99"/>
    </row>
    <row r="1927" spans="1:15" s="62" customFormat="1" ht="27" x14ac:dyDescent="0.2">
      <c r="A1927" s="99" t="s">
        <v>3967</v>
      </c>
      <c r="B1927" s="125" t="s">
        <v>2692</v>
      </c>
      <c r="C1927" s="125" t="s">
        <v>2692</v>
      </c>
      <c r="D1927" s="96" t="s">
        <v>71</v>
      </c>
      <c r="E1927" s="126">
        <v>2027803</v>
      </c>
      <c r="F1927" s="125" t="s">
        <v>3013</v>
      </c>
      <c r="G1927" s="98"/>
      <c r="H1927" s="94" t="s">
        <v>73</v>
      </c>
      <c r="I1927" s="99"/>
      <c r="J1927" s="99"/>
      <c r="K1927" s="99" t="s">
        <v>3976</v>
      </c>
      <c r="L1927" s="99"/>
      <c r="M1927" s="99"/>
      <c r="N1927" s="126" t="s">
        <v>219</v>
      </c>
      <c r="O1927" s="99"/>
    </row>
    <row r="1928" spans="1:15" s="62" customFormat="1" ht="27" x14ac:dyDescent="0.2">
      <c r="A1928" s="99" t="s">
        <v>3967</v>
      </c>
      <c r="B1928" s="114" t="s">
        <v>2692</v>
      </c>
      <c r="C1928" s="114" t="s">
        <v>2692</v>
      </c>
      <c r="D1928" s="96" t="s">
        <v>71</v>
      </c>
      <c r="E1928" s="124">
        <v>2027806</v>
      </c>
      <c r="F1928" s="114" t="s">
        <v>3014</v>
      </c>
      <c r="G1928" s="98"/>
      <c r="H1928" s="94" t="s">
        <v>73</v>
      </c>
      <c r="I1928" s="99"/>
      <c r="J1928" s="99"/>
      <c r="K1928" s="99" t="s">
        <v>3976</v>
      </c>
      <c r="L1928" s="99"/>
      <c r="M1928" s="99"/>
      <c r="N1928" s="124" t="s">
        <v>219</v>
      </c>
      <c r="O1928" s="99"/>
    </row>
    <row r="1929" spans="1:15" s="62" customFormat="1" ht="27" x14ac:dyDescent="0.2">
      <c r="A1929" s="99" t="s">
        <v>3967</v>
      </c>
      <c r="B1929" s="125" t="s">
        <v>2692</v>
      </c>
      <c r="C1929" s="125" t="s">
        <v>2692</v>
      </c>
      <c r="D1929" s="96" t="s">
        <v>71</v>
      </c>
      <c r="E1929" s="126">
        <v>2027807</v>
      </c>
      <c r="F1929" s="125" t="s">
        <v>3015</v>
      </c>
      <c r="G1929" s="98"/>
      <c r="H1929" s="94" t="s">
        <v>73</v>
      </c>
      <c r="I1929" s="99"/>
      <c r="J1929" s="99"/>
      <c r="K1929" s="99" t="s">
        <v>3976</v>
      </c>
      <c r="L1929" s="99"/>
      <c r="M1929" s="99"/>
      <c r="N1929" s="126" t="s">
        <v>219</v>
      </c>
      <c r="O1929" s="99"/>
    </row>
    <row r="1930" spans="1:15" s="62" customFormat="1" ht="27" x14ac:dyDescent="0.2">
      <c r="A1930" s="99" t="s">
        <v>3967</v>
      </c>
      <c r="B1930" s="114" t="s">
        <v>2692</v>
      </c>
      <c r="C1930" s="114" t="s">
        <v>2692</v>
      </c>
      <c r="D1930" s="96" t="s">
        <v>71</v>
      </c>
      <c r="E1930" s="124">
        <v>2027909</v>
      </c>
      <c r="F1930" s="114" t="s">
        <v>3016</v>
      </c>
      <c r="G1930" s="98"/>
      <c r="H1930" s="94" t="s">
        <v>73</v>
      </c>
      <c r="I1930" s="99"/>
      <c r="J1930" s="99"/>
      <c r="K1930" s="99" t="s">
        <v>3976</v>
      </c>
      <c r="L1930" s="99"/>
      <c r="M1930" s="99"/>
      <c r="N1930" s="124" t="s">
        <v>219</v>
      </c>
      <c r="O1930" s="99"/>
    </row>
    <row r="1931" spans="1:15" s="62" customFormat="1" ht="27" x14ac:dyDescent="0.2">
      <c r="A1931" s="99" t="s">
        <v>3967</v>
      </c>
      <c r="B1931" s="125" t="s">
        <v>2692</v>
      </c>
      <c r="C1931" s="125" t="s">
        <v>2692</v>
      </c>
      <c r="D1931" s="96" t="s">
        <v>71</v>
      </c>
      <c r="E1931" s="126">
        <v>2027992</v>
      </c>
      <c r="F1931" s="125" t="s">
        <v>3017</v>
      </c>
      <c r="G1931" s="98"/>
      <c r="H1931" s="94" t="s">
        <v>73</v>
      </c>
      <c r="I1931" s="99"/>
      <c r="J1931" s="99"/>
      <c r="K1931" s="99" t="s">
        <v>3976</v>
      </c>
      <c r="L1931" s="99"/>
      <c r="M1931" s="99"/>
      <c r="N1931" s="126" t="s">
        <v>219</v>
      </c>
      <c r="O1931" s="99"/>
    </row>
    <row r="1932" spans="1:15" s="62" customFormat="1" ht="27" x14ac:dyDescent="0.2">
      <c r="A1932" s="99" t="s">
        <v>3967</v>
      </c>
      <c r="B1932" s="114" t="s">
        <v>2692</v>
      </c>
      <c r="C1932" s="114" t="s">
        <v>2692</v>
      </c>
      <c r="D1932" s="96" t="s">
        <v>71</v>
      </c>
      <c r="E1932" s="124">
        <v>2027992</v>
      </c>
      <c r="F1932" s="114" t="s">
        <v>3017</v>
      </c>
      <c r="G1932" s="98"/>
      <c r="H1932" s="94" t="s">
        <v>73</v>
      </c>
      <c r="I1932" s="99"/>
      <c r="J1932" s="99"/>
      <c r="K1932" s="99" t="s">
        <v>3976</v>
      </c>
      <c r="L1932" s="99"/>
      <c r="M1932" s="99"/>
      <c r="N1932" s="124" t="s">
        <v>219</v>
      </c>
      <c r="O1932" s="99"/>
    </row>
    <row r="1933" spans="1:15" s="62" customFormat="1" ht="27" x14ac:dyDescent="0.2">
      <c r="A1933" s="99" t="s">
        <v>3967</v>
      </c>
      <c r="B1933" s="125" t="s">
        <v>2692</v>
      </c>
      <c r="C1933" s="125" t="s">
        <v>2692</v>
      </c>
      <c r="D1933" s="96" t="s">
        <v>71</v>
      </c>
      <c r="E1933" s="126">
        <v>2027997</v>
      </c>
      <c r="F1933" s="125" t="s">
        <v>3018</v>
      </c>
      <c r="G1933" s="98"/>
      <c r="H1933" s="94" t="s">
        <v>73</v>
      </c>
      <c r="I1933" s="99"/>
      <c r="J1933" s="99"/>
      <c r="K1933" s="99" t="s">
        <v>3976</v>
      </c>
      <c r="L1933" s="99"/>
      <c r="M1933" s="99"/>
      <c r="N1933" s="126" t="s">
        <v>219</v>
      </c>
      <c r="O1933" s="99"/>
    </row>
    <row r="1934" spans="1:15" s="62" customFormat="1" ht="40.5" x14ac:dyDescent="0.2">
      <c r="A1934" s="99" t="s">
        <v>3967</v>
      </c>
      <c r="B1934" s="114" t="s">
        <v>2692</v>
      </c>
      <c r="C1934" s="114" t="s">
        <v>2692</v>
      </c>
      <c r="D1934" s="96" t="s">
        <v>71</v>
      </c>
      <c r="E1934" s="124">
        <v>2028005</v>
      </c>
      <c r="F1934" s="114" t="s">
        <v>3019</v>
      </c>
      <c r="G1934" s="98"/>
      <c r="H1934" s="94" t="s">
        <v>73</v>
      </c>
      <c r="I1934" s="99"/>
      <c r="J1934" s="99"/>
      <c r="K1934" s="99" t="s">
        <v>3976</v>
      </c>
      <c r="L1934" s="99"/>
      <c r="M1934" s="99"/>
      <c r="N1934" s="124" t="s">
        <v>219</v>
      </c>
      <c r="O1934" s="99"/>
    </row>
    <row r="1935" spans="1:15" s="62" customFormat="1" ht="27" x14ac:dyDescent="0.2">
      <c r="A1935" s="99" t="s">
        <v>3967</v>
      </c>
      <c r="B1935" s="125" t="s">
        <v>2692</v>
      </c>
      <c r="C1935" s="125" t="s">
        <v>2692</v>
      </c>
      <c r="D1935" s="96" t="s">
        <v>71</v>
      </c>
      <c r="E1935" s="126">
        <v>2028042</v>
      </c>
      <c r="F1935" s="125" t="s">
        <v>3020</v>
      </c>
      <c r="G1935" s="98"/>
      <c r="H1935" s="94" t="s">
        <v>73</v>
      </c>
      <c r="I1935" s="99"/>
      <c r="J1935" s="99"/>
      <c r="K1935" s="99" t="s">
        <v>3976</v>
      </c>
      <c r="L1935" s="99"/>
      <c r="M1935" s="99"/>
      <c r="N1935" s="126" t="s">
        <v>219</v>
      </c>
      <c r="O1935" s="99"/>
    </row>
    <row r="1936" spans="1:15" s="62" customFormat="1" ht="40.5" x14ac:dyDescent="0.2">
      <c r="A1936" s="99" t="s">
        <v>3967</v>
      </c>
      <c r="B1936" s="114" t="s">
        <v>2692</v>
      </c>
      <c r="C1936" s="114" t="s">
        <v>2692</v>
      </c>
      <c r="D1936" s="96" t="s">
        <v>71</v>
      </c>
      <c r="E1936" s="124">
        <v>2028139</v>
      </c>
      <c r="F1936" s="114" t="s">
        <v>3021</v>
      </c>
      <c r="G1936" s="98"/>
      <c r="H1936" s="94" t="s">
        <v>73</v>
      </c>
      <c r="I1936" s="99"/>
      <c r="J1936" s="99"/>
      <c r="K1936" s="99" t="s">
        <v>3976</v>
      </c>
      <c r="L1936" s="99"/>
      <c r="M1936" s="99"/>
      <c r="N1936" s="124" t="s">
        <v>219</v>
      </c>
      <c r="O1936" s="99"/>
    </row>
    <row r="1937" spans="1:15" s="62" customFormat="1" ht="27" x14ac:dyDescent="0.2">
      <c r="A1937" s="99" t="s">
        <v>3967</v>
      </c>
      <c r="B1937" s="125" t="s">
        <v>2692</v>
      </c>
      <c r="C1937" s="125" t="s">
        <v>2692</v>
      </c>
      <c r="D1937" s="96" t="s">
        <v>71</v>
      </c>
      <c r="E1937" s="126">
        <v>2028142</v>
      </c>
      <c r="F1937" s="125" t="s">
        <v>3022</v>
      </c>
      <c r="G1937" s="98"/>
      <c r="H1937" s="94" t="s">
        <v>73</v>
      </c>
      <c r="I1937" s="99"/>
      <c r="J1937" s="99"/>
      <c r="K1937" s="99" t="s">
        <v>3976</v>
      </c>
      <c r="L1937" s="99"/>
      <c r="M1937" s="99"/>
      <c r="N1937" s="126" t="s">
        <v>219</v>
      </c>
      <c r="O1937" s="99"/>
    </row>
    <row r="1938" spans="1:15" s="62" customFormat="1" ht="40.5" x14ac:dyDescent="0.2">
      <c r="A1938" s="99" t="s">
        <v>3967</v>
      </c>
      <c r="B1938" s="114" t="s">
        <v>2692</v>
      </c>
      <c r="C1938" s="114" t="s">
        <v>2692</v>
      </c>
      <c r="D1938" s="96" t="s">
        <v>71</v>
      </c>
      <c r="E1938" s="124">
        <v>2028147</v>
      </c>
      <c r="F1938" s="114" t="s">
        <v>3023</v>
      </c>
      <c r="G1938" s="98"/>
      <c r="H1938" s="94" t="s">
        <v>73</v>
      </c>
      <c r="I1938" s="99"/>
      <c r="J1938" s="99"/>
      <c r="K1938" s="99" t="s">
        <v>3976</v>
      </c>
      <c r="L1938" s="99"/>
      <c r="M1938" s="99"/>
      <c r="N1938" s="124" t="s">
        <v>219</v>
      </c>
      <c r="O1938" s="99"/>
    </row>
    <row r="1939" spans="1:15" s="62" customFormat="1" ht="27" x14ac:dyDescent="0.2">
      <c r="A1939" s="99" t="s">
        <v>3967</v>
      </c>
      <c r="B1939" s="125" t="s">
        <v>2692</v>
      </c>
      <c r="C1939" s="125" t="s">
        <v>2692</v>
      </c>
      <c r="D1939" s="96" t="s">
        <v>71</v>
      </c>
      <c r="E1939" s="126">
        <v>2028209</v>
      </c>
      <c r="F1939" s="125" t="s">
        <v>3024</v>
      </c>
      <c r="G1939" s="98"/>
      <c r="H1939" s="94" t="s">
        <v>73</v>
      </c>
      <c r="I1939" s="99"/>
      <c r="J1939" s="99"/>
      <c r="K1939" s="99" t="s">
        <v>3976</v>
      </c>
      <c r="L1939" s="99"/>
      <c r="M1939" s="99"/>
      <c r="N1939" s="126" t="s">
        <v>219</v>
      </c>
      <c r="O1939" s="99"/>
    </row>
    <row r="1940" spans="1:15" s="62" customFormat="1" ht="40.5" x14ac:dyDescent="0.2">
      <c r="A1940" s="99" t="s">
        <v>3967</v>
      </c>
      <c r="B1940" s="114" t="s">
        <v>2692</v>
      </c>
      <c r="C1940" s="114" t="s">
        <v>2692</v>
      </c>
      <c r="D1940" s="96" t="s">
        <v>71</v>
      </c>
      <c r="E1940" s="124">
        <v>2028240</v>
      </c>
      <c r="F1940" s="114" t="s">
        <v>3025</v>
      </c>
      <c r="G1940" s="98"/>
      <c r="H1940" s="94" t="s">
        <v>73</v>
      </c>
      <c r="I1940" s="99"/>
      <c r="J1940" s="99"/>
      <c r="K1940" s="99" t="s">
        <v>3976</v>
      </c>
      <c r="L1940" s="99"/>
      <c r="M1940" s="99"/>
      <c r="N1940" s="124" t="s">
        <v>219</v>
      </c>
      <c r="O1940" s="99"/>
    </row>
    <row r="1941" spans="1:15" s="62" customFormat="1" ht="67.5" x14ac:dyDescent="0.2">
      <c r="A1941" s="99" t="s">
        <v>3967</v>
      </c>
      <c r="B1941" s="125" t="s">
        <v>2692</v>
      </c>
      <c r="C1941" s="125" t="s">
        <v>2692</v>
      </c>
      <c r="D1941" s="96" t="s">
        <v>71</v>
      </c>
      <c r="E1941" s="126">
        <v>2028373</v>
      </c>
      <c r="F1941" s="125" t="s">
        <v>3026</v>
      </c>
      <c r="G1941" s="98"/>
      <c r="H1941" s="94" t="s">
        <v>73</v>
      </c>
      <c r="I1941" s="99"/>
      <c r="J1941" s="99"/>
      <c r="K1941" s="99" t="s">
        <v>3976</v>
      </c>
      <c r="L1941" s="99"/>
      <c r="M1941" s="99"/>
      <c r="N1941" s="126" t="s">
        <v>219</v>
      </c>
      <c r="O1941" s="99"/>
    </row>
    <row r="1942" spans="1:15" s="62" customFormat="1" ht="40.5" x14ac:dyDescent="0.2">
      <c r="A1942" s="99" t="s">
        <v>3967</v>
      </c>
      <c r="B1942" s="114" t="s">
        <v>2692</v>
      </c>
      <c r="C1942" s="114" t="s">
        <v>2692</v>
      </c>
      <c r="D1942" s="96" t="s">
        <v>71</v>
      </c>
      <c r="E1942" s="124">
        <v>2028432</v>
      </c>
      <c r="F1942" s="114" t="s">
        <v>3027</v>
      </c>
      <c r="G1942" s="98"/>
      <c r="H1942" s="94" t="s">
        <v>73</v>
      </c>
      <c r="I1942" s="99"/>
      <c r="J1942" s="99"/>
      <c r="K1942" s="99" t="s">
        <v>3976</v>
      </c>
      <c r="L1942" s="99"/>
      <c r="M1942" s="99"/>
      <c r="N1942" s="124" t="s">
        <v>219</v>
      </c>
      <c r="O1942" s="99"/>
    </row>
    <row r="1943" spans="1:15" s="62" customFormat="1" ht="27" x14ac:dyDescent="0.2">
      <c r="A1943" s="99" t="s">
        <v>3967</v>
      </c>
      <c r="B1943" s="125" t="s">
        <v>2692</v>
      </c>
      <c r="C1943" s="125" t="s">
        <v>2692</v>
      </c>
      <c r="D1943" s="96" t="s">
        <v>71</v>
      </c>
      <c r="E1943" s="126">
        <v>2028459</v>
      </c>
      <c r="F1943" s="125" t="s">
        <v>3028</v>
      </c>
      <c r="G1943" s="98"/>
      <c r="H1943" s="94" t="s">
        <v>73</v>
      </c>
      <c r="I1943" s="99"/>
      <c r="J1943" s="99"/>
      <c r="K1943" s="99" t="s">
        <v>3976</v>
      </c>
      <c r="L1943" s="99"/>
      <c r="M1943" s="99"/>
      <c r="N1943" s="126" t="s">
        <v>219</v>
      </c>
      <c r="O1943" s="99"/>
    </row>
    <row r="1944" spans="1:15" s="62" customFormat="1" ht="54" x14ac:dyDescent="0.2">
      <c r="A1944" s="99" t="s">
        <v>3967</v>
      </c>
      <c r="B1944" s="114" t="s">
        <v>2692</v>
      </c>
      <c r="C1944" s="114" t="s">
        <v>2692</v>
      </c>
      <c r="D1944" s="96" t="s">
        <v>71</v>
      </c>
      <c r="E1944" s="124">
        <v>2028567</v>
      </c>
      <c r="F1944" s="114" t="s">
        <v>3029</v>
      </c>
      <c r="G1944" s="98"/>
      <c r="H1944" s="94" t="s">
        <v>73</v>
      </c>
      <c r="I1944" s="99"/>
      <c r="J1944" s="99"/>
      <c r="K1944" s="99" t="s">
        <v>3976</v>
      </c>
      <c r="L1944" s="99"/>
      <c r="M1944" s="99"/>
      <c r="N1944" s="124" t="s">
        <v>219</v>
      </c>
      <c r="O1944" s="99"/>
    </row>
    <row r="1945" spans="1:15" s="62" customFormat="1" ht="27" x14ac:dyDescent="0.2">
      <c r="A1945" s="99" t="s">
        <v>3967</v>
      </c>
      <c r="B1945" s="125" t="s">
        <v>2692</v>
      </c>
      <c r="C1945" s="125" t="s">
        <v>2692</v>
      </c>
      <c r="D1945" s="96" t="s">
        <v>71</v>
      </c>
      <c r="E1945" s="126">
        <v>2028570</v>
      </c>
      <c r="F1945" s="125" t="s">
        <v>3030</v>
      </c>
      <c r="G1945" s="98"/>
      <c r="H1945" s="94" t="s">
        <v>73</v>
      </c>
      <c r="I1945" s="99"/>
      <c r="J1945" s="99"/>
      <c r="K1945" s="99" t="s">
        <v>3976</v>
      </c>
      <c r="L1945" s="99"/>
      <c r="M1945" s="99"/>
      <c r="N1945" s="126" t="s">
        <v>219</v>
      </c>
      <c r="O1945" s="99"/>
    </row>
    <row r="1946" spans="1:15" s="62" customFormat="1" ht="40.5" x14ac:dyDescent="0.2">
      <c r="A1946" s="99" t="s">
        <v>3967</v>
      </c>
      <c r="B1946" s="114" t="s">
        <v>2692</v>
      </c>
      <c r="C1946" s="114" t="s">
        <v>2692</v>
      </c>
      <c r="D1946" s="96" t="s">
        <v>71</v>
      </c>
      <c r="E1946" s="124">
        <v>2028579</v>
      </c>
      <c r="F1946" s="114" t="s">
        <v>3031</v>
      </c>
      <c r="G1946" s="98"/>
      <c r="H1946" s="94" t="s">
        <v>73</v>
      </c>
      <c r="I1946" s="99"/>
      <c r="J1946" s="99"/>
      <c r="K1946" s="99" t="s">
        <v>3976</v>
      </c>
      <c r="L1946" s="99"/>
      <c r="M1946" s="99"/>
      <c r="N1946" s="124" t="s">
        <v>219</v>
      </c>
      <c r="O1946" s="99"/>
    </row>
    <row r="1947" spans="1:15" s="62" customFormat="1" ht="54" x14ac:dyDescent="0.2">
      <c r="A1947" s="99" t="s">
        <v>3967</v>
      </c>
      <c r="B1947" s="125" t="s">
        <v>2692</v>
      </c>
      <c r="C1947" s="125" t="s">
        <v>2692</v>
      </c>
      <c r="D1947" s="96" t="s">
        <v>71</v>
      </c>
      <c r="E1947" s="126">
        <v>2028593</v>
      </c>
      <c r="F1947" s="125" t="s">
        <v>3032</v>
      </c>
      <c r="G1947" s="98"/>
      <c r="H1947" s="94" t="s">
        <v>73</v>
      </c>
      <c r="I1947" s="99"/>
      <c r="J1947" s="99"/>
      <c r="K1947" s="99" t="s">
        <v>3976</v>
      </c>
      <c r="L1947" s="99"/>
      <c r="M1947" s="99"/>
      <c r="N1947" s="126" t="s">
        <v>219</v>
      </c>
      <c r="O1947" s="99"/>
    </row>
    <row r="1948" spans="1:15" s="62" customFormat="1" ht="27" x14ac:dyDescent="0.2">
      <c r="A1948" s="99" t="s">
        <v>3967</v>
      </c>
      <c r="B1948" s="114" t="s">
        <v>2692</v>
      </c>
      <c r="C1948" s="114" t="s">
        <v>2692</v>
      </c>
      <c r="D1948" s="96" t="s">
        <v>71</v>
      </c>
      <c r="E1948" s="124">
        <v>2028770</v>
      </c>
      <c r="F1948" s="114" t="s">
        <v>3033</v>
      </c>
      <c r="G1948" s="98"/>
      <c r="H1948" s="94" t="s">
        <v>73</v>
      </c>
      <c r="I1948" s="99"/>
      <c r="J1948" s="99"/>
      <c r="K1948" s="99" t="s">
        <v>3976</v>
      </c>
      <c r="L1948" s="99"/>
      <c r="M1948" s="99"/>
      <c r="N1948" s="124" t="s">
        <v>219</v>
      </c>
      <c r="O1948" s="99"/>
    </row>
    <row r="1949" spans="1:15" s="62" customFormat="1" ht="27" x14ac:dyDescent="0.2">
      <c r="A1949" s="99" t="s">
        <v>3967</v>
      </c>
      <c r="B1949" s="125" t="s">
        <v>2692</v>
      </c>
      <c r="C1949" s="125" t="s">
        <v>2692</v>
      </c>
      <c r="D1949" s="96" t="s">
        <v>71</v>
      </c>
      <c r="E1949" s="126">
        <v>2028894</v>
      </c>
      <c r="F1949" s="125" t="s">
        <v>3034</v>
      </c>
      <c r="G1949" s="98"/>
      <c r="H1949" s="94" t="s">
        <v>73</v>
      </c>
      <c r="I1949" s="99"/>
      <c r="J1949" s="99"/>
      <c r="K1949" s="99" t="s">
        <v>3976</v>
      </c>
      <c r="L1949" s="99"/>
      <c r="M1949" s="99"/>
      <c r="N1949" s="126" t="s">
        <v>219</v>
      </c>
      <c r="O1949" s="99"/>
    </row>
    <row r="1950" spans="1:15" s="62" customFormat="1" ht="27" x14ac:dyDescent="0.2">
      <c r="A1950" s="99" t="s">
        <v>3967</v>
      </c>
      <c r="B1950" s="114" t="s">
        <v>2692</v>
      </c>
      <c r="C1950" s="114" t="s">
        <v>2692</v>
      </c>
      <c r="D1950" s="96" t="s">
        <v>71</v>
      </c>
      <c r="E1950" s="124">
        <v>2028895</v>
      </c>
      <c r="F1950" s="114" t="s">
        <v>3035</v>
      </c>
      <c r="G1950" s="98"/>
      <c r="H1950" s="94" t="s">
        <v>73</v>
      </c>
      <c r="I1950" s="99"/>
      <c r="J1950" s="99"/>
      <c r="K1950" s="99" t="s">
        <v>3976</v>
      </c>
      <c r="L1950" s="99"/>
      <c r="M1950" s="99"/>
      <c r="N1950" s="124" t="s">
        <v>219</v>
      </c>
      <c r="O1950" s="99"/>
    </row>
    <row r="1951" spans="1:15" s="62" customFormat="1" ht="54" x14ac:dyDescent="0.2">
      <c r="A1951" s="99" t="s">
        <v>3967</v>
      </c>
      <c r="B1951" s="125" t="s">
        <v>2692</v>
      </c>
      <c r="C1951" s="125" t="s">
        <v>2692</v>
      </c>
      <c r="D1951" s="96" t="s">
        <v>71</v>
      </c>
      <c r="E1951" s="126">
        <v>2029154</v>
      </c>
      <c r="F1951" s="125" t="s">
        <v>3036</v>
      </c>
      <c r="G1951" s="98"/>
      <c r="H1951" s="94" t="s">
        <v>73</v>
      </c>
      <c r="I1951" s="99"/>
      <c r="J1951" s="99"/>
      <c r="K1951" s="99" t="s">
        <v>3976</v>
      </c>
      <c r="L1951" s="99"/>
      <c r="M1951" s="99"/>
      <c r="N1951" s="126" t="s">
        <v>219</v>
      </c>
      <c r="O1951" s="99"/>
    </row>
    <row r="1952" spans="1:15" s="62" customFormat="1" ht="27" x14ac:dyDescent="0.2">
      <c r="A1952" s="99" t="s">
        <v>3967</v>
      </c>
      <c r="B1952" s="114" t="s">
        <v>2692</v>
      </c>
      <c r="C1952" s="114" t="s">
        <v>2692</v>
      </c>
      <c r="D1952" s="96" t="s">
        <v>71</v>
      </c>
      <c r="E1952" s="124">
        <v>2029156</v>
      </c>
      <c r="F1952" s="114" t="s">
        <v>3037</v>
      </c>
      <c r="G1952" s="98"/>
      <c r="H1952" s="94" t="s">
        <v>73</v>
      </c>
      <c r="I1952" s="99"/>
      <c r="J1952" s="99"/>
      <c r="K1952" s="99" t="s">
        <v>3976</v>
      </c>
      <c r="L1952" s="99"/>
      <c r="M1952" s="99"/>
      <c r="N1952" s="124" t="s">
        <v>219</v>
      </c>
      <c r="O1952" s="99"/>
    </row>
    <row r="1953" spans="1:15" s="62" customFormat="1" ht="40.5" x14ac:dyDescent="0.2">
      <c r="A1953" s="99" t="s">
        <v>3967</v>
      </c>
      <c r="B1953" s="125" t="s">
        <v>2692</v>
      </c>
      <c r="C1953" s="125" t="s">
        <v>2692</v>
      </c>
      <c r="D1953" s="96" t="s">
        <v>71</v>
      </c>
      <c r="E1953" s="126">
        <v>2029157</v>
      </c>
      <c r="F1953" s="125" t="s">
        <v>3038</v>
      </c>
      <c r="G1953" s="98"/>
      <c r="H1953" s="94" t="s">
        <v>73</v>
      </c>
      <c r="I1953" s="99"/>
      <c r="J1953" s="99"/>
      <c r="K1953" s="99" t="s">
        <v>3976</v>
      </c>
      <c r="L1953" s="99"/>
      <c r="M1953" s="99"/>
      <c r="N1953" s="126" t="s">
        <v>219</v>
      </c>
      <c r="O1953" s="99"/>
    </row>
    <row r="1954" spans="1:15" s="62" customFormat="1" ht="27" x14ac:dyDescent="0.2">
      <c r="A1954" s="99" t="s">
        <v>3967</v>
      </c>
      <c r="B1954" s="114" t="s">
        <v>2692</v>
      </c>
      <c r="C1954" s="114" t="s">
        <v>2692</v>
      </c>
      <c r="D1954" s="96" t="s">
        <v>71</v>
      </c>
      <c r="E1954" s="124">
        <v>2029159</v>
      </c>
      <c r="F1954" s="114" t="s">
        <v>3039</v>
      </c>
      <c r="G1954" s="98"/>
      <c r="H1954" s="94" t="s">
        <v>73</v>
      </c>
      <c r="I1954" s="99"/>
      <c r="J1954" s="99"/>
      <c r="K1954" s="99" t="s">
        <v>3976</v>
      </c>
      <c r="L1954" s="99"/>
      <c r="M1954" s="99"/>
      <c r="N1954" s="124" t="s">
        <v>219</v>
      </c>
      <c r="O1954" s="99"/>
    </row>
    <row r="1955" spans="1:15" s="62" customFormat="1" ht="40.5" x14ac:dyDescent="0.2">
      <c r="A1955" s="99" t="s">
        <v>3967</v>
      </c>
      <c r="B1955" s="125" t="s">
        <v>2692</v>
      </c>
      <c r="C1955" s="125" t="s">
        <v>2692</v>
      </c>
      <c r="D1955" s="96" t="s">
        <v>71</v>
      </c>
      <c r="E1955" s="126">
        <v>2029161</v>
      </c>
      <c r="F1955" s="125" t="s">
        <v>3040</v>
      </c>
      <c r="G1955" s="98"/>
      <c r="H1955" s="94" t="s">
        <v>73</v>
      </c>
      <c r="I1955" s="99"/>
      <c r="J1955" s="99"/>
      <c r="K1955" s="99" t="s">
        <v>3976</v>
      </c>
      <c r="L1955" s="99"/>
      <c r="M1955" s="99"/>
      <c r="N1955" s="126" t="s">
        <v>219</v>
      </c>
      <c r="O1955" s="99"/>
    </row>
    <row r="1956" spans="1:15" s="62" customFormat="1" ht="54" x14ac:dyDescent="0.2">
      <c r="A1956" s="99" t="s">
        <v>3967</v>
      </c>
      <c r="B1956" s="114" t="s">
        <v>2692</v>
      </c>
      <c r="C1956" s="114" t="s">
        <v>2692</v>
      </c>
      <c r="D1956" s="96" t="s">
        <v>71</v>
      </c>
      <c r="E1956" s="124">
        <v>2029162</v>
      </c>
      <c r="F1956" s="114" t="s">
        <v>3041</v>
      </c>
      <c r="G1956" s="98"/>
      <c r="H1956" s="94" t="s">
        <v>73</v>
      </c>
      <c r="I1956" s="99"/>
      <c r="J1956" s="99"/>
      <c r="K1956" s="99" t="s">
        <v>3976</v>
      </c>
      <c r="L1956" s="99"/>
      <c r="M1956" s="99"/>
      <c r="N1956" s="124" t="s">
        <v>219</v>
      </c>
      <c r="O1956" s="99"/>
    </row>
    <row r="1957" spans="1:15" s="62" customFormat="1" ht="40.5" x14ac:dyDescent="0.2">
      <c r="A1957" s="99" t="s">
        <v>3967</v>
      </c>
      <c r="B1957" s="125" t="s">
        <v>2692</v>
      </c>
      <c r="C1957" s="125" t="s">
        <v>2692</v>
      </c>
      <c r="D1957" s="96" t="s">
        <v>71</v>
      </c>
      <c r="E1957" s="126">
        <v>2029170</v>
      </c>
      <c r="F1957" s="125" t="s">
        <v>3042</v>
      </c>
      <c r="G1957" s="98"/>
      <c r="H1957" s="94" t="s">
        <v>73</v>
      </c>
      <c r="I1957" s="99"/>
      <c r="J1957" s="99"/>
      <c r="K1957" s="99" t="s">
        <v>3976</v>
      </c>
      <c r="L1957" s="99"/>
      <c r="M1957" s="99"/>
      <c r="N1957" s="126" t="s">
        <v>219</v>
      </c>
      <c r="O1957" s="99"/>
    </row>
    <row r="1958" spans="1:15" s="62" customFormat="1" ht="27" x14ac:dyDescent="0.2">
      <c r="A1958" s="99" t="s">
        <v>3967</v>
      </c>
      <c r="B1958" s="114" t="s">
        <v>2692</v>
      </c>
      <c r="C1958" s="114" t="s">
        <v>2692</v>
      </c>
      <c r="D1958" s="96" t="s">
        <v>71</v>
      </c>
      <c r="E1958" s="124">
        <v>2029175</v>
      </c>
      <c r="F1958" s="114" t="s">
        <v>3043</v>
      </c>
      <c r="G1958" s="98"/>
      <c r="H1958" s="94" t="s">
        <v>73</v>
      </c>
      <c r="I1958" s="99"/>
      <c r="J1958" s="99"/>
      <c r="K1958" s="99" t="s">
        <v>3976</v>
      </c>
      <c r="L1958" s="99"/>
      <c r="M1958" s="99"/>
      <c r="N1958" s="124" t="s">
        <v>219</v>
      </c>
      <c r="O1958" s="99"/>
    </row>
    <row r="1959" spans="1:15" s="62" customFormat="1" ht="27" x14ac:dyDescent="0.2">
      <c r="A1959" s="99" t="s">
        <v>3967</v>
      </c>
      <c r="B1959" s="125" t="s">
        <v>2692</v>
      </c>
      <c r="C1959" s="125" t="s">
        <v>2692</v>
      </c>
      <c r="D1959" s="96" t="s">
        <v>71</v>
      </c>
      <c r="E1959" s="126">
        <v>2029177</v>
      </c>
      <c r="F1959" s="125" t="s">
        <v>3044</v>
      </c>
      <c r="G1959" s="98"/>
      <c r="H1959" s="94" t="s">
        <v>73</v>
      </c>
      <c r="I1959" s="99"/>
      <c r="J1959" s="99"/>
      <c r="K1959" s="99" t="s">
        <v>3976</v>
      </c>
      <c r="L1959" s="99"/>
      <c r="M1959" s="99"/>
      <c r="N1959" s="126" t="s">
        <v>219</v>
      </c>
      <c r="O1959" s="99"/>
    </row>
    <row r="1960" spans="1:15" s="62" customFormat="1" ht="27" x14ac:dyDescent="0.2">
      <c r="A1960" s="99" t="s">
        <v>3967</v>
      </c>
      <c r="B1960" s="114" t="s">
        <v>2692</v>
      </c>
      <c r="C1960" s="114" t="s">
        <v>2692</v>
      </c>
      <c r="D1960" s="96" t="s">
        <v>71</v>
      </c>
      <c r="E1960" s="124">
        <v>2029182</v>
      </c>
      <c r="F1960" s="114" t="s">
        <v>3045</v>
      </c>
      <c r="G1960" s="98"/>
      <c r="H1960" s="94" t="s">
        <v>73</v>
      </c>
      <c r="I1960" s="99"/>
      <c r="J1960" s="99"/>
      <c r="K1960" s="99" t="s">
        <v>3976</v>
      </c>
      <c r="L1960" s="99"/>
      <c r="M1960" s="99"/>
      <c r="N1960" s="124" t="s">
        <v>219</v>
      </c>
      <c r="O1960" s="99"/>
    </row>
    <row r="1961" spans="1:15" s="62" customFormat="1" ht="54" x14ac:dyDescent="0.2">
      <c r="A1961" s="99" t="s">
        <v>3967</v>
      </c>
      <c r="B1961" s="125" t="s">
        <v>2692</v>
      </c>
      <c r="C1961" s="125" t="s">
        <v>2692</v>
      </c>
      <c r="D1961" s="96" t="s">
        <v>71</v>
      </c>
      <c r="E1961" s="126">
        <v>2029185</v>
      </c>
      <c r="F1961" s="125" t="s">
        <v>3046</v>
      </c>
      <c r="G1961" s="98"/>
      <c r="H1961" s="94" t="s">
        <v>73</v>
      </c>
      <c r="I1961" s="99"/>
      <c r="J1961" s="99"/>
      <c r="K1961" s="99" t="s">
        <v>3976</v>
      </c>
      <c r="L1961" s="99"/>
      <c r="M1961" s="99"/>
      <c r="N1961" s="126" t="s">
        <v>219</v>
      </c>
      <c r="O1961" s="99"/>
    </row>
    <row r="1962" spans="1:15" s="62" customFormat="1" ht="27" x14ac:dyDescent="0.2">
      <c r="A1962" s="99" t="s">
        <v>3967</v>
      </c>
      <c r="B1962" s="114" t="s">
        <v>2692</v>
      </c>
      <c r="C1962" s="114" t="s">
        <v>2692</v>
      </c>
      <c r="D1962" s="96" t="s">
        <v>71</v>
      </c>
      <c r="E1962" s="124">
        <v>2029188</v>
      </c>
      <c r="F1962" s="114" t="s">
        <v>3047</v>
      </c>
      <c r="G1962" s="98"/>
      <c r="H1962" s="94" t="s">
        <v>73</v>
      </c>
      <c r="I1962" s="99"/>
      <c r="J1962" s="99"/>
      <c r="K1962" s="99" t="s">
        <v>3976</v>
      </c>
      <c r="L1962" s="99"/>
      <c r="M1962" s="99"/>
      <c r="N1962" s="124" t="s">
        <v>219</v>
      </c>
      <c r="O1962" s="99"/>
    </row>
    <row r="1963" spans="1:15" s="62" customFormat="1" ht="27" x14ac:dyDescent="0.2">
      <c r="A1963" s="99" t="s">
        <v>3967</v>
      </c>
      <c r="B1963" s="125" t="s">
        <v>2692</v>
      </c>
      <c r="C1963" s="125" t="s">
        <v>2692</v>
      </c>
      <c r="D1963" s="96" t="s">
        <v>71</v>
      </c>
      <c r="E1963" s="126">
        <v>2029189</v>
      </c>
      <c r="F1963" s="125" t="s">
        <v>3048</v>
      </c>
      <c r="G1963" s="98"/>
      <c r="H1963" s="94" t="s">
        <v>73</v>
      </c>
      <c r="I1963" s="99"/>
      <c r="J1963" s="99"/>
      <c r="K1963" s="99" t="s">
        <v>3976</v>
      </c>
      <c r="L1963" s="99"/>
      <c r="M1963" s="99"/>
      <c r="N1963" s="126" t="s">
        <v>219</v>
      </c>
      <c r="O1963" s="99"/>
    </row>
    <row r="1964" spans="1:15" s="62" customFormat="1" ht="27" x14ac:dyDescent="0.2">
      <c r="A1964" s="99" t="s">
        <v>3967</v>
      </c>
      <c r="B1964" s="114" t="s">
        <v>2692</v>
      </c>
      <c r="C1964" s="114" t="s">
        <v>2692</v>
      </c>
      <c r="D1964" s="96" t="s">
        <v>71</v>
      </c>
      <c r="E1964" s="124">
        <v>2029190</v>
      </c>
      <c r="F1964" s="114" t="s">
        <v>3049</v>
      </c>
      <c r="G1964" s="98"/>
      <c r="H1964" s="94" t="s">
        <v>73</v>
      </c>
      <c r="I1964" s="99"/>
      <c r="J1964" s="99"/>
      <c r="K1964" s="99" t="s">
        <v>3976</v>
      </c>
      <c r="L1964" s="99"/>
      <c r="M1964" s="99"/>
      <c r="N1964" s="124" t="s">
        <v>219</v>
      </c>
      <c r="O1964" s="99"/>
    </row>
    <row r="1965" spans="1:15" s="62" customFormat="1" ht="27" x14ac:dyDescent="0.2">
      <c r="A1965" s="99" t="s">
        <v>3967</v>
      </c>
      <c r="B1965" s="125" t="s">
        <v>2692</v>
      </c>
      <c r="C1965" s="125" t="s">
        <v>2692</v>
      </c>
      <c r="D1965" s="96" t="s">
        <v>71</v>
      </c>
      <c r="E1965" s="126">
        <v>2029191</v>
      </c>
      <c r="F1965" s="125" t="s">
        <v>2998</v>
      </c>
      <c r="G1965" s="98"/>
      <c r="H1965" s="94" t="s">
        <v>73</v>
      </c>
      <c r="I1965" s="99"/>
      <c r="J1965" s="99"/>
      <c r="K1965" s="99" t="s">
        <v>3976</v>
      </c>
      <c r="L1965" s="99"/>
      <c r="M1965" s="99"/>
      <c r="N1965" s="126" t="s">
        <v>219</v>
      </c>
      <c r="O1965" s="99"/>
    </row>
    <row r="1966" spans="1:15" s="62" customFormat="1" ht="27" x14ac:dyDescent="0.2">
      <c r="A1966" s="99" t="s">
        <v>3967</v>
      </c>
      <c r="B1966" s="114" t="s">
        <v>2692</v>
      </c>
      <c r="C1966" s="114" t="s">
        <v>2692</v>
      </c>
      <c r="D1966" s="96" t="s">
        <v>71</v>
      </c>
      <c r="E1966" s="124">
        <v>2029192</v>
      </c>
      <c r="F1966" s="114" t="s">
        <v>3050</v>
      </c>
      <c r="G1966" s="98"/>
      <c r="H1966" s="94" t="s">
        <v>73</v>
      </c>
      <c r="I1966" s="99"/>
      <c r="J1966" s="99"/>
      <c r="K1966" s="99" t="s">
        <v>3976</v>
      </c>
      <c r="L1966" s="99"/>
      <c r="M1966" s="99"/>
      <c r="N1966" s="124" t="s">
        <v>219</v>
      </c>
      <c r="O1966" s="99"/>
    </row>
    <row r="1967" spans="1:15" s="62" customFormat="1" ht="27" x14ac:dyDescent="0.2">
      <c r="A1967" s="99" t="s">
        <v>3967</v>
      </c>
      <c r="B1967" s="125" t="s">
        <v>2692</v>
      </c>
      <c r="C1967" s="125" t="s">
        <v>2692</v>
      </c>
      <c r="D1967" s="96" t="s">
        <v>71</v>
      </c>
      <c r="E1967" s="126">
        <v>2029193</v>
      </c>
      <c r="F1967" s="125" t="s">
        <v>3051</v>
      </c>
      <c r="G1967" s="98"/>
      <c r="H1967" s="94" t="s">
        <v>73</v>
      </c>
      <c r="I1967" s="99"/>
      <c r="J1967" s="99"/>
      <c r="K1967" s="99" t="s">
        <v>3976</v>
      </c>
      <c r="L1967" s="99"/>
      <c r="M1967" s="99"/>
      <c r="N1967" s="126" t="s">
        <v>219</v>
      </c>
      <c r="O1967" s="99"/>
    </row>
    <row r="1968" spans="1:15" s="62" customFormat="1" ht="54" x14ac:dyDescent="0.2">
      <c r="A1968" s="99" t="s">
        <v>3967</v>
      </c>
      <c r="B1968" s="114" t="s">
        <v>2692</v>
      </c>
      <c r="C1968" s="114" t="s">
        <v>2692</v>
      </c>
      <c r="D1968" s="96" t="s">
        <v>71</v>
      </c>
      <c r="E1968" s="124">
        <v>2029279</v>
      </c>
      <c r="F1968" s="114" t="s">
        <v>3052</v>
      </c>
      <c r="G1968" s="98"/>
      <c r="H1968" s="94" t="s">
        <v>73</v>
      </c>
      <c r="I1968" s="99"/>
      <c r="J1968" s="99"/>
      <c r="K1968" s="99" t="s">
        <v>3976</v>
      </c>
      <c r="L1968" s="99"/>
      <c r="M1968" s="99"/>
      <c r="N1968" s="124" t="s">
        <v>219</v>
      </c>
      <c r="O1968" s="99"/>
    </row>
    <row r="1969" spans="1:15" s="62" customFormat="1" ht="40.5" x14ac:dyDescent="0.2">
      <c r="A1969" s="99" t="s">
        <v>3967</v>
      </c>
      <c r="B1969" s="125" t="s">
        <v>2692</v>
      </c>
      <c r="C1969" s="125" t="s">
        <v>2692</v>
      </c>
      <c r="D1969" s="96" t="s">
        <v>71</v>
      </c>
      <c r="E1969" s="126">
        <v>2029289</v>
      </c>
      <c r="F1969" s="125" t="s">
        <v>3053</v>
      </c>
      <c r="G1969" s="98"/>
      <c r="H1969" s="94" t="s">
        <v>73</v>
      </c>
      <c r="I1969" s="99"/>
      <c r="J1969" s="99"/>
      <c r="K1969" s="99" t="s">
        <v>3976</v>
      </c>
      <c r="L1969" s="99"/>
      <c r="M1969" s="99"/>
      <c r="N1969" s="126" t="s">
        <v>219</v>
      </c>
      <c r="O1969" s="99"/>
    </row>
    <row r="1970" spans="1:15" s="62" customFormat="1" ht="67.5" x14ac:dyDescent="0.2">
      <c r="A1970" s="99" t="s">
        <v>3967</v>
      </c>
      <c r="B1970" s="114" t="s">
        <v>2692</v>
      </c>
      <c r="C1970" s="114" t="s">
        <v>2692</v>
      </c>
      <c r="D1970" s="96" t="s">
        <v>71</v>
      </c>
      <c r="E1970" s="124">
        <v>2029335</v>
      </c>
      <c r="F1970" s="114" t="s">
        <v>2984</v>
      </c>
      <c r="G1970" s="98"/>
      <c r="H1970" s="94" t="s">
        <v>73</v>
      </c>
      <c r="I1970" s="99"/>
      <c r="J1970" s="99"/>
      <c r="K1970" s="99" t="s">
        <v>3976</v>
      </c>
      <c r="L1970" s="99"/>
      <c r="M1970" s="99"/>
      <c r="N1970" s="124" t="s">
        <v>219</v>
      </c>
      <c r="O1970" s="99"/>
    </row>
    <row r="1971" spans="1:15" s="62" customFormat="1" ht="27" x14ac:dyDescent="0.2">
      <c r="A1971" s="99" t="s">
        <v>3967</v>
      </c>
      <c r="B1971" s="125" t="s">
        <v>2692</v>
      </c>
      <c r="C1971" s="125" t="s">
        <v>2692</v>
      </c>
      <c r="D1971" s="96" t="s">
        <v>71</v>
      </c>
      <c r="E1971" s="126">
        <v>2029373</v>
      </c>
      <c r="F1971" s="125" t="s">
        <v>3054</v>
      </c>
      <c r="G1971" s="98"/>
      <c r="H1971" s="94" t="s">
        <v>73</v>
      </c>
      <c r="I1971" s="99"/>
      <c r="J1971" s="99"/>
      <c r="K1971" s="99" t="s">
        <v>3976</v>
      </c>
      <c r="L1971" s="99"/>
      <c r="M1971" s="99"/>
      <c r="N1971" s="126" t="s">
        <v>219</v>
      </c>
      <c r="O1971" s="99"/>
    </row>
    <row r="1972" spans="1:15" s="62" customFormat="1" ht="54" x14ac:dyDescent="0.2">
      <c r="A1972" s="99" t="s">
        <v>3967</v>
      </c>
      <c r="B1972" s="114" t="s">
        <v>2692</v>
      </c>
      <c r="C1972" s="114" t="s">
        <v>2692</v>
      </c>
      <c r="D1972" s="96" t="s">
        <v>71</v>
      </c>
      <c r="E1972" s="124">
        <v>2029505</v>
      </c>
      <c r="F1972" s="114" t="s">
        <v>2932</v>
      </c>
      <c r="G1972" s="98"/>
      <c r="H1972" s="94" t="s">
        <v>73</v>
      </c>
      <c r="I1972" s="99"/>
      <c r="J1972" s="99"/>
      <c r="K1972" s="99" t="s">
        <v>3976</v>
      </c>
      <c r="L1972" s="99"/>
      <c r="M1972" s="99"/>
      <c r="N1972" s="124" t="s">
        <v>219</v>
      </c>
      <c r="O1972" s="99"/>
    </row>
    <row r="1973" spans="1:15" s="62" customFormat="1" ht="40.5" x14ac:dyDescent="0.2">
      <c r="A1973" s="99" t="s">
        <v>3967</v>
      </c>
      <c r="B1973" s="125" t="s">
        <v>2692</v>
      </c>
      <c r="C1973" s="125" t="s">
        <v>2692</v>
      </c>
      <c r="D1973" s="96" t="s">
        <v>71</v>
      </c>
      <c r="E1973" s="126">
        <v>2029515</v>
      </c>
      <c r="F1973" s="125" t="s">
        <v>3055</v>
      </c>
      <c r="G1973" s="98"/>
      <c r="H1973" s="94" t="s">
        <v>73</v>
      </c>
      <c r="I1973" s="99"/>
      <c r="J1973" s="99"/>
      <c r="K1973" s="99" t="s">
        <v>3976</v>
      </c>
      <c r="L1973" s="99"/>
      <c r="M1973" s="99"/>
      <c r="N1973" s="126" t="s">
        <v>219</v>
      </c>
      <c r="O1973" s="99"/>
    </row>
    <row r="1974" spans="1:15" s="62" customFormat="1" ht="27" x14ac:dyDescent="0.2">
      <c r="A1974" s="99" t="s">
        <v>3967</v>
      </c>
      <c r="B1974" s="114" t="s">
        <v>2692</v>
      </c>
      <c r="C1974" s="114" t="s">
        <v>2692</v>
      </c>
      <c r="D1974" s="96" t="s">
        <v>71</v>
      </c>
      <c r="E1974" s="124">
        <v>2029528</v>
      </c>
      <c r="F1974" s="114" t="s">
        <v>3056</v>
      </c>
      <c r="G1974" s="98"/>
      <c r="H1974" s="94" t="s">
        <v>73</v>
      </c>
      <c r="I1974" s="99"/>
      <c r="J1974" s="99"/>
      <c r="K1974" s="99" t="s">
        <v>3976</v>
      </c>
      <c r="L1974" s="99"/>
      <c r="M1974" s="99"/>
      <c r="N1974" s="124" t="s">
        <v>219</v>
      </c>
      <c r="O1974" s="99"/>
    </row>
    <row r="1975" spans="1:15" s="62" customFormat="1" ht="40.5" x14ac:dyDescent="0.2">
      <c r="A1975" s="99" t="s">
        <v>3967</v>
      </c>
      <c r="B1975" s="125" t="s">
        <v>2692</v>
      </c>
      <c r="C1975" s="125" t="s">
        <v>2692</v>
      </c>
      <c r="D1975" s="96" t="s">
        <v>71</v>
      </c>
      <c r="E1975" s="126">
        <v>2029574</v>
      </c>
      <c r="F1975" s="125" t="s">
        <v>3057</v>
      </c>
      <c r="G1975" s="98"/>
      <c r="H1975" s="94" t="s">
        <v>73</v>
      </c>
      <c r="I1975" s="99"/>
      <c r="J1975" s="99"/>
      <c r="K1975" s="99" t="s">
        <v>3976</v>
      </c>
      <c r="L1975" s="99"/>
      <c r="M1975" s="99"/>
      <c r="N1975" s="126" t="s">
        <v>219</v>
      </c>
      <c r="O1975" s="99"/>
    </row>
    <row r="1976" spans="1:15" s="62" customFormat="1" ht="54" x14ac:dyDescent="0.2">
      <c r="A1976" s="99" t="s">
        <v>3967</v>
      </c>
      <c r="B1976" s="114" t="s">
        <v>2692</v>
      </c>
      <c r="C1976" s="114" t="s">
        <v>2692</v>
      </c>
      <c r="D1976" s="96" t="s">
        <v>71</v>
      </c>
      <c r="E1976" s="124">
        <v>2029576</v>
      </c>
      <c r="F1976" s="114" t="s">
        <v>3058</v>
      </c>
      <c r="G1976" s="98"/>
      <c r="H1976" s="94" t="s">
        <v>73</v>
      </c>
      <c r="I1976" s="99"/>
      <c r="J1976" s="99"/>
      <c r="K1976" s="99" t="s">
        <v>3976</v>
      </c>
      <c r="L1976" s="99"/>
      <c r="M1976" s="99"/>
      <c r="N1976" s="124" t="s">
        <v>219</v>
      </c>
      <c r="O1976" s="99"/>
    </row>
    <row r="1977" spans="1:15" s="62" customFormat="1" ht="27" x14ac:dyDescent="0.2">
      <c r="A1977" s="99" t="s">
        <v>3967</v>
      </c>
      <c r="B1977" s="125" t="s">
        <v>2692</v>
      </c>
      <c r="C1977" s="125" t="s">
        <v>2692</v>
      </c>
      <c r="D1977" s="96" t="s">
        <v>71</v>
      </c>
      <c r="E1977" s="126">
        <v>2029577</v>
      </c>
      <c r="F1977" s="125" t="s">
        <v>3059</v>
      </c>
      <c r="G1977" s="98"/>
      <c r="H1977" s="94" t="s">
        <v>73</v>
      </c>
      <c r="I1977" s="99"/>
      <c r="J1977" s="99"/>
      <c r="K1977" s="99" t="s">
        <v>3976</v>
      </c>
      <c r="L1977" s="99"/>
      <c r="M1977" s="99"/>
      <c r="N1977" s="126" t="s">
        <v>219</v>
      </c>
      <c r="O1977" s="99"/>
    </row>
    <row r="1978" spans="1:15" s="62" customFormat="1" ht="27" x14ac:dyDescent="0.2">
      <c r="A1978" s="99" t="s">
        <v>3967</v>
      </c>
      <c r="B1978" s="114" t="s">
        <v>2692</v>
      </c>
      <c r="C1978" s="114" t="s">
        <v>2692</v>
      </c>
      <c r="D1978" s="96" t="s">
        <v>71</v>
      </c>
      <c r="E1978" s="124">
        <v>2029578</v>
      </c>
      <c r="F1978" s="114" t="s">
        <v>2982</v>
      </c>
      <c r="G1978" s="98"/>
      <c r="H1978" s="94" t="s">
        <v>73</v>
      </c>
      <c r="I1978" s="99"/>
      <c r="J1978" s="99"/>
      <c r="K1978" s="99" t="s">
        <v>3976</v>
      </c>
      <c r="L1978" s="99"/>
      <c r="M1978" s="99"/>
      <c r="N1978" s="124" t="s">
        <v>219</v>
      </c>
      <c r="O1978" s="99"/>
    </row>
    <row r="1979" spans="1:15" s="62" customFormat="1" ht="27" x14ac:dyDescent="0.2">
      <c r="A1979" s="99" t="s">
        <v>3967</v>
      </c>
      <c r="B1979" s="125" t="s">
        <v>2692</v>
      </c>
      <c r="C1979" s="125" t="s">
        <v>2692</v>
      </c>
      <c r="D1979" s="96" t="s">
        <v>71</v>
      </c>
      <c r="E1979" s="126">
        <v>2029579</v>
      </c>
      <c r="F1979" s="125" t="s">
        <v>3060</v>
      </c>
      <c r="G1979" s="98"/>
      <c r="H1979" s="94" t="s">
        <v>73</v>
      </c>
      <c r="I1979" s="99"/>
      <c r="J1979" s="99"/>
      <c r="K1979" s="99" t="s">
        <v>3976</v>
      </c>
      <c r="L1979" s="99"/>
      <c r="M1979" s="99"/>
      <c r="N1979" s="126" t="s">
        <v>219</v>
      </c>
      <c r="O1979" s="99"/>
    </row>
    <row r="1980" spans="1:15" s="62" customFormat="1" ht="27" x14ac:dyDescent="0.2">
      <c r="A1980" s="99" t="s">
        <v>3967</v>
      </c>
      <c r="B1980" s="114" t="s">
        <v>2692</v>
      </c>
      <c r="C1980" s="114" t="s">
        <v>2692</v>
      </c>
      <c r="D1980" s="96" t="s">
        <v>71</v>
      </c>
      <c r="E1980" s="124">
        <v>2029596</v>
      </c>
      <c r="F1980" s="114" t="s">
        <v>3061</v>
      </c>
      <c r="G1980" s="98"/>
      <c r="H1980" s="94" t="s">
        <v>73</v>
      </c>
      <c r="I1980" s="99"/>
      <c r="J1980" s="99"/>
      <c r="K1980" s="99" t="s">
        <v>3976</v>
      </c>
      <c r="L1980" s="99"/>
      <c r="M1980" s="99"/>
      <c r="N1980" s="124" t="s">
        <v>219</v>
      </c>
      <c r="O1980" s="99"/>
    </row>
    <row r="1981" spans="1:15" s="62" customFormat="1" ht="40.5" x14ac:dyDescent="0.2">
      <c r="A1981" s="99" t="s">
        <v>3967</v>
      </c>
      <c r="B1981" s="125" t="s">
        <v>2692</v>
      </c>
      <c r="C1981" s="125" t="s">
        <v>2692</v>
      </c>
      <c r="D1981" s="96" t="s">
        <v>71</v>
      </c>
      <c r="E1981" s="126">
        <v>2029691</v>
      </c>
      <c r="F1981" s="125" t="s">
        <v>3062</v>
      </c>
      <c r="G1981" s="98"/>
      <c r="H1981" s="94" t="s">
        <v>73</v>
      </c>
      <c r="I1981" s="99"/>
      <c r="J1981" s="99"/>
      <c r="K1981" s="99" t="s">
        <v>3976</v>
      </c>
      <c r="L1981" s="99"/>
      <c r="M1981" s="99"/>
      <c r="N1981" s="126" t="s">
        <v>219</v>
      </c>
      <c r="O1981" s="99"/>
    </row>
    <row r="1982" spans="1:15" s="62" customFormat="1" ht="27" x14ac:dyDescent="0.2">
      <c r="A1982" s="99" t="s">
        <v>3967</v>
      </c>
      <c r="B1982" s="114" t="s">
        <v>2692</v>
      </c>
      <c r="C1982" s="114" t="s">
        <v>2692</v>
      </c>
      <c r="D1982" s="96" t="s">
        <v>71</v>
      </c>
      <c r="E1982" s="124">
        <v>2029693</v>
      </c>
      <c r="F1982" s="114" t="s">
        <v>3063</v>
      </c>
      <c r="G1982" s="98"/>
      <c r="H1982" s="94" t="s">
        <v>73</v>
      </c>
      <c r="I1982" s="99"/>
      <c r="J1982" s="99"/>
      <c r="K1982" s="99" t="s">
        <v>3976</v>
      </c>
      <c r="L1982" s="99"/>
      <c r="M1982" s="99"/>
      <c r="N1982" s="124" t="s">
        <v>219</v>
      </c>
      <c r="O1982" s="99"/>
    </row>
    <row r="1983" spans="1:15" s="62" customFormat="1" ht="27" x14ac:dyDescent="0.2">
      <c r="A1983" s="99" t="s">
        <v>3967</v>
      </c>
      <c r="B1983" s="125" t="s">
        <v>2692</v>
      </c>
      <c r="C1983" s="125" t="s">
        <v>2692</v>
      </c>
      <c r="D1983" s="96" t="s">
        <v>71</v>
      </c>
      <c r="E1983" s="126">
        <v>2029695</v>
      </c>
      <c r="F1983" s="125" t="s">
        <v>3064</v>
      </c>
      <c r="G1983" s="98"/>
      <c r="H1983" s="94" t="s">
        <v>73</v>
      </c>
      <c r="I1983" s="99"/>
      <c r="J1983" s="99"/>
      <c r="K1983" s="99" t="s">
        <v>3976</v>
      </c>
      <c r="L1983" s="99"/>
      <c r="M1983" s="99"/>
      <c r="N1983" s="126" t="s">
        <v>219</v>
      </c>
      <c r="O1983" s="99"/>
    </row>
    <row r="1984" spans="1:15" s="62" customFormat="1" ht="27" x14ac:dyDescent="0.2">
      <c r="A1984" s="99" t="s">
        <v>3967</v>
      </c>
      <c r="B1984" s="114" t="s">
        <v>2692</v>
      </c>
      <c r="C1984" s="114" t="s">
        <v>2692</v>
      </c>
      <c r="D1984" s="96" t="s">
        <v>71</v>
      </c>
      <c r="E1984" s="124">
        <v>2029744</v>
      </c>
      <c r="F1984" s="114" t="s">
        <v>3065</v>
      </c>
      <c r="G1984" s="98"/>
      <c r="H1984" s="94" t="s">
        <v>73</v>
      </c>
      <c r="I1984" s="99"/>
      <c r="J1984" s="99"/>
      <c r="K1984" s="99" t="s">
        <v>3976</v>
      </c>
      <c r="L1984" s="99"/>
      <c r="M1984" s="99"/>
      <c r="N1984" s="124" t="s">
        <v>219</v>
      </c>
      <c r="O1984" s="99"/>
    </row>
    <row r="1985" spans="1:15" s="62" customFormat="1" ht="27" x14ac:dyDescent="0.2">
      <c r="A1985" s="99" t="s">
        <v>3967</v>
      </c>
      <c r="B1985" s="125" t="s">
        <v>2692</v>
      </c>
      <c r="C1985" s="125" t="s">
        <v>2692</v>
      </c>
      <c r="D1985" s="96" t="s">
        <v>71</v>
      </c>
      <c r="E1985" s="126">
        <v>2029745</v>
      </c>
      <c r="F1985" s="125" t="s">
        <v>3066</v>
      </c>
      <c r="G1985" s="98"/>
      <c r="H1985" s="94" t="s">
        <v>73</v>
      </c>
      <c r="I1985" s="99"/>
      <c r="J1985" s="99"/>
      <c r="K1985" s="99" t="s">
        <v>3976</v>
      </c>
      <c r="L1985" s="99"/>
      <c r="M1985" s="99"/>
      <c r="N1985" s="126" t="s">
        <v>219</v>
      </c>
      <c r="O1985" s="99"/>
    </row>
    <row r="1986" spans="1:15" s="62" customFormat="1" ht="54" x14ac:dyDescent="0.2">
      <c r="A1986" s="99" t="s">
        <v>3967</v>
      </c>
      <c r="B1986" s="114" t="s">
        <v>2692</v>
      </c>
      <c r="C1986" s="114" t="s">
        <v>2692</v>
      </c>
      <c r="D1986" s="96" t="s">
        <v>71</v>
      </c>
      <c r="E1986" s="124">
        <v>2029747</v>
      </c>
      <c r="F1986" s="114" t="s">
        <v>3067</v>
      </c>
      <c r="G1986" s="98"/>
      <c r="H1986" s="94" t="s">
        <v>73</v>
      </c>
      <c r="I1986" s="99"/>
      <c r="J1986" s="99"/>
      <c r="K1986" s="99" t="s">
        <v>3976</v>
      </c>
      <c r="L1986" s="99"/>
      <c r="M1986" s="99"/>
      <c r="N1986" s="124" t="s">
        <v>219</v>
      </c>
      <c r="O1986" s="99"/>
    </row>
    <row r="1987" spans="1:15" s="62" customFormat="1" ht="40.5" x14ac:dyDescent="0.2">
      <c r="A1987" s="99" t="s">
        <v>3967</v>
      </c>
      <c r="B1987" s="125" t="s">
        <v>2692</v>
      </c>
      <c r="C1987" s="125" t="s">
        <v>2692</v>
      </c>
      <c r="D1987" s="96" t="s">
        <v>71</v>
      </c>
      <c r="E1987" s="126">
        <v>2029788</v>
      </c>
      <c r="F1987" s="125" t="s">
        <v>3068</v>
      </c>
      <c r="G1987" s="98"/>
      <c r="H1987" s="94" t="s">
        <v>73</v>
      </c>
      <c r="I1987" s="99"/>
      <c r="J1987" s="99"/>
      <c r="K1987" s="99" t="s">
        <v>3976</v>
      </c>
      <c r="L1987" s="99"/>
      <c r="M1987" s="99"/>
      <c r="N1987" s="126" t="s">
        <v>219</v>
      </c>
      <c r="O1987" s="99"/>
    </row>
    <row r="1988" spans="1:15" s="62" customFormat="1" ht="27" x14ac:dyDescent="0.2">
      <c r="A1988" s="99" t="s">
        <v>3967</v>
      </c>
      <c r="B1988" s="114" t="s">
        <v>2692</v>
      </c>
      <c r="C1988" s="114" t="s">
        <v>2692</v>
      </c>
      <c r="D1988" s="96" t="s">
        <v>71</v>
      </c>
      <c r="E1988" s="124">
        <v>2029790</v>
      </c>
      <c r="F1988" s="114" t="s">
        <v>3069</v>
      </c>
      <c r="G1988" s="98"/>
      <c r="H1988" s="94" t="s">
        <v>73</v>
      </c>
      <c r="I1988" s="99"/>
      <c r="J1988" s="99"/>
      <c r="K1988" s="99" t="s">
        <v>3976</v>
      </c>
      <c r="L1988" s="99"/>
      <c r="M1988" s="99"/>
      <c r="N1988" s="124" t="s">
        <v>219</v>
      </c>
      <c r="O1988" s="99"/>
    </row>
    <row r="1989" spans="1:15" s="62" customFormat="1" ht="40.5" x14ac:dyDescent="0.2">
      <c r="A1989" s="99" t="s">
        <v>3967</v>
      </c>
      <c r="B1989" s="125" t="s">
        <v>2692</v>
      </c>
      <c r="C1989" s="125" t="s">
        <v>2692</v>
      </c>
      <c r="D1989" s="96" t="s">
        <v>71</v>
      </c>
      <c r="E1989" s="126">
        <v>2029792</v>
      </c>
      <c r="F1989" s="125" t="s">
        <v>3070</v>
      </c>
      <c r="G1989" s="98"/>
      <c r="H1989" s="94" t="s">
        <v>73</v>
      </c>
      <c r="I1989" s="99"/>
      <c r="J1989" s="99"/>
      <c r="K1989" s="99" t="s">
        <v>3976</v>
      </c>
      <c r="L1989" s="99"/>
      <c r="M1989" s="99"/>
      <c r="N1989" s="126" t="s">
        <v>219</v>
      </c>
      <c r="O1989" s="99"/>
    </row>
    <row r="1990" spans="1:15" s="62" customFormat="1" ht="27" x14ac:dyDescent="0.2">
      <c r="A1990" s="99" t="s">
        <v>3967</v>
      </c>
      <c r="B1990" s="114" t="s">
        <v>2692</v>
      </c>
      <c r="C1990" s="114" t="s">
        <v>2692</v>
      </c>
      <c r="D1990" s="96" t="s">
        <v>71</v>
      </c>
      <c r="E1990" s="124">
        <v>2029794</v>
      </c>
      <c r="F1990" s="114" t="s">
        <v>3071</v>
      </c>
      <c r="G1990" s="98"/>
      <c r="H1990" s="94" t="s">
        <v>73</v>
      </c>
      <c r="I1990" s="99"/>
      <c r="J1990" s="99"/>
      <c r="K1990" s="99" t="s">
        <v>3976</v>
      </c>
      <c r="L1990" s="99"/>
      <c r="M1990" s="99"/>
      <c r="N1990" s="124" t="s">
        <v>219</v>
      </c>
      <c r="O1990" s="99"/>
    </row>
    <row r="1991" spans="1:15" s="62" customFormat="1" ht="27" x14ac:dyDescent="0.2">
      <c r="A1991" s="99" t="s">
        <v>3967</v>
      </c>
      <c r="B1991" s="125" t="s">
        <v>2693</v>
      </c>
      <c r="C1991" s="125" t="s">
        <v>2693</v>
      </c>
      <c r="D1991" s="96" t="s">
        <v>71</v>
      </c>
      <c r="E1991" s="126">
        <v>1000002</v>
      </c>
      <c r="F1991" s="125" t="s">
        <v>3072</v>
      </c>
      <c r="G1991" s="98"/>
      <c r="H1991" s="94" t="s">
        <v>73</v>
      </c>
      <c r="I1991" s="99"/>
      <c r="J1991" s="99"/>
      <c r="K1991" s="99" t="s">
        <v>3976</v>
      </c>
      <c r="L1991" s="99"/>
      <c r="M1991" s="99"/>
      <c r="N1991" s="126" t="s">
        <v>219</v>
      </c>
      <c r="O1991" s="99"/>
    </row>
    <row r="1992" spans="1:15" s="62" customFormat="1" ht="40.5" x14ac:dyDescent="0.2">
      <c r="A1992" s="99" t="s">
        <v>3967</v>
      </c>
      <c r="B1992" s="114" t="s">
        <v>2693</v>
      </c>
      <c r="C1992" s="114" t="s">
        <v>2693</v>
      </c>
      <c r="D1992" s="96" t="s">
        <v>71</v>
      </c>
      <c r="E1992" s="124">
        <v>2002299</v>
      </c>
      <c r="F1992" s="114" t="s">
        <v>3073</v>
      </c>
      <c r="G1992" s="98"/>
      <c r="H1992" s="94" t="s">
        <v>73</v>
      </c>
      <c r="I1992" s="99"/>
      <c r="J1992" s="99"/>
      <c r="K1992" s="99" t="s">
        <v>3976</v>
      </c>
      <c r="L1992" s="99"/>
      <c r="M1992" s="99"/>
      <c r="N1992" s="124" t="s">
        <v>219</v>
      </c>
      <c r="O1992" s="99"/>
    </row>
    <row r="1993" spans="1:15" s="62" customFormat="1" ht="27" x14ac:dyDescent="0.2">
      <c r="A1993" s="99" t="s">
        <v>3967</v>
      </c>
      <c r="B1993" s="125" t="s">
        <v>2693</v>
      </c>
      <c r="C1993" s="125" t="s">
        <v>2693</v>
      </c>
      <c r="D1993" s="96" t="s">
        <v>71</v>
      </c>
      <c r="E1993" s="126">
        <v>2015147</v>
      </c>
      <c r="F1993" s="125" t="s">
        <v>3074</v>
      </c>
      <c r="G1993" s="98"/>
      <c r="H1993" s="94" t="s">
        <v>73</v>
      </c>
      <c r="I1993" s="99"/>
      <c r="J1993" s="99"/>
      <c r="K1993" s="99" t="s">
        <v>3976</v>
      </c>
      <c r="L1993" s="99"/>
      <c r="M1993" s="99"/>
      <c r="N1993" s="126" t="s">
        <v>219</v>
      </c>
      <c r="O1993" s="99"/>
    </row>
    <row r="1994" spans="1:15" s="62" customFormat="1" ht="27" x14ac:dyDescent="0.2">
      <c r="A1994" s="99" t="s">
        <v>3967</v>
      </c>
      <c r="B1994" s="114" t="s">
        <v>2693</v>
      </c>
      <c r="C1994" s="114" t="s">
        <v>2693</v>
      </c>
      <c r="D1994" s="96" t="s">
        <v>71</v>
      </c>
      <c r="E1994" s="124">
        <v>2015225</v>
      </c>
      <c r="F1994" s="114" t="s">
        <v>3075</v>
      </c>
      <c r="G1994" s="98"/>
      <c r="H1994" s="94" t="s">
        <v>73</v>
      </c>
      <c r="I1994" s="99"/>
      <c r="J1994" s="99"/>
      <c r="K1994" s="99" t="s">
        <v>3976</v>
      </c>
      <c r="L1994" s="99"/>
      <c r="M1994" s="99"/>
      <c r="N1994" s="124" t="s">
        <v>219</v>
      </c>
      <c r="O1994" s="99"/>
    </row>
    <row r="1995" spans="1:15" s="62" customFormat="1" ht="27" x14ac:dyDescent="0.2">
      <c r="A1995" s="99" t="s">
        <v>3967</v>
      </c>
      <c r="B1995" s="125" t="s">
        <v>2693</v>
      </c>
      <c r="C1995" s="125" t="s">
        <v>2693</v>
      </c>
      <c r="D1995" s="96" t="s">
        <v>71</v>
      </c>
      <c r="E1995" s="126">
        <v>2015226</v>
      </c>
      <c r="F1995" s="125" t="s">
        <v>3076</v>
      </c>
      <c r="G1995" s="98"/>
      <c r="H1995" s="94" t="s">
        <v>73</v>
      </c>
      <c r="I1995" s="99"/>
      <c r="J1995" s="99"/>
      <c r="K1995" s="99" t="s">
        <v>3976</v>
      </c>
      <c r="L1995" s="99"/>
      <c r="M1995" s="99"/>
      <c r="N1995" s="126" t="s">
        <v>219</v>
      </c>
      <c r="O1995" s="99"/>
    </row>
    <row r="1996" spans="1:15" s="62" customFormat="1" ht="27" x14ac:dyDescent="0.2">
      <c r="A1996" s="99" t="s">
        <v>3967</v>
      </c>
      <c r="B1996" s="114" t="s">
        <v>2693</v>
      </c>
      <c r="C1996" s="114" t="s">
        <v>2693</v>
      </c>
      <c r="D1996" s="96" t="s">
        <v>71</v>
      </c>
      <c r="E1996" s="124">
        <v>2015227</v>
      </c>
      <c r="F1996" s="114" t="s">
        <v>3077</v>
      </c>
      <c r="G1996" s="98"/>
      <c r="H1996" s="94" t="s">
        <v>73</v>
      </c>
      <c r="I1996" s="99"/>
      <c r="J1996" s="99"/>
      <c r="K1996" s="99" t="s">
        <v>3976</v>
      </c>
      <c r="L1996" s="99"/>
      <c r="M1996" s="99"/>
      <c r="N1996" s="124" t="s">
        <v>219</v>
      </c>
      <c r="O1996" s="99"/>
    </row>
    <row r="1997" spans="1:15" s="62" customFormat="1" ht="27" x14ac:dyDescent="0.2">
      <c r="A1997" s="99" t="s">
        <v>3967</v>
      </c>
      <c r="B1997" s="125" t="s">
        <v>2693</v>
      </c>
      <c r="C1997" s="125" t="s">
        <v>2693</v>
      </c>
      <c r="D1997" s="96" t="s">
        <v>71</v>
      </c>
      <c r="E1997" s="126">
        <v>2015228</v>
      </c>
      <c r="F1997" s="125" t="s">
        <v>3078</v>
      </c>
      <c r="G1997" s="98"/>
      <c r="H1997" s="94" t="s">
        <v>73</v>
      </c>
      <c r="I1997" s="99"/>
      <c r="J1997" s="99"/>
      <c r="K1997" s="99" t="s">
        <v>3976</v>
      </c>
      <c r="L1997" s="99"/>
      <c r="M1997" s="99"/>
      <c r="N1997" s="126" t="s">
        <v>219</v>
      </c>
      <c r="O1997" s="99"/>
    </row>
    <row r="1998" spans="1:15" s="62" customFormat="1" ht="27" x14ac:dyDescent="0.2">
      <c r="A1998" s="99" t="s">
        <v>3967</v>
      </c>
      <c r="B1998" s="114" t="s">
        <v>2693</v>
      </c>
      <c r="C1998" s="114" t="s">
        <v>2693</v>
      </c>
      <c r="D1998" s="96" t="s">
        <v>71</v>
      </c>
      <c r="E1998" s="124">
        <v>2015229</v>
      </c>
      <c r="F1998" s="114" t="s">
        <v>3079</v>
      </c>
      <c r="G1998" s="98"/>
      <c r="H1998" s="94" t="s">
        <v>73</v>
      </c>
      <c r="I1998" s="99"/>
      <c r="J1998" s="99"/>
      <c r="K1998" s="99" t="s">
        <v>3976</v>
      </c>
      <c r="L1998" s="99"/>
      <c r="M1998" s="99"/>
      <c r="N1998" s="124" t="s">
        <v>219</v>
      </c>
      <c r="O1998" s="99"/>
    </row>
    <row r="1999" spans="1:15" s="62" customFormat="1" ht="27" x14ac:dyDescent="0.2">
      <c r="A1999" s="99" t="s">
        <v>3967</v>
      </c>
      <c r="B1999" s="125" t="s">
        <v>2693</v>
      </c>
      <c r="C1999" s="125" t="s">
        <v>2693</v>
      </c>
      <c r="D1999" s="96" t="s">
        <v>71</v>
      </c>
      <c r="E1999" s="126">
        <v>2015230</v>
      </c>
      <c r="F1999" s="125" t="s">
        <v>3080</v>
      </c>
      <c r="G1999" s="98"/>
      <c r="H1999" s="94" t="s">
        <v>73</v>
      </c>
      <c r="I1999" s="99"/>
      <c r="J1999" s="99"/>
      <c r="K1999" s="99" t="s">
        <v>3976</v>
      </c>
      <c r="L1999" s="99"/>
      <c r="M1999" s="99"/>
      <c r="N1999" s="126" t="s">
        <v>219</v>
      </c>
      <c r="O1999" s="99"/>
    </row>
    <row r="2000" spans="1:15" s="62" customFormat="1" ht="27" x14ac:dyDescent="0.2">
      <c r="A2000" s="99" t="s">
        <v>3967</v>
      </c>
      <c r="B2000" s="114" t="s">
        <v>2693</v>
      </c>
      <c r="C2000" s="114" t="s">
        <v>2693</v>
      </c>
      <c r="D2000" s="96" t="s">
        <v>71</v>
      </c>
      <c r="E2000" s="124">
        <v>2015233</v>
      </c>
      <c r="F2000" s="114" t="s">
        <v>3081</v>
      </c>
      <c r="G2000" s="98"/>
      <c r="H2000" s="94" t="s">
        <v>73</v>
      </c>
      <c r="I2000" s="99"/>
      <c r="J2000" s="99"/>
      <c r="K2000" s="99" t="s">
        <v>3976</v>
      </c>
      <c r="L2000" s="99"/>
      <c r="M2000" s="99"/>
      <c r="N2000" s="124" t="s">
        <v>219</v>
      </c>
      <c r="O2000" s="99"/>
    </row>
    <row r="2001" spans="1:15" s="62" customFormat="1" ht="27" x14ac:dyDescent="0.2">
      <c r="A2001" s="99" t="s">
        <v>3967</v>
      </c>
      <c r="B2001" s="125" t="s">
        <v>2693</v>
      </c>
      <c r="C2001" s="125" t="s">
        <v>2693</v>
      </c>
      <c r="D2001" s="96" t="s">
        <v>71</v>
      </c>
      <c r="E2001" s="126">
        <v>2015235</v>
      </c>
      <c r="F2001" s="125" t="s">
        <v>3082</v>
      </c>
      <c r="G2001" s="98"/>
      <c r="H2001" s="94" t="s">
        <v>73</v>
      </c>
      <c r="I2001" s="99"/>
      <c r="J2001" s="99"/>
      <c r="K2001" s="99" t="s">
        <v>3976</v>
      </c>
      <c r="L2001" s="99"/>
      <c r="M2001" s="99"/>
      <c r="N2001" s="126" t="s">
        <v>219</v>
      </c>
      <c r="O2001" s="99"/>
    </row>
    <row r="2002" spans="1:15" s="62" customFormat="1" ht="27" x14ac:dyDescent="0.2">
      <c r="A2002" s="99" t="s">
        <v>3967</v>
      </c>
      <c r="B2002" s="114" t="s">
        <v>2693</v>
      </c>
      <c r="C2002" s="114" t="s">
        <v>2693</v>
      </c>
      <c r="D2002" s="96" t="s">
        <v>71</v>
      </c>
      <c r="E2002" s="124">
        <v>2015236</v>
      </c>
      <c r="F2002" s="114" t="s">
        <v>3083</v>
      </c>
      <c r="G2002" s="98"/>
      <c r="H2002" s="94" t="s">
        <v>73</v>
      </c>
      <c r="I2002" s="99"/>
      <c r="J2002" s="99"/>
      <c r="K2002" s="99" t="s">
        <v>3976</v>
      </c>
      <c r="L2002" s="99"/>
      <c r="M2002" s="99"/>
      <c r="N2002" s="124" t="s">
        <v>219</v>
      </c>
      <c r="O2002" s="99"/>
    </row>
    <row r="2003" spans="1:15" s="62" customFormat="1" ht="27" x14ac:dyDescent="0.2">
      <c r="A2003" s="99" t="s">
        <v>3967</v>
      </c>
      <c r="B2003" s="125" t="s">
        <v>2693</v>
      </c>
      <c r="C2003" s="125" t="s">
        <v>2693</v>
      </c>
      <c r="D2003" s="96" t="s">
        <v>71</v>
      </c>
      <c r="E2003" s="126">
        <v>2015239</v>
      </c>
      <c r="F2003" s="125" t="s">
        <v>3084</v>
      </c>
      <c r="G2003" s="98"/>
      <c r="H2003" s="94" t="s">
        <v>73</v>
      </c>
      <c r="I2003" s="99"/>
      <c r="J2003" s="99"/>
      <c r="K2003" s="99" t="s">
        <v>3976</v>
      </c>
      <c r="L2003" s="99"/>
      <c r="M2003" s="99"/>
      <c r="N2003" s="126" t="s">
        <v>219</v>
      </c>
      <c r="O2003" s="99"/>
    </row>
    <row r="2004" spans="1:15" s="62" customFormat="1" ht="27" x14ac:dyDescent="0.2">
      <c r="A2004" s="99" t="s">
        <v>3967</v>
      </c>
      <c r="B2004" s="114" t="s">
        <v>2693</v>
      </c>
      <c r="C2004" s="114" t="s">
        <v>2693</v>
      </c>
      <c r="D2004" s="96" t="s">
        <v>71</v>
      </c>
      <c r="E2004" s="124">
        <v>2015240</v>
      </c>
      <c r="F2004" s="114" t="s">
        <v>3085</v>
      </c>
      <c r="G2004" s="98"/>
      <c r="H2004" s="94" t="s">
        <v>73</v>
      </c>
      <c r="I2004" s="99"/>
      <c r="J2004" s="99"/>
      <c r="K2004" s="99" t="s">
        <v>3976</v>
      </c>
      <c r="L2004" s="99"/>
      <c r="M2004" s="99"/>
      <c r="N2004" s="124" t="s">
        <v>219</v>
      </c>
      <c r="O2004" s="99"/>
    </row>
    <row r="2005" spans="1:15" s="62" customFormat="1" ht="27" x14ac:dyDescent="0.2">
      <c r="A2005" s="99" t="s">
        <v>3967</v>
      </c>
      <c r="B2005" s="125" t="s">
        <v>2693</v>
      </c>
      <c r="C2005" s="125" t="s">
        <v>2693</v>
      </c>
      <c r="D2005" s="96" t="s">
        <v>71</v>
      </c>
      <c r="E2005" s="126">
        <v>2015241</v>
      </c>
      <c r="F2005" s="125" t="s">
        <v>3086</v>
      </c>
      <c r="G2005" s="98"/>
      <c r="H2005" s="94" t="s">
        <v>73</v>
      </c>
      <c r="I2005" s="99"/>
      <c r="J2005" s="99"/>
      <c r="K2005" s="99" t="s">
        <v>3976</v>
      </c>
      <c r="L2005" s="99"/>
      <c r="M2005" s="99"/>
      <c r="N2005" s="126" t="s">
        <v>219</v>
      </c>
      <c r="O2005" s="99"/>
    </row>
    <row r="2006" spans="1:15" s="62" customFormat="1" ht="27" x14ac:dyDescent="0.2">
      <c r="A2006" s="99" t="s">
        <v>3967</v>
      </c>
      <c r="B2006" s="114" t="s">
        <v>2693</v>
      </c>
      <c r="C2006" s="114" t="s">
        <v>2693</v>
      </c>
      <c r="D2006" s="96" t="s">
        <v>71</v>
      </c>
      <c r="E2006" s="124">
        <v>2015242</v>
      </c>
      <c r="F2006" s="114" t="s">
        <v>3087</v>
      </c>
      <c r="G2006" s="98"/>
      <c r="H2006" s="94" t="s">
        <v>73</v>
      </c>
      <c r="I2006" s="99"/>
      <c r="J2006" s="99"/>
      <c r="K2006" s="99" t="s">
        <v>3976</v>
      </c>
      <c r="L2006" s="99"/>
      <c r="M2006" s="99"/>
      <c r="N2006" s="124" t="s">
        <v>219</v>
      </c>
      <c r="O2006" s="99"/>
    </row>
    <row r="2007" spans="1:15" s="62" customFormat="1" ht="27" x14ac:dyDescent="0.2">
      <c r="A2007" s="99" t="s">
        <v>3967</v>
      </c>
      <c r="B2007" s="125" t="s">
        <v>2693</v>
      </c>
      <c r="C2007" s="125" t="s">
        <v>2693</v>
      </c>
      <c r="D2007" s="96" t="s">
        <v>71</v>
      </c>
      <c r="E2007" s="126">
        <v>2015243</v>
      </c>
      <c r="F2007" s="125" t="s">
        <v>3088</v>
      </c>
      <c r="G2007" s="98"/>
      <c r="H2007" s="94" t="s">
        <v>73</v>
      </c>
      <c r="I2007" s="99"/>
      <c r="J2007" s="99"/>
      <c r="K2007" s="99" t="s">
        <v>3976</v>
      </c>
      <c r="L2007" s="99"/>
      <c r="M2007" s="99"/>
      <c r="N2007" s="126" t="s">
        <v>219</v>
      </c>
      <c r="O2007" s="99"/>
    </row>
    <row r="2008" spans="1:15" s="62" customFormat="1" ht="27" x14ac:dyDescent="0.2">
      <c r="A2008" s="99" t="s">
        <v>3967</v>
      </c>
      <c r="B2008" s="114" t="s">
        <v>2693</v>
      </c>
      <c r="C2008" s="114" t="s">
        <v>2693</v>
      </c>
      <c r="D2008" s="96" t="s">
        <v>71</v>
      </c>
      <c r="E2008" s="124">
        <v>2015245</v>
      </c>
      <c r="F2008" s="114" t="s">
        <v>3089</v>
      </c>
      <c r="G2008" s="98"/>
      <c r="H2008" s="94" t="s">
        <v>73</v>
      </c>
      <c r="I2008" s="99"/>
      <c r="J2008" s="99"/>
      <c r="K2008" s="99" t="s">
        <v>3976</v>
      </c>
      <c r="L2008" s="99"/>
      <c r="M2008" s="99"/>
      <c r="N2008" s="124" t="s">
        <v>219</v>
      </c>
      <c r="O2008" s="99"/>
    </row>
    <row r="2009" spans="1:15" s="62" customFormat="1" ht="27" x14ac:dyDescent="0.2">
      <c r="A2009" s="99" t="s">
        <v>3967</v>
      </c>
      <c r="B2009" s="125" t="s">
        <v>2693</v>
      </c>
      <c r="C2009" s="125" t="s">
        <v>2693</v>
      </c>
      <c r="D2009" s="96" t="s">
        <v>71</v>
      </c>
      <c r="E2009" s="126">
        <v>2015245</v>
      </c>
      <c r="F2009" s="125" t="s">
        <v>3090</v>
      </c>
      <c r="G2009" s="98"/>
      <c r="H2009" s="94" t="s">
        <v>73</v>
      </c>
      <c r="I2009" s="99"/>
      <c r="J2009" s="99"/>
      <c r="K2009" s="99" t="s">
        <v>3976</v>
      </c>
      <c r="L2009" s="99"/>
      <c r="M2009" s="99"/>
      <c r="N2009" s="126" t="s">
        <v>219</v>
      </c>
      <c r="O2009" s="99"/>
    </row>
    <row r="2010" spans="1:15" s="62" customFormat="1" ht="27" x14ac:dyDescent="0.2">
      <c r="A2010" s="99" t="s">
        <v>3967</v>
      </c>
      <c r="B2010" s="114" t="s">
        <v>2693</v>
      </c>
      <c r="C2010" s="114" t="s">
        <v>2693</v>
      </c>
      <c r="D2010" s="96" t="s">
        <v>71</v>
      </c>
      <c r="E2010" s="124">
        <v>2015246</v>
      </c>
      <c r="F2010" s="114" t="s">
        <v>3091</v>
      </c>
      <c r="G2010" s="98"/>
      <c r="H2010" s="94" t="s">
        <v>73</v>
      </c>
      <c r="I2010" s="99"/>
      <c r="J2010" s="99"/>
      <c r="K2010" s="99" t="s">
        <v>3976</v>
      </c>
      <c r="L2010" s="99"/>
      <c r="M2010" s="99"/>
      <c r="N2010" s="124" t="s">
        <v>219</v>
      </c>
      <c r="O2010" s="99"/>
    </row>
    <row r="2011" spans="1:15" s="62" customFormat="1" ht="27" x14ac:dyDescent="0.2">
      <c r="A2011" s="99" t="s">
        <v>3967</v>
      </c>
      <c r="B2011" s="125" t="s">
        <v>2693</v>
      </c>
      <c r="C2011" s="125" t="s">
        <v>2693</v>
      </c>
      <c r="D2011" s="96" t="s">
        <v>71</v>
      </c>
      <c r="E2011" s="126">
        <v>2015247</v>
      </c>
      <c r="F2011" s="125" t="s">
        <v>3092</v>
      </c>
      <c r="G2011" s="98"/>
      <c r="H2011" s="94" t="s">
        <v>73</v>
      </c>
      <c r="I2011" s="99"/>
      <c r="J2011" s="99"/>
      <c r="K2011" s="99" t="s">
        <v>3976</v>
      </c>
      <c r="L2011" s="99"/>
      <c r="M2011" s="99"/>
      <c r="N2011" s="126" t="s">
        <v>219</v>
      </c>
      <c r="O2011" s="99"/>
    </row>
    <row r="2012" spans="1:15" s="62" customFormat="1" ht="40.5" x14ac:dyDescent="0.2">
      <c r="A2012" s="99" t="s">
        <v>3967</v>
      </c>
      <c r="B2012" s="114" t="s">
        <v>2693</v>
      </c>
      <c r="C2012" s="114" t="s">
        <v>2693</v>
      </c>
      <c r="D2012" s="96" t="s">
        <v>71</v>
      </c>
      <c r="E2012" s="124">
        <v>2015248</v>
      </c>
      <c r="F2012" s="114" t="s">
        <v>3093</v>
      </c>
      <c r="G2012" s="98"/>
      <c r="H2012" s="94" t="s">
        <v>73</v>
      </c>
      <c r="I2012" s="99"/>
      <c r="J2012" s="99"/>
      <c r="K2012" s="99" t="s">
        <v>3976</v>
      </c>
      <c r="L2012" s="99"/>
      <c r="M2012" s="99"/>
      <c r="N2012" s="124" t="s">
        <v>219</v>
      </c>
      <c r="O2012" s="99"/>
    </row>
    <row r="2013" spans="1:15" s="62" customFormat="1" ht="27" x14ac:dyDescent="0.2">
      <c r="A2013" s="99" t="s">
        <v>3967</v>
      </c>
      <c r="B2013" s="125" t="s">
        <v>2693</v>
      </c>
      <c r="C2013" s="125" t="s">
        <v>2693</v>
      </c>
      <c r="D2013" s="96" t="s">
        <v>71</v>
      </c>
      <c r="E2013" s="126">
        <v>2015249</v>
      </c>
      <c r="F2013" s="125" t="s">
        <v>3094</v>
      </c>
      <c r="G2013" s="98"/>
      <c r="H2013" s="94" t="s">
        <v>73</v>
      </c>
      <c r="I2013" s="99"/>
      <c r="J2013" s="99"/>
      <c r="K2013" s="99" t="s">
        <v>3976</v>
      </c>
      <c r="L2013" s="99"/>
      <c r="M2013" s="99"/>
      <c r="N2013" s="126" t="s">
        <v>219</v>
      </c>
      <c r="O2013" s="99"/>
    </row>
    <row r="2014" spans="1:15" s="62" customFormat="1" ht="40.5" x14ac:dyDescent="0.2">
      <c r="A2014" s="99" t="s">
        <v>3967</v>
      </c>
      <c r="B2014" s="114" t="s">
        <v>2693</v>
      </c>
      <c r="C2014" s="114" t="s">
        <v>2693</v>
      </c>
      <c r="D2014" s="96" t="s">
        <v>71</v>
      </c>
      <c r="E2014" s="124">
        <v>2015251</v>
      </c>
      <c r="F2014" s="114" t="s">
        <v>3095</v>
      </c>
      <c r="G2014" s="98"/>
      <c r="H2014" s="94" t="s">
        <v>73</v>
      </c>
      <c r="I2014" s="99"/>
      <c r="J2014" s="99"/>
      <c r="K2014" s="99" t="s">
        <v>3976</v>
      </c>
      <c r="L2014" s="99"/>
      <c r="M2014" s="99"/>
      <c r="N2014" s="124" t="s">
        <v>219</v>
      </c>
      <c r="O2014" s="99"/>
    </row>
    <row r="2015" spans="1:15" s="62" customFormat="1" ht="27" x14ac:dyDescent="0.2">
      <c r="A2015" s="99" t="s">
        <v>3967</v>
      </c>
      <c r="B2015" s="125" t="s">
        <v>2693</v>
      </c>
      <c r="C2015" s="125" t="s">
        <v>2693</v>
      </c>
      <c r="D2015" s="96" t="s">
        <v>71</v>
      </c>
      <c r="E2015" s="126">
        <v>2015252</v>
      </c>
      <c r="F2015" s="125" t="s">
        <v>3096</v>
      </c>
      <c r="G2015" s="98"/>
      <c r="H2015" s="94" t="s">
        <v>73</v>
      </c>
      <c r="I2015" s="99"/>
      <c r="J2015" s="99"/>
      <c r="K2015" s="99" t="s">
        <v>3976</v>
      </c>
      <c r="L2015" s="99"/>
      <c r="M2015" s="99"/>
      <c r="N2015" s="126" t="s">
        <v>219</v>
      </c>
      <c r="O2015" s="99"/>
    </row>
    <row r="2016" spans="1:15" s="62" customFormat="1" ht="40.5" x14ac:dyDescent="0.2">
      <c r="A2016" s="99" t="s">
        <v>3967</v>
      </c>
      <c r="B2016" s="114" t="s">
        <v>2693</v>
      </c>
      <c r="C2016" s="114" t="s">
        <v>2693</v>
      </c>
      <c r="D2016" s="96" t="s">
        <v>71</v>
      </c>
      <c r="E2016" s="124">
        <v>2015256</v>
      </c>
      <c r="F2016" s="114" t="s">
        <v>3097</v>
      </c>
      <c r="G2016" s="98"/>
      <c r="H2016" s="94" t="s">
        <v>73</v>
      </c>
      <c r="I2016" s="99"/>
      <c r="J2016" s="99"/>
      <c r="K2016" s="99" t="s">
        <v>3976</v>
      </c>
      <c r="L2016" s="99"/>
      <c r="M2016" s="99"/>
      <c r="N2016" s="124" t="s">
        <v>219</v>
      </c>
      <c r="O2016" s="99"/>
    </row>
    <row r="2017" spans="1:15" s="62" customFormat="1" ht="27" x14ac:dyDescent="0.2">
      <c r="A2017" s="99" t="s">
        <v>3967</v>
      </c>
      <c r="B2017" s="125" t="s">
        <v>2693</v>
      </c>
      <c r="C2017" s="125" t="s">
        <v>2693</v>
      </c>
      <c r="D2017" s="96" t="s">
        <v>71</v>
      </c>
      <c r="E2017" s="126">
        <v>2015258</v>
      </c>
      <c r="F2017" s="125" t="s">
        <v>3098</v>
      </c>
      <c r="G2017" s="98"/>
      <c r="H2017" s="94" t="s">
        <v>73</v>
      </c>
      <c r="I2017" s="99"/>
      <c r="J2017" s="99"/>
      <c r="K2017" s="99" t="s">
        <v>3976</v>
      </c>
      <c r="L2017" s="99"/>
      <c r="M2017" s="99"/>
      <c r="N2017" s="126" t="s">
        <v>219</v>
      </c>
      <c r="O2017" s="99"/>
    </row>
    <row r="2018" spans="1:15" s="62" customFormat="1" ht="27" x14ac:dyDescent="0.2">
      <c r="A2018" s="99" t="s">
        <v>3967</v>
      </c>
      <c r="B2018" s="114" t="s">
        <v>2693</v>
      </c>
      <c r="C2018" s="114" t="s">
        <v>2693</v>
      </c>
      <c r="D2018" s="96" t="s">
        <v>71</v>
      </c>
      <c r="E2018" s="124">
        <v>2015259</v>
      </c>
      <c r="F2018" s="114" t="s">
        <v>3099</v>
      </c>
      <c r="G2018" s="98"/>
      <c r="H2018" s="94" t="s">
        <v>73</v>
      </c>
      <c r="I2018" s="99"/>
      <c r="J2018" s="99"/>
      <c r="K2018" s="99" t="s">
        <v>3976</v>
      </c>
      <c r="L2018" s="99"/>
      <c r="M2018" s="99"/>
      <c r="N2018" s="124" t="s">
        <v>219</v>
      </c>
      <c r="O2018" s="99"/>
    </row>
    <row r="2019" spans="1:15" s="62" customFormat="1" ht="27" x14ac:dyDescent="0.2">
      <c r="A2019" s="99" t="s">
        <v>3967</v>
      </c>
      <c r="B2019" s="125" t="s">
        <v>2693</v>
      </c>
      <c r="C2019" s="125" t="s">
        <v>2693</v>
      </c>
      <c r="D2019" s="96" t="s">
        <v>71</v>
      </c>
      <c r="E2019" s="126">
        <v>2015260</v>
      </c>
      <c r="F2019" s="125" t="s">
        <v>3100</v>
      </c>
      <c r="G2019" s="98"/>
      <c r="H2019" s="94" t="s">
        <v>73</v>
      </c>
      <c r="I2019" s="99"/>
      <c r="J2019" s="99"/>
      <c r="K2019" s="99" t="s">
        <v>3976</v>
      </c>
      <c r="L2019" s="99"/>
      <c r="M2019" s="99"/>
      <c r="N2019" s="126" t="s">
        <v>219</v>
      </c>
      <c r="O2019" s="99"/>
    </row>
    <row r="2020" spans="1:15" s="62" customFormat="1" ht="27" x14ac:dyDescent="0.2">
      <c r="A2020" s="99" t="s">
        <v>3967</v>
      </c>
      <c r="B2020" s="114" t="s">
        <v>2693</v>
      </c>
      <c r="C2020" s="114" t="s">
        <v>2693</v>
      </c>
      <c r="D2020" s="96" t="s">
        <v>71</v>
      </c>
      <c r="E2020" s="124">
        <v>2015261</v>
      </c>
      <c r="F2020" s="114" t="s">
        <v>3101</v>
      </c>
      <c r="G2020" s="98"/>
      <c r="H2020" s="94" t="s">
        <v>73</v>
      </c>
      <c r="I2020" s="99"/>
      <c r="J2020" s="99"/>
      <c r="K2020" s="99" t="s">
        <v>3976</v>
      </c>
      <c r="L2020" s="99"/>
      <c r="M2020" s="99"/>
      <c r="N2020" s="124" t="s">
        <v>219</v>
      </c>
      <c r="O2020" s="99"/>
    </row>
    <row r="2021" spans="1:15" s="62" customFormat="1" ht="27" x14ac:dyDescent="0.2">
      <c r="A2021" s="99" t="s">
        <v>3967</v>
      </c>
      <c r="B2021" s="125" t="s">
        <v>2693</v>
      </c>
      <c r="C2021" s="125" t="s">
        <v>2693</v>
      </c>
      <c r="D2021" s="96" t="s">
        <v>71</v>
      </c>
      <c r="E2021" s="126">
        <v>2015263</v>
      </c>
      <c r="F2021" s="125" t="s">
        <v>3102</v>
      </c>
      <c r="G2021" s="98"/>
      <c r="H2021" s="94" t="s">
        <v>73</v>
      </c>
      <c r="I2021" s="99"/>
      <c r="J2021" s="99"/>
      <c r="K2021" s="99" t="s">
        <v>3976</v>
      </c>
      <c r="L2021" s="99"/>
      <c r="M2021" s="99"/>
      <c r="N2021" s="126" t="s">
        <v>219</v>
      </c>
      <c r="O2021" s="99"/>
    </row>
    <row r="2022" spans="1:15" s="62" customFormat="1" ht="40.5" x14ac:dyDescent="0.2">
      <c r="A2022" s="99" t="s">
        <v>3967</v>
      </c>
      <c r="B2022" s="114" t="s">
        <v>2693</v>
      </c>
      <c r="C2022" s="114" t="s">
        <v>2693</v>
      </c>
      <c r="D2022" s="96" t="s">
        <v>71</v>
      </c>
      <c r="E2022" s="124">
        <v>2015266</v>
      </c>
      <c r="F2022" s="114" t="s">
        <v>3103</v>
      </c>
      <c r="G2022" s="98"/>
      <c r="H2022" s="94" t="s">
        <v>73</v>
      </c>
      <c r="I2022" s="99"/>
      <c r="J2022" s="99"/>
      <c r="K2022" s="99" t="s">
        <v>3976</v>
      </c>
      <c r="L2022" s="99"/>
      <c r="M2022" s="99"/>
      <c r="N2022" s="124" t="s">
        <v>219</v>
      </c>
      <c r="O2022" s="99"/>
    </row>
    <row r="2023" spans="1:15" s="62" customFormat="1" ht="54" x14ac:dyDescent="0.2">
      <c r="A2023" s="99" t="s">
        <v>3967</v>
      </c>
      <c r="B2023" s="125" t="s">
        <v>2693</v>
      </c>
      <c r="C2023" s="125" t="s">
        <v>2693</v>
      </c>
      <c r="D2023" s="96" t="s">
        <v>71</v>
      </c>
      <c r="E2023" s="126">
        <v>2015268</v>
      </c>
      <c r="F2023" s="125" t="s">
        <v>3104</v>
      </c>
      <c r="G2023" s="98"/>
      <c r="H2023" s="94" t="s">
        <v>73</v>
      </c>
      <c r="I2023" s="99"/>
      <c r="J2023" s="99"/>
      <c r="K2023" s="99" t="s">
        <v>3976</v>
      </c>
      <c r="L2023" s="99"/>
      <c r="M2023" s="99"/>
      <c r="N2023" s="126" t="s">
        <v>219</v>
      </c>
      <c r="O2023" s="99"/>
    </row>
    <row r="2024" spans="1:15" s="62" customFormat="1" ht="27" x14ac:dyDescent="0.2">
      <c r="A2024" s="99" t="s">
        <v>3967</v>
      </c>
      <c r="B2024" s="114" t="s">
        <v>2693</v>
      </c>
      <c r="C2024" s="114" t="s">
        <v>2693</v>
      </c>
      <c r="D2024" s="96" t="s">
        <v>71</v>
      </c>
      <c r="E2024" s="124">
        <v>2015276</v>
      </c>
      <c r="F2024" s="114" t="s">
        <v>3105</v>
      </c>
      <c r="G2024" s="98"/>
      <c r="H2024" s="94" t="s">
        <v>73</v>
      </c>
      <c r="I2024" s="99"/>
      <c r="J2024" s="99"/>
      <c r="K2024" s="99" t="s">
        <v>3976</v>
      </c>
      <c r="L2024" s="99"/>
      <c r="M2024" s="99"/>
      <c r="N2024" s="124" t="s">
        <v>219</v>
      </c>
      <c r="O2024" s="99"/>
    </row>
    <row r="2025" spans="1:15" s="62" customFormat="1" ht="27" x14ac:dyDescent="0.2">
      <c r="A2025" s="99" t="s">
        <v>3967</v>
      </c>
      <c r="B2025" s="125" t="s">
        <v>2693</v>
      </c>
      <c r="C2025" s="125" t="s">
        <v>2693</v>
      </c>
      <c r="D2025" s="96" t="s">
        <v>71</v>
      </c>
      <c r="E2025" s="126">
        <v>2015340</v>
      </c>
      <c r="F2025" s="125" t="s">
        <v>3085</v>
      </c>
      <c r="G2025" s="98"/>
      <c r="H2025" s="94" t="s">
        <v>73</v>
      </c>
      <c r="I2025" s="99"/>
      <c r="J2025" s="99"/>
      <c r="K2025" s="99" t="s">
        <v>3976</v>
      </c>
      <c r="L2025" s="99"/>
      <c r="M2025" s="99"/>
      <c r="N2025" s="126" t="s">
        <v>219</v>
      </c>
      <c r="O2025" s="99"/>
    </row>
    <row r="2026" spans="1:15" s="62" customFormat="1" ht="27" x14ac:dyDescent="0.2">
      <c r="A2026" s="99" t="s">
        <v>3967</v>
      </c>
      <c r="B2026" s="114" t="s">
        <v>2693</v>
      </c>
      <c r="C2026" s="114" t="s">
        <v>2693</v>
      </c>
      <c r="D2026" s="96" t="s">
        <v>71</v>
      </c>
      <c r="E2026" s="124">
        <v>2015455</v>
      </c>
      <c r="F2026" s="114" t="s">
        <v>3106</v>
      </c>
      <c r="G2026" s="98"/>
      <c r="H2026" s="94" t="s">
        <v>73</v>
      </c>
      <c r="I2026" s="99"/>
      <c r="J2026" s="99"/>
      <c r="K2026" s="99" t="s">
        <v>3976</v>
      </c>
      <c r="L2026" s="99"/>
      <c r="M2026" s="99"/>
      <c r="N2026" s="124" t="s">
        <v>219</v>
      </c>
      <c r="O2026" s="99"/>
    </row>
    <row r="2027" spans="1:15" s="62" customFormat="1" ht="27" x14ac:dyDescent="0.2">
      <c r="A2027" s="99" t="s">
        <v>3967</v>
      </c>
      <c r="B2027" s="125" t="s">
        <v>2693</v>
      </c>
      <c r="C2027" s="125" t="s">
        <v>2693</v>
      </c>
      <c r="D2027" s="96" t="s">
        <v>71</v>
      </c>
      <c r="E2027" s="126">
        <v>2015462</v>
      </c>
      <c r="F2027" s="125" t="s">
        <v>3107</v>
      </c>
      <c r="G2027" s="98"/>
      <c r="H2027" s="94" t="s">
        <v>73</v>
      </c>
      <c r="I2027" s="99"/>
      <c r="J2027" s="99"/>
      <c r="K2027" s="99" t="s">
        <v>3976</v>
      </c>
      <c r="L2027" s="99"/>
      <c r="M2027" s="99"/>
      <c r="N2027" s="126" t="s">
        <v>219</v>
      </c>
      <c r="O2027" s="99"/>
    </row>
    <row r="2028" spans="1:15" s="62" customFormat="1" ht="27" x14ac:dyDescent="0.2">
      <c r="A2028" s="99" t="s">
        <v>3967</v>
      </c>
      <c r="B2028" s="114" t="s">
        <v>2693</v>
      </c>
      <c r="C2028" s="114" t="s">
        <v>2693</v>
      </c>
      <c r="D2028" s="96" t="s">
        <v>71</v>
      </c>
      <c r="E2028" s="124">
        <v>2015466</v>
      </c>
      <c r="F2028" s="114" t="s">
        <v>3108</v>
      </c>
      <c r="G2028" s="98"/>
      <c r="H2028" s="94" t="s">
        <v>73</v>
      </c>
      <c r="I2028" s="99"/>
      <c r="J2028" s="99"/>
      <c r="K2028" s="99" t="s">
        <v>3976</v>
      </c>
      <c r="L2028" s="99"/>
      <c r="M2028" s="99"/>
      <c r="N2028" s="124" t="s">
        <v>219</v>
      </c>
      <c r="O2028" s="99"/>
    </row>
    <row r="2029" spans="1:15" s="62" customFormat="1" ht="27" x14ac:dyDescent="0.2">
      <c r="A2029" s="99" t="s">
        <v>3967</v>
      </c>
      <c r="B2029" s="125" t="s">
        <v>2693</v>
      </c>
      <c r="C2029" s="125" t="s">
        <v>2693</v>
      </c>
      <c r="D2029" s="96" t="s">
        <v>71</v>
      </c>
      <c r="E2029" s="126">
        <v>2015473</v>
      </c>
      <c r="F2029" s="125" t="s">
        <v>3109</v>
      </c>
      <c r="G2029" s="98"/>
      <c r="H2029" s="94" t="s">
        <v>73</v>
      </c>
      <c r="I2029" s="99"/>
      <c r="J2029" s="99"/>
      <c r="K2029" s="99" t="s">
        <v>3976</v>
      </c>
      <c r="L2029" s="99"/>
      <c r="M2029" s="99"/>
      <c r="N2029" s="126" t="s">
        <v>219</v>
      </c>
      <c r="O2029" s="99"/>
    </row>
    <row r="2030" spans="1:15" s="62" customFormat="1" ht="27" x14ac:dyDescent="0.2">
      <c r="A2030" s="99" t="s">
        <v>3967</v>
      </c>
      <c r="B2030" s="114" t="s">
        <v>2693</v>
      </c>
      <c r="C2030" s="114" t="s">
        <v>2693</v>
      </c>
      <c r="D2030" s="96" t="s">
        <v>71</v>
      </c>
      <c r="E2030" s="124">
        <v>2015476</v>
      </c>
      <c r="F2030" s="114" t="s">
        <v>3110</v>
      </c>
      <c r="G2030" s="98"/>
      <c r="H2030" s="94" t="s">
        <v>73</v>
      </c>
      <c r="I2030" s="99"/>
      <c r="J2030" s="99"/>
      <c r="K2030" s="99" t="s">
        <v>3976</v>
      </c>
      <c r="L2030" s="99"/>
      <c r="M2030" s="99"/>
      <c r="N2030" s="124" t="s">
        <v>219</v>
      </c>
      <c r="O2030" s="99"/>
    </row>
    <row r="2031" spans="1:15" s="62" customFormat="1" ht="27" x14ac:dyDescent="0.2">
      <c r="A2031" s="99" t="s">
        <v>3967</v>
      </c>
      <c r="B2031" s="125" t="s">
        <v>2693</v>
      </c>
      <c r="C2031" s="125" t="s">
        <v>2693</v>
      </c>
      <c r="D2031" s="96" t="s">
        <v>71</v>
      </c>
      <c r="E2031" s="126">
        <v>2015479</v>
      </c>
      <c r="F2031" s="125" t="s">
        <v>3111</v>
      </c>
      <c r="G2031" s="98"/>
      <c r="H2031" s="94" t="s">
        <v>73</v>
      </c>
      <c r="I2031" s="99"/>
      <c r="J2031" s="99"/>
      <c r="K2031" s="99" t="s">
        <v>3976</v>
      </c>
      <c r="L2031" s="99"/>
      <c r="M2031" s="99"/>
      <c r="N2031" s="126" t="s">
        <v>219</v>
      </c>
      <c r="O2031" s="99"/>
    </row>
    <row r="2032" spans="1:15" s="62" customFormat="1" ht="27" x14ac:dyDescent="0.2">
      <c r="A2032" s="99" t="s">
        <v>3967</v>
      </c>
      <c r="B2032" s="114" t="s">
        <v>2693</v>
      </c>
      <c r="C2032" s="114" t="s">
        <v>2693</v>
      </c>
      <c r="D2032" s="96" t="s">
        <v>71</v>
      </c>
      <c r="E2032" s="124">
        <v>2015480</v>
      </c>
      <c r="F2032" s="114" t="s">
        <v>3112</v>
      </c>
      <c r="G2032" s="98"/>
      <c r="H2032" s="94" t="s">
        <v>73</v>
      </c>
      <c r="I2032" s="99"/>
      <c r="J2032" s="99"/>
      <c r="K2032" s="99" t="s">
        <v>3976</v>
      </c>
      <c r="L2032" s="99"/>
      <c r="M2032" s="99"/>
      <c r="N2032" s="124" t="s">
        <v>219</v>
      </c>
      <c r="O2032" s="99"/>
    </row>
    <row r="2033" spans="1:15" s="62" customFormat="1" ht="54" x14ac:dyDescent="0.2">
      <c r="A2033" s="99" t="s">
        <v>3967</v>
      </c>
      <c r="B2033" s="125" t="s">
        <v>2693</v>
      </c>
      <c r="C2033" s="125" t="s">
        <v>2693</v>
      </c>
      <c r="D2033" s="96" t="s">
        <v>71</v>
      </c>
      <c r="E2033" s="126">
        <v>2015482</v>
      </c>
      <c r="F2033" s="125" t="s">
        <v>3113</v>
      </c>
      <c r="G2033" s="98"/>
      <c r="H2033" s="94" t="s">
        <v>73</v>
      </c>
      <c r="I2033" s="99"/>
      <c r="J2033" s="99"/>
      <c r="K2033" s="99" t="s">
        <v>3976</v>
      </c>
      <c r="L2033" s="99"/>
      <c r="M2033" s="99"/>
      <c r="N2033" s="126" t="s">
        <v>219</v>
      </c>
      <c r="O2033" s="99"/>
    </row>
    <row r="2034" spans="1:15" s="62" customFormat="1" ht="54" x14ac:dyDescent="0.2">
      <c r="A2034" s="99" t="s">
        <v>3967</v>
      </c>
      <c r="B2034" s="114" t="s">
        <v>2693</v>
      </c>
      <c r="C2034" s="114" t="s">
        <v>2693</v>
      </c>
      <c r="D2034" s="96" t="s">
        <v>71</v>
      </c>
      <c r="E2034" s="124">
        <v>2015483</v>
      </c>
      <c r="F2034" s="114" t="s">
        <v>3114</v>
      </c>
      <c r="G2034" s="98"/>
      <c r="H2034" s="94" t="s">
        <v>73</v>
      </c>
      <c r="I2034" s="99"/>
      <c r="J2034" s="99"/>
      <c r="K2034" s="99" t="s">
        <v>3976</v>
      </c>
      <c r="L2034" s="99"/>
      <c r="M2034" s="99"/>
      <c r="N2034" s="124" t="s">
        <v>219</v>
      </c>
      <c r="O2034" s="99"/>
    </row>
    <row r="2035" spans="1:15" s="62" customFormat="1" ht="27" x14ac:dyDescent="0.2">
      <c r="A2035" s="99" t="s">
        <v>3967</v>
      </c>
      <c r="B2035" s="125" t="s">
        <v>2693</v>
      </c>
      <c r="C2035" s="125" t="s">
        <v>2693</v>
      </c>
      <c r="D2035" s="96" t="s">
        <v>71</v>
      </c>
      <c r="E2035" s="126">
        <v>2015484</v>
      </c>
      <c r="F2035" s="125" t="s">
        <v>3115</v>
      </c>
      <c r="G2035" s="98"/>
      <c r="H2035" s="94" t="s">
        <v>73</v>
      </c>
      <c r="I2035" s="99"/>
      <c r="J2035" s="99"/>
      <c r="K2035" s="99" t="s">
        <v>3976</v>
      </c>
      <c r="L2035" s="99"/>
      <c r="M2035" s="99"/>
      <c r="N2035" s="126" t="s">
        <v>219</v>
      </c>
      <c r="O2035" s="99"/>
    </row>
    <row r="2036" spans="1:15" s="62" customFormat="1" ht="54" x14ac:dyDescent="0.2">
      <c r="A2036" s="99" t="s">
        <v>3967</v>
      </c>
      <c r="B2036" s="114" t="s">
        <v>2693</v>
      </c>
      <c r="C2036" s="114" t="s">
        <v>2693</v>
      </c>
      <c r="D2036" s="96" t="s">
        <v>71</v>
      </c>
      <c r="E2036" s="124">
        <v>2015537</v>
      </c>
      <c r="F2036" s="114" t="s">
        <v>3116</v>
      </c>
      <c r="G2036" s="98"/>
      <c r="H2036" s="94" t="s">
        <v>73</v>
      </c>
      <c r="I2036" s="99"/>
      <c r="J2036" s="99"/>
      <c r="K2036" s="99" t="s">
        <v>3976</v>
      </c>
      <c r="L2036" s="99"/>
      <c r="M2036" s="99"/>
      <c r="N2036" s="124" t="s">
        <v>219</v>
      </c>
      <c r="O2036" s="99"/>
    </row>
    <row r="2037" spans="1:15" s="62" customFormat="1" ht="54" x14ac:dyDescent="0.2">
      <c r="A2037" s="99" t="s">
        <v>3967</v>
      </c>
      <c r="B2037" s="125" t="s">
        <v>2693</v>
      </c>
      <c r="C2037" s="125" t="s">
        <v>2693</v>
      </c>
      <c r="D2037" s="96" t="s">
        <v>71</v>
      </c>
      <c r="E2037" s="126">
        <v>2015611</v>
      </c>
      <c r="F2037" s="125" t="s">
        <v>3117</v>
      </c>
      <c r="G2037" s="98"/>
      <c r="H2037" s="94" t="s">
        <v>73</v>
      </c>
      <c r="I2037" s="99"/>
      <c r="J2037" s="99"/>
      <c r="K2037" s="99" t="s">
        <v>3976</v>
      </c>
      <c r="L2037" s="99"/>
      <c r="M2037" s="99"/>
      <c r="N2037" s="126" t="s">
        <v>219</v>
      </c>
      <c r="O2037" s="99"/>
    </row>
    <row r="2038" spans="1:15" s="62" customFormat="1" ht="27" x14ac:dyDescent="0.2">
      <c r="A2038" s="99" t="s">
        <v>3967</v>
      </c>
      <c r="B2038" s="114" t="s">
        <v>2693</v>
      </c>
      <c r="C2038" s="114" t="s">
        <v>2693</v>
      </c>
      <c r="D2038" s="96" t="s">
        <v>71</v>
      </c>
      <c r="E2038" s="124">
        <v>2015614</v>
      </c>
      <c r="F2038" s="114" t="s">
        <v>3118</v>
      </c>
      <c r="G2038" s="98"/>
      <c r="H2038" s="94" t="s">
        <v>73</v>
      </c>
      <c r="I2038" s="99"/>
      <c r="J2038" s="99"/>
      <c r="K2038" s="99" t="s">
        <v>3976</v>
      </c>
      <c r="L2038" s="99"/>
      <c r="M2038" s="99"/>
      <c r="N2038" s="124" t="s">
        <v>219</v>
      </c>
      <c r="O2038" s="99"/>
    </row>
    <row r="2039" spans="1:15" s="62" customFormat="1" ht="27" x14ac:dyDescent="0.2">
      <c r="A2039" s="99" t="s">
        <v>3967</v>
      </c>
      <c r="B2039" s="125" t="s">
        <v>2693</v>
      </c>
      <c r="C2039" s="125" t="s">
        <v>2693</v>
      </c>
      <c r="D2039" s="96" t="s">
        <v>71</v>
      </c>
      <c r="E2039" s="126">
        <v>2015615</v>
      </c>
      <c r="F2039" s="125" t="s">
        <v>3119</v>
      </c>
      <c r="G2039" s="98"/>
      <c r="H2039" s="94" t="s">
        <v>73</v>
      </c>
      <c r="I2039" s="99"/>
      <c r="J2039" s="99"/>
      <c r="K2039" s="99" t="s">
        <v>3976</v>
      </c>
      <c r="L2039" s="99"/>
      <c r="M2039" s="99"/>
      <c r="N2039" s="126" t="s">
        <v>219</v>
      </c>
      <c r="O2039" s="99"/>
    </row>
    <row r="2040" spans="1:15" s="62" customFormat="1" ht="27" x14ac:dyDescent="0.2">
      <c r="A2040" s="99" t="s">
        <v>3967</v>
      </c>
      <c r="B2040" s="114" t="s">
        <v>2693</v>
      </c>
      <c r="C2040" s="114" t="s">
        <v>2693</v>
      </c>
      <c r="D2040" s="96" t="s">
        <v>71</v>
      </c>
      <c r="E2040" s="124">
        <v>2015616</v>
      </c>
      <c r="F2040" s="114" t="s">
        <v>3120</v>
      </c>
      <c r="G2040" s="98"/>
      <c r="H2040" s="94" t="s">
        <v>73</v>
      </c>
      <c r="I2040" s="99"/>
      <c r="J2040" s="99"/>
      <c r="K2040" s="99" t="s">
        <v>3976</v>
      </c>
      <c r="L2040" s="99"/>
      <c r="M2040" s="99"/>
      <c r="N2040" s="124" t="s">
        <v>219</v>
      </c>
      <c r="O2040" s="99"/>
    </row>
    <row r="2041" spans="1:15" s="62" customFormat="1" ht="27" x14ac:dyDescent="0.2">
      <c r="A2041" s="99" t="s">
        <v>3967</v>
      </c>
      <c r="B2041" s="125" t="s">
        <v>2693</v>
      </c>
      <c r="C2041" s="125" t="s">
        <v>2693</v>
      </c>
      <c r="D2041" s="96" t="s">
        <v>71</v>
      </c>
      <c r="E2041" s="126">
        <v>2015618</v>
      </c>
      <c r="F2041" s="125" t="s">
        <v>3121</v>
      </c>
      <c r="G2041" s="98"/>
      <c r="H2041" s="94" t="s">
        <v>73</v>
      </c>
      <c r="I2041" s="99"/>
      <c r="J2041" s="99"/>
      <c r="K2041" s="99" t="s">
        <v>3976</v>
      </c>
      <c r="L2041" s="99"/>
      <c r="M2041" s="99"/>
      <c r="N2041" s="126" t="s">
        <v>219</v>
      </c>
      <c r="O2041" s="99"/>
    </row>
    <row r="2042" spans="1:15" s="62" customFormat="1" ht="27" x14ac:dyDescent="0.2">
      <c r="A2042" s="99" t="s">
        <v>3967</v>
      </c>
      <c r="B2042" s="114" t="s">
        <v>2693</v>
      </c>
      <c r="C2042" s="114" t="s">
        <v>2693</v>
      </c>
      <c r="D2042" s="96" t="s">
        <v>71</v>
      </c>
      <c r="E2042" s="124">
        <v>2015619</v>
      </c>
      <c r="F2042" s="114" t="s">
        <v>3122</v>
      </c>
      <c r="G2042" s="98"/>
      <c r="H2042" s="94" t="s">
        <v>73</v>
      </c>
      <c r="I2042" s="99"/>
      <c r="J2042" s="99"/>
      <c r="K2042" s="99" t="s">
        <v>3976</v>
      </c>
      <c r="L2042" s="99"/>
      <c r="M2042" s="99"/>
      <c r="N2042" s="124" t="s">
        <v>219</v>
      </c>
      <c r="O2042" s="99"/>
    </row>
    <row r="2043" spans="1:15" s="62" customFormat="1" ht="27" x14ac:dyDescent="0.2">
      <c r="A2043" s="99" t="s">
        <v>3967</v>
      </c>
      <c r="B2043" s="125" t="s">
        <v>2693</v>
      </c>
      <c r="C2043" s="125" t="s">
        <v>2693</v>
      </c>
      <c r="D2043" s="96" t="s">
        <v>71</v>
      </c>
      <c r="E2043" s="126">
        <v>2015620</v>
      </c>
      <c r="F2043" s="125" t="s">
        <v>3123</v>
      </c>
      <c r="G2043" s="98"/>
      <c r="H2043" s="94" t="s">
        <v>73</v>
      </c>
      <c r="I2043" s="99"/>
      <c r="J2043" s="99"/>
      <c r="K2043" s="99" t="s">
        <v>3976</v>
      </c>
      <c r="L2043" s="99"/>
      <c r="M2043" s="99"/>
      <c r="N2043" s="126" t="s">
        <v>219</v>
      </c>
      <c r="O2043" s="99"/>
    </row>
    <row r="2044" spans="1:15" s="62" customFormat="1" ht="27" x14ac:dyDescent="0.2">
      <c r="A2044" s="99" t="s">
        <v>3967</v>
      </c>
      <c r="B2044" s="114" t="s">
        <v>2693</v>
      </c>
      <c r="C2044" s="114" t="s">
        <v>2693</v>
      </c>
      <c r="D2044" s="96" t="s">
        <v>71</v>
      </c>
      <c r="E2044" s="124">
        <v>2015621</v>
      </c>
      <c r="F2044" s="114" t="s">
        <v>3124</v>
      </c>
      <c r="G2044" s="98"/>
      <c r="H2044" s="94" t="s">
        <v>73</v>
      </c>
      <c r="I2044" s="99"/>
      <c r="J2044" s="99"/>
      <c r="K2044" s="99" t="s">
        <v>3976</v>
      </c>
      <c r="L2044" s="99"/>
      <c r="M2044" s="99"/>
      <c r="N2044" s="124" t="s">
        <v>219</v>
      </c>
      <c r="O2044" s="99"/>
    </row>
    <row r="2045" spans="1:15" s="62" customFormat="1" ht="27" x14ac:dyDescent="0.2">
      <c r="A2045" s="99" t="s">
        <v>3967</v>
      </c>
      <c r="B2045" s="125" t="s">
        <v>2693</v>
      </c>
      <c r="C2045" s="125" t="s">
        <v>2693</v>
      </c>
      <c r="D2045" s="96" t="s">
        <v>71</v>
      </c>
      <c r="E2045" s="126">
        <v>2015622</v>
      </c>
      <c r="F2045" s="125" t="s">
        <v>3125</v>
      </c>
      <c r="G2045" s="98"/>
      <c r="H2045" s="94" t="s">
        <v>73</v>
      </c>
      <c r="I2045" s="99"/>
      <c r="J2045" s="99"/>
      <c r="K2045" s="99" t="s">
        <v>3976</v>
      </c>
      <c r="L2045" s="99"/>
      <c r="M2045" s="99"/>
      <c r="N2045" s="126" t="s">
        <v>219</v>
      </c>
      <c r="O2045" s="99"/>
    </row>
    <row r="2046" spans="1:15" s="62" customFormat="1" ht="27" x14ac:dyDescent="0.2">
      <c r="A2046" s="99" t="s">
        <v>3967</v>
      </c>
      <c r="B2046" s="114" t="s">
        <v>2693</v>
      </c>
      <c r="C2046" s="114" t="s">
        <v>2693</v>
      </c>
      <c r="D2046" s="96" t="s">
        <v>71</v>
      </c>
      <c r="E2046" s="124">
        <v>2015623</v>
      </c>
      <c r="F2046" s="114" t="s">
        <v>3126</v>
      </c>
      <c r="G2046" s="98"/>
      <c r="H2046" s="94" t="s">
        <v>73</v>
      </c>
      <c r="I2046" s="99"/>
      <c r="J2046" s="99"/>
      <c r="K2046" s="99" t="s">
        <v>3976</v>
      </c>
      <c r="L2046" s="99"/>
      <c r="M2046" s="99"/>
      <c r="N2046" s="124" t="s">
        <v>219</v>
      </c>
      <c r="O2046" s="99"/>
    </row>
    <row r="2047" spans="1:15" s="62" customFormat="1" ht="27" x14ac:dyDescent="0.2">
      <c r="A2047" s="99" t="s">
        <v>3967</v>
      </c>
      <c r="B2047" s="125" t="s">
        <v>2693</v>
      </c>
      <c r="C2047" s="125" t="s">
        <v>2693</v>
      </c>
      <c r="D2047" s="96" t="s">
        <v>71</v>
      </c>
      <c r="E2047" s="126">
        <v>2015624</v>
      </c>
      <c r="F2047" s="125" t="s">
        <v>3127</v>
      </c>
      <c r="G2047" s="98"/>
      <c r="H2047" s="94" t="s">
        <v>73</v>
      </c>
      <c r="I2047" s="99"/>
      <c r="J2047" s="99"/>
      <c r="K2047" s="99" t="s">
        <v>3976</v>
      </c>
      <c r="L2047" s="99"/>
      <c r="M2047" s="99"/>
      <c r="N2047" s="126" t="s">
        <v>219</v>
      </c>
      <c r="O2047" s="99"/>
    </row>
    <row r="2048" spans="1:15" s="62" customFormat="1" ht="27" x14ac:dyDescent="0.2">
      <c r="A2048" s="99" t="s">
        <v>3967</v>
      </c>
      <c r="B2048" s="114" t="s">
        <v>2693</v>
      </c>
      <c r="C2048" s="114" t="s">
        <v>2693</v>
      </c>
      <c r="D2048" s="96" t="s">
        <v>71</v>
      </c>
      <c r="E2048" s="124">
        <v>2015625</v>
      </c>
      <c r="F2048" s="114" t="s">
        <v>3128</v>
      </c>
      <c r="G2048" s="98"/>
      <c r="H2048" s="94" t="s">
        <v>73</v>
      </c>
      <c r="I2048" s="99"/>
      <c r="J2048" s="99"/>
      <c r="K2048" s="99" t="s">
        <v>3976</v>
      </c>
      <c r="L2048" s="99"/>
      <c r="M2048" s="99"/>
      <c r="N2048" s="124" t="s">
        <v>219</v>
      </c>
      <c r="O2048" s="99"/>
    </row>
    <row r="2049" spans="1:15" s="62" customFormat="1" ht="27" x14ac:dyDescent="0.2">
      <c r="A2049" s="99" t="s">
        <v>3967</v>
      </c>
      <c r="B2049" s="125" t="s">
        <v>2693</v>
      </c>
      <c r="C2049" s="125" t="s">
        <v>2693</v>
      </c>
      <c r="D2049" s="96" t="s">
        <v>71</v>
      </c>
      <c r="E2049" s="126">
        <v>2015626</v>
      </c>
      <c r="F2049" s="125" t="s">
        <v>3129</v>
      </c>
      <c r="G2049" s="98"/>
      <c r="H2049" s="94" t="s">
        <v>73</v>
      </c>
      <c r="I2049" s="99"/>
      <c r="J2049" s="99"/>
      <c r="K2049" s="99" t="s">
        <v>3976</v>
      </c>
      <c r="L2049" s="99"/>
      <c r="M2049" s="99"/>
      <c r="N2049" s="126" t="s">
        <v>219</v>
      </c>
      <c r="O2049" s="99"/>
    </row>
    <row r="2050" spans="1:15" s="62" customFormat="1" ht="27" x14ac:dyDescent="0.2">
      <c r="A2050" s="99" t="s">
        <v>3967</v>
      </c>
      <c r="B2050" s="114" t="s">
        <v>2693</v>
      </c>
      <c r="C2050" s="114" t="s">
        <v>2693</v>
      </c>
      <c r="D2050" s="96" t="s">
        <v>71</v>
      </c>
      <c r="E2050" s="124">
        <v>2015629</v>
      </c>
      <c r="F2050" s="114" t="s">
        <v>3130</v>
      </c>
      <c r="G2050" s="98"/>
      <c r="H2050" s="94" t="s">
        <v>73</v>
      </c>
      <c r="I2050" s="99"/>
      <c r="J2050" s="99"/>
      <c r="K2050" s="99" t="s">
        <v>3976</v>
      </c>
      <c r="L2050" s="99"/>
      <c r="M2050" s="99"/>
      <c r="N2050" s="124" t="s">
        <v>219</v>
      </c>
      <c r="O2050" s="99"/>
    </row>
    <row r="2051" spans="1:15" s="62" customFormat="1" ht="27" x14ac:dyDescent="0.2">
      <c r="A2051" s="99" t="s">
        <v>3967</v>
      </c>
      <c r="B2051" s="125" t="s">
        <v>2693</v>
      </c>
      <c r="C2051" s="125" t="s">
        <v>2693</v>
      </c>
      <c r="D2051" s="96" t="s">
        <v>71</v>
      </c>
      <c r="E2051" s="126">
        <v>2015630</v>
      </c>
      <c r="F2051" s="125" t="s">
        <v>3131</v>
      </c>
      <c r="G2051" s="98"/>
      <c r="H2051" s="94" t="s">
        <v>73</v>
      </c>
      <c r="I2051" s="99"/>
      <c r="J2051" s="99"/>
      <c r="K2051" s="99" t="s">
        <v>3976</v>
      </c>
      <c r="L2051" s="99"/>
      <c r="M2051" s="99"/>
      <c r="N2051" s="126" t="s">
        <v>219</v>
      </c>
      <c r="O2051" s="99"/>
    </row>
    <row r="2052" spans="1:15" s="62" customFormat="1" ht="27" x14ac:dyDescent="0.2">
      <c r="A2052" s="99" t="s">
        <v>3967</v>
      </c>
      <c r="B2052" s="114" t="s">
        <v>2693</v>
      </c>
      <c r="C2052" s="114" t="s">
        <v>2693</v>
      </c>
      <c r="D2052" s="96" t="s">
        <v>71</v>
      </c>
      <c r="E2052" s="124">
        <v>2015793</v>
      </c>
      <c r="F2052" s="114" t="s">
        <v>3132</v>
      </c>
      <c r="G2052" s="98"/>
      <c r="H2052" s="94" t="s">
        <v>73</v>
      </c>
      <c r="I2052" s="99"/>
      <c r="J2052" s="99"/>
      <c r="K2052" s="99" t="s">
        <v>3976</v>
      </c>
      <c r="L2052" s="99"/>
      <c r="M2052" s="99"/>
      <c r="N2052" s="124" t="s">
        <v>219</v>
      </c>
      <c r="O2052" s="99"/>
    </row>
    <row r="2053" spans="1:15" s="62" customFormat="1" ht="54" x14ac:dyDescent="0.2">
      <c r="A2053" s="99" t="s">
        <v>3967</v>
      </c>
      <c r="B2053" s="125" t="s">
        <v>2693</v>
      </c>
      <c r="C2053" s="125" t="s">
        <v>2693</v>
      </c>
      <c r="D2053" s="96" t="s">
        <v>71</v>
      </c>
      <c r="E2053" s="126">
        <v>2015798</v>
      </c>
      <c r="F2053" s="125" t="s">
        <v>3133</v>
      </c>
      <c r="G2053" s="98"/>
      <c r="H2053" s="94" t="s">
        <v>73</v>
      </c>
      <c r="I2053" s="99"/>
      <c r="J2053" s="99"/>
      <c r="K2053" s="99" t="s">
        <v>3976</v>
      </c>
      <c r="L2053" s="99"/>
      <c r="M2053" s="99"/>
      <c r="N2053" s="126" t="s">
        <v>219</v>
      </c>
      <c r="O2053" s="99"/>
    </row>
    <row r="2054" spans="1:15" s="62" customFormat="1" ht="27" x14ac:dyDescent="0.2">
      <c r="A2054" s="99" t="s">
        <v>3967</v>
      </c>
      <c r="B2054" s="114" t="s">
        <v>2693</v>
      </c>
      <c r="C2054" s="114" t="s">
        <v>2693</v>
      </c>
      <c r="D2054" s="96" t="s">
        <v>71</v>
      </c>
      <c r="E2054" s="124">
        <v>2015801</v>
      </c>
      <c r="F2054" s="114" t="s">
        <v>3134</v>
      </c>
      <c r="G2054" s="98"/>
      <c r="H2054" s="94" t="s">
        <v>73</v>
      </c>
      <c r="I2054" s="99"/>
      <c r="J2054" s="99"/>
      <c r="K2054" s="99" t="s">
        <v>3976</v>
      </c>
      <c r="L2054" s="99"/>
      <c r="M2054" s="99"/>
      <c r="N2054" s="124" t="s">
        <v>219</v>
      </c>
      <c r="O2054" s="99"/>
    </row>
    <row r="2055" spans="1:15" s="62" customFormat="1" ht="27" x14ac:dyDescent="0.2">
      <c r="A2055" s="99" t="s">
        <v>3967</v>
      </c>
      <c r="B2055" s="125" t="s">
        <v>2693</v>
      </c>
      <c r="C2055" s="125" t="s">
        <v>2693</v>
      </c>
      <c r="D2055" s="96" t="s">
        <v>71</v>
      </c>
      <c r="E2055" s="126">
        <v>2015805</v>
      </c>
      <c r="F2055" s="125" t="s">
        <v>3135</v>
      </c>
      <c r="G2055" s="98"/>
      <c r="H2055" s="94" t="s">
        <v>73</v>
      </c>
      <c r="I2055" s="99"/>
      <c r="J2055" s="99"/>
      <c r="K2055" s="99" t="s">
        <v>3976</v>
      </c>
      <c r="L2055" s="99"/>
      <c r="M2055" s="99"/>
      <c r="N2055" s="126" t="s">
        <v>219</v>
      </c>
      <c r="O2055" s="99"/>
    </row>
    <row r="2056" spans="1:15" s="62" customFormat="1" ht="27" x14ac:dyDescent="0.2">
      <c r="A2056" s="99" t="s">
        <v>3967</v>
      </c>
      <c r="B2056" s="114" t="s">
        <v>2693</v>
      </c>
      <c r="C2056" s="114" t="s">
        <v>2693</v>
      </c>
      <c r="D2056" s="96" t="s">
        <v>71</v>
      </c>
      <c r="E2056" s="124">
        <v>2015810</v>
      </c>
      <c r="F2056" s="114" t="s">
        <v>3136</v>
      </c>
      <c r="G2056" s="98"/>
      <c r="H2056" s="94" t="s">
        <v>73</v>
      </c>
      <c r="I2056" s="99"/>
      <c r="J2056" s="99"/>
      <c r="K2056" s="99" t="s">
        <v>3976</v>
      </c>
      <c r="L2056" s="99"/>
      <c r="M2056" s="99"/>
      <c r="N2056" s="124" t="s">
        <v>219</v>
      </c>
      <c r="O2056" s="99"/>
    </row>
    <row r="2057" spans="1:15" s="62" customFormat="1" ht="27" x14ac:dyDescent="0.2">
      <c r="A2057" s="99" t="s">
        <v>3967</v>
      </c>
      <c r="B2057" s="125" t="s">
        <v>2693</v>
      </c>
      <c r="C2057" s="125" t="s">
        <v>2693</v>
      </c>
      <c r="D2057" s="96" t="s">
        <v>71</v>
      </c>
      <c r="E2057" s="126">
        <v>2015823</v>
      </c>
      <c r="F2057" s="125" t="s">
        <v>3137</v>
      </c>
      <c r="G2057" s="98"/>
      <c r="H2057" s="94" t="s">
        <v>73</v>
      </c>
      <c r="I2057" s="99"/>
      <c r="J2057" s="99"/>
      <c r="K2057" s="99" t="s">
        <v>3976</v>
      </c>
      <c r="L2057" s="99"/>
      <c r="M2057" s="99"/>
      <c r="N2057" s="126" t="s">
        <v>219</v>
      </c>
      <c r="O2057" s="99"/>
    </row>
    <row r="2058" spans="1:15" s="62" customFormat="1" ht="27" x14ac:dyDescent="0.2">
      <c r="A2058" s="99" t="s">
        <v>3967</v>
      </c>
      <c r="B2058" s="114" t="s">
        <v>2693</v>
      </c>
      <c r="C2058" s="114" t="s">
        <v>2693</v>
      </c>
      <c r="D2058" s="96" t="s">
        <v>71</v>
      </c>
      <c r="E2058" s="124">
        <v>2015825</v>
      </c>
      <c r="F2058" s="114" t="s">
        <v>3138</v>
      </c>
      <c r="G2058" s="98"/>
      <c r="H2058" s="94" t="s">
        <v>73</v>
      </c>
      <c r="I2058" s="99"/>
      <c r="J2058" s="99"/>
      <c r="K2058" s="99" t="s">
        <v>3976</v>
      </c>
      <c r="L2058" s="99"/>
      <c r="M2058" s="99"/>
      <c r="N2058" s="124" t="s">
        <v>219</v>
      </c>
      <c r="O2058" s="99"/>
    </row>
    <row r="2059" spans="1:15" s="62" customFormat="1" ht="54" x14ac:dyDescent="0.2">
      <c r="A2059" s="99" t="s">
        <v>3967</v>
      </c>
      <c r="B2059" s="125" t="s">
        <v>2693</v>
      </c>
      <c r="C2059" s="125" t="s">
        <v>2693</v>
      </c>
      <c r="D2059" s="96" t="s">
        <v>71</v>
      </c>
      <c r="E2059" s="126">
        <v>2015832</v>
      </c>
      <c r="F2059" s="125" t="s">
        <v>3139</v>
      </c>
      <c r="G2059" s="98"/>
      <c r="H2059" s="94" t="s">
        <v>73</v>
      </c>
      <c r="I2059" s="99"/>
      <c r="J2059" s="99"/>
      <c r="K2059" s="99" t="s">
        <v>3976</v>
      </c>
      <c r="L2059" s="99"/>
      <c r="M2059" s="99"/>
      <c r="N2059" s="126" t="s">
        <v>219</v>
      </c>
      <c r="O2059" s="99"/>
    </row>
    <row r="2060" spans="1:15" s="62" customFormat="1" ht="27" x14ac:dyDescent="0.2">
      <c r="A2060" s="99" t="s">
        <v>3967</v>
      </c>
      <c r="B2060" s="114" t="s">
        <v>2693</v>
      </c>
      <c r="C2060" s="114" t="s">
        <v>2693</v>
      </c>
      <c r="D2060" s="96" t="s">
        <v>71</v>
      </c>
      <c r="E2060" s="124">
        <v>2015865</v>
      </c>
      <c r="F2060" s="114" t="s">
        <v>3140</v>
      </c>
      <c r="G2060" s="98"/>
      <c r="H2060" s="94" t="s">
        <v>73</v>
      </c>
      <c r="I2060" s="99"/>
      <c r="J2060" s="99"/>
      <c r="K2060" s="99" t="s">
        <v>3976</v>
      </c>
      <c r="L2060" s="99"/>
      <c r="M2060" s="99"/>
      <c r="N2060" s="124" t="s">
        <v>219</v>
      </c>
      <c r="O2060" s="99"/>
    </row>
    <row r="2061" spans="1:15" s="62" customFormat="1" ht="27" x14ac:dyDescent="0.2">
      <c r="A2061" s="99" t="s">
        <v>3967</v>
      </c>
      <c r="B2061" s="125" t="s">
        <v>2693</v>
      </c>
      <c r="C2061" s="125" t="s">
        <v>2693</v>
      </c>
      <c r="D2061" s="96" t="s">
        <v>71</v>
      </c>
      <c r="E2061" s="126">
        <v>2015928</v>
      </c>
      <c r="F2061" s="125" t="s">
        <v>3141</v>
      </c>
      <c r="G2061" s="98"/>
      <c r="H2061" s="94" t="s">
        <v>73</v>
      </c>
      <c r="I2061" s="99"/>
      <c r="J2061" s="99"/>
      <c r="K2061" s="99" t="s">
        <v>3976</v>
      </c>
      <c r="L2061" s="99"/>
      <c r="M2061" s="99"/>
      <c r="N2061" s="126" t="s">
        <v>219</v>
      </c>
      <c r="O2061" s="99"/>
    </row>
    <row r="2062" spans="1:15" s="62" customFormat="1" ht="27" x14ac:dyDescent="0.2">
      <c r="A2062" s="99" t="s">
        <v>3967</v>
      </c>
      <c r="B2062" s="114" t="s">
        <v>2693</v>
      </c>
      <c r="C2062" s="114" t="s">
        <v>2693</v>
      </c>
      <c r="D2062" s="96" t="s">
        <v>71</v>
      </c>
      <c r="E2062" s="124">
        <v>2015929</v>
      </c>
      <c r="F2062" s="114" t="s">
        <v>3142</v>
      </c>
      <c r="G2062" s="98"/>
      <c r="H2062" s="94" t="s">
        <v>73</v>
      </c>
      <c r="I2062" s="99"/>
      <c r="J2062" s="99"/>
      <c r="K2062" s="99" t="s">
        <v>3976</v>
      </c>
      <c r="L2062" s="99"/>
      <c r="M2062" s="99"/>
      <c r="N2062" s="124" t="s">
        <v>219</v>
      </c>
      <c r="O2062" s="99"/>
    </row>
    <row r="2063" spans="1:15" s="62" customFormat="1" ht="27" x14ac:dyDescent="0.2">
      <c r="A2063" s="99" t="s">
        <v>3967</v>
      </c>
      <c r="B2063" s="125" t="s">
        <v>2693</v>
      </c>
      <c r="C2063" s="125" t="s">
        <v>2693</v>
      </c>
      <c r="D2063" s="96" t="s">
        <v>71</v>
      </c>
      <c r="E2063" s="126">
        <v>2015930</v>
      </c>
      <c r="F2063" s="125" t="s">
        <v>3143</v>
      </c>
      <c r="G2063" s="98"/>
      <c r="H2063" s="94" t="s">
        <v>73</v>
      </c>
      <c r="I2063" s="99"/>
      <c r="J2063" s="99"/>
      <c r="K2063" s="99" t="s">
        <v>3976</v>
      </c>
      <c r="L2063" s="99"/>
      <c r="M2063" s="99"/>
      <c r="N2063" s="126" t="s">
        <v>219</v>
      </c>
      <c r="O2063" s="99"/>
    </row>
    <row r="2064" spans="1:15" s="62" customFormat="1" ht="54" x14ac:dyDescent="0.2">
      <c r="A2064" s="99" t="s">
        <v>3967</v>
      </c>
      <c r="B2064" s="114" t="s">
        <v>2693</v>
      </c>
      <c r="C2064" s="114" t="s">
        <v>2693</v>
      </c>
      <c r="D2064" s="96" t="s">
        <v>71</v>
      </c>
      <c r="E2064" s="124">
        <v>2015931</v>
      </c>
      <c r="F2064" s="114" t="s">
        <v>3144</v>
      </c>
      <c r="G2064" s="98"/>
      <c r="H2064" s="94" t="s">
        <v>73</v>
      </c>
      <c r="I2064" s="99"/>
      <c r="J2064" s="99"/>
      <c r="K2064" s="99" t="s">
        <v>3976</v>
      </c>
      <c r="L2064" s="99"/>
      <c r="M2064" s="99"/>
      <c r="N2064" s="124" t="s">
        <v>219</v>
      </c>
      <c r="O2064" s="99"/>
    </row>
    <row r="2065" spans="1:15" s="62" customFormat="1" ht="40.5" x14ac:dyDescent="0.2">
      <c r="A2065" s="99" t="s">
        <v>3967</v>
      </c>
      <c r="B2065" s="125" t="s">
        <v>2693</v>
      </c>
      <c r="C2065" s="125" t="s">
        <v>2693</v>
      </c>
      <c r="D2065" s="96" t="s">
        <v>71</v>
      </c>
      <c r="E2065" s="126">
        <v>2015932</v>
      </c>
      <c r="F2065" s="125" t="s">
        <v>3145</v>
      </c>
      <c r="G2065" s="98"/>
      <c r="H2065" s="94" t="s">
        <v>73</v>
      </c>
      <c r="I2065" s="99"/>
      <c r="J2065" s="99"/>
      <c r="K2065" s="99" t="s">
        <v>3976</v>
      </c>
      <c r="L2065" s="99"/>
      <c r="M2065" s="99"/>
      <c r="N2065" s="126" t="s">
        <v>219</v>
      </c>
      <c r="O2065" s="99"/>
    </row>
    <row r="2066" spans="1:15" s="62" customFormat="1" ht="40.5" x14ac:dyDescent="0.2">
      <c r="A2066" s="99" t="s">
        <v>3967</v>
      </c>
      <c r="B2066" s="114" t="s">
        <v>2693</v>
      </c>
      <c r="C2066" s="114" t="s">
        <v>2693</v>
      </c>
      <c r="D2066" s="96" t="s">
        <v>71</v>
      </c>
      <c r="E2066" s="124">
        <v>2015933</v>
      </c>
      <c r="F2066" s="114" t="s">
        <v>3146</v>
      </c>
      <c r="G2066" s="98"/>
      <c r="H2066" s="94" t="s">
        <v>73</v>
      </c>
      <c r="I2066" s="99"/>
      <c r="J2066" s="99"/>
      <c r="K2066" s="99" t="s">
        <v>3976</v>
      </c>
      <c r="L2066" s="99"/>
      <c r="M2066" s="99"/>
      <c r="N2066" s="124" t="s">
        <v>219</v>
      </c>
      <c r="O2066" s="99"/>
    </row>
    <row r="2067" spans="1:15" s="62" customFormat="1" ht="27" x14ac:dyDescent="0.2">
      <c r="A2067" s="99" t="s">
        <v>3967</v>
      </c>
      <c r="B2067" s="125" t="s">
        <v>2693</v>
      </c>
      <c r="C2067" s="125" t="s">
        <v>2693</v>
      </c>
      <c r="D2067" s="96" t="s">
        <v>71</v>
      </c>
      <c r="E2067" s="126">
        <v>2015979</v>
      </c>
      <c r="F2067" s="125" t="s">
        <v>3147</v>
      </c>
      <c r="G2067" s="98"/>
      <c r="H2067" s="94" t="s">
        <v>73</v>
      </c>
      <c r="I2067" s="99"/>
      <c r="J2067" s="99"/>
      <c r="K2067" s="99" t="s">
        <v>3976</v>
      </c>
      <c r="L2067" s="99"/>
      <c r="M2067" s="99"/>
      <c r="N2067" s="126" t="s">
        <v>219</v>
      </c>
      <c r="O2067" s="99"/>
    </row>
    <row r="2068" spans="1:15" s="62" customFormat="1" ht="27" x14ac:dyDescent="0.2">
      <c r="A2068" s="99" t="s">
        <v>3967</v>
      </c>
      <c r="B2068" s="114" t="s">
        <v>2693</v>
      </c>
      <c r="C2068" s="114" t="s">
        <v>2693</v>
      </c>
      <c r="D2068" s="96" t="s">
        <v>71</v>
      </c>
      <c r="E2068" s="124">
        <v>2015981</v>
      </c>
      <c r="F2068" s="114" t="s">
        <v>3148</v>
      </c>
      <c r="G2068" s="98"/>
      <c r="H2068" s="94" t="s">
        <v>73</v>
      </c>
      <c r="I2068" s="99"/>
      <c r="J2068" s="99"/>
      <c r="K2068" s="99" t="s">
        <v>3976</v>
      </c>
      <c r="L2068" s="99"/>
      <c r="M2068" s="99"/>
      <c r="N2068" s="124" t="s">
        <v>219</v>
      </c>
      <c r="O2068" s="99"/>
    </row>
    <row r="2069" spans="1:15" s="62" customFormat="1" ht="27" x14ac:dyDescent="0.2">
      <c r="A2069" s="99" t="s">
        <v>3967</v>
      </c>
      <c r="B2069" s="125" t="s">
        <v>2693</v>
      </c>
      <c r="C2069" s="125" t="s">
        <v>2693</v>
      </c>
      <c r="D2069" s="96" t="s">
        <v>71</v>
      </c>
      <c r="E2069" s="126">
        <v>2015993</v>
      </c>
      <c r="F2069" s="125" t="s">
        <v>3149</v>
      </c>
      <c r="G2069" s="98"/>
      <c r="H2069" s="94" t="s">
        <v>73</v>
      </c>
      <c r="I2069" s="99"/>
      <c r="J2069" s="99"/>
      <c r="K2069" s="99" t="s">
        <v>3976</v>
      </c>
      <c r="L2069" s="99"/>
      <c r="M2069" s="99"/>
      <c r="N2069" s="126" t="s">
        <v>219</v>
      </c>
      <c r="O2069" s="99"/>
    </row>
    <row r="2070" spans="1:15" s="62" customFormat="1" ht="27" x14ac:dyDescent="0.2">
      <c r="A2070" s="99" t="s">
        <v>3967</v>
      </c>
      <c r="B2070" s="114" t="s">
        <v>2693</v>
      </c>
      <c r="C2070" s="114" t="s">
        <v>2693</v>
      </c>
      <c r="D2070" s="96" t="s">
        <v>71</v>
      </c>
      <c r="E2070" s="124">
        <v>2016041</v>
      </c>
      <c r="F2070" s="114" t="s">
        <v>3150</v>
      </c>
      <c r="G2070" s="98"/>
      <c r="H2070" s="94" t="s">
        <v>73</v>
      </c>
      <c r="I2070" s="99"/>
      <c r="J2070" s="99"/>
      <c r="K2070" s="99" t="s">
        <v>3976</v>
      </c>
      <c r="L2070" s="99"/>
      <c r="M2070" s="99"/>
      <c r="N2070" s="124" t="s">
        <v>219</v>
      </c>
      <c r="O2070" s="99"/>
    </row>
    <row r="2071" spans="1:15" s="62" customFormat="1" ht="27" x14ac:dyDescent="0.2">
      <c r="A2071" s="99" t="s">
        <v>3967</v>
      </c>
      <c r="B2071" s="125" t="s">
        <v>2693</v>
      </c>
      <c r="C2071" s="125" t="s">
        <v>2693</v>
      </c>
      <c r="D2071" s="96" t="s">
        <v>71</v>
      </c>
      <c r="E2071" s="126">
        <v>2016198</v>
      </c>
      <c r="F2071" s="125" t="s">
        <v>3151</v>
      </c>
      <c r="G2071" s="98"/>
      <c r="H2071" s="94" t="s">
        <v>73</v>
      </c>
      <c r="I2071" s="99"/>
      <c r="J2071" s="99"/>
      <c r="K2071" s="99" t="s">
        <v>3976</v>
      </c>
      <c r="L2071" s="99"/>
      <c r="M2071" s="99"/>
      <c r="N2071" s="126" t="s">
        <v>219</v>
      </c>
      <c r="O2071" s="99"/>
    </row>
    <row r="2072" spans="1:15" s="62" customFormat="1" ht="27" x14ac:dyDescent="0.2">
      <c r="A2072" s="99" t="s">
        <v>3967</v>
      </c>
      <c r="B2072" s="114" t="s">
        <v>2693</v>
      </c>
      <c r="C2072" s="114" t="s">
        <v>2693</v>
      </c>
      <c r="D2072" s="96" t="s">
        <v>71</v>
      </c>
      <c r="E2072" s="124">
        <v>2016382</v>
      </c>
      <c r="F2072" s="114" t="s">
        <v>3152</v>
      </c>
      <c r="G2072" s="98"/>
      <c r="H2072" s="94" t="s">
        <v>73</v>
      </c>
      <c r="I2072" s="99"/>
      <c r="J2072" s="99"/>
      <c r="K2072" s="99" t="s">
        <v>3976</v>
      </c>
      <c r="L2072" s="99"/>
      <c r="M2072" s="99"/>
      <c r="N2072" s="124" t="s">
        <v>219</v>
      </c>
      <c r="O2072" s="99"/>
    </row>
    <row r="2073" spans="1:15" s="62" customFormat="1" ht="27" x14ac:dyDescent="0.2">
      <c r="A2073" s="99" t="s">
        <v>3967</v>
      </c>
      <c r="B2073" s="125" t="s">
        <v>2693</v>
      </c>
      <c r="C2073" s="125" t="s">
        <v>2693</v>
      </c>
      <c r="D2073" s="96" t="s">
        <v>71</v>
      </c>
      <c r="E2073" s="126">
        <v>2016383</v>
      </c>
      <c r="F2073" s="125" t="s">
        <v>3153</v>
      </c>
      <c r="G2073" s="98"/>
      <c r="H2073" s="94" t="s">
        <v>73</v>
      </c>
      <c r="I2073" s="99"/>
      <c r="J2073" s="99"/>
      <c r="K2073" s="99" t="s">
        <v>3976</v>
      </c>
      <c r="L2073" s="99"/>
      <c r="M2073" s="99"/>
      <c r="N2073" s="126" t="s">
        <v>219</v>
      </c>
      <c r="O2073" s="99"/>
    </row>
    <row r="2074" spans="1:15" s="62" customFormat="1" ht="27" x14ac:dyDescent="0.2">
      <c r="A2074" s="99" t="s">
        <v>3967</v>
      </c>
      <c r="B2074" s="114" t="s">
        <v>2693</v>
      </c>
      <c r="C2074" s="114" t="s">
        <v>2693</v>
      </c>
      <c r="D2074" s="96" t="s">
        <v>71</v>
      </c>
      <c r="E2074" s="124">
        <v>2016386</v>
      </c>
      <c r="F2074" s="114" t="s">
        <v>3154</v>
      </c>
      <c r="G2074" s="98"/>
      <c r="H2074" s="94" t="s">
        <v>73</v>
      </c>
      <c r="I2074" s="99"/>
      <c r="J2074" s="99"/>
      <c r="K2074" s="99" t="s">
        <v>3976</v>
      </c>
      <c r="L2074" s="99"/>
      <c r="M2074" s="99"/>
      <c r="N2074" s="124" t="s">
        <v>219</v>
      </c>
      <c r="O2074" s="99"/>
    </row>
    <row r="2075" spans="1:15" s="62" customFormat="1" ht="27" x14ac:dyDescent="0.2">
      <c r="A2075" s="99" t="s">
        <v>3967</v>
      </c>
      <c r="B2075" s="125" t="s">
        <v>2693</v>
      </c>
      <c r="C2075" s="125" t="s">
        <v>2693</v>
      </c>
      <c r="D2075" s="96" t="s">
        <v>71</v>
      </c>
      <c r="E2075" s="126">
        <v>2016388</v>
      </c>
      <c r="F2075" s="125" t="s">
        <v>3155</v>
      </c>
      <c r="G2075" s="98"/>
      <c r="H2075" s="94" t="s">
        <v>73</v>
      </c>
      <c r="I2075" s="99"/>
      <c r="J2075" s="99"/>
      <c r="K2075" s="99" t="s">
        <v>3976</v>
      </c>
      <c r="L2075" s="99"/>
      <c r="M2075" s="99"/>
      <c r="N2075" s="126" t="s">
        <v>219</v>
      </c>
      <c r="O2075" s="99"/>
    </row>
    <row r="2076" spans="1:15" s="62" customFormat="1" ht="27" x14ac:dyDescent="0.2">
      <c r="A2076" s="99" t="s">
        <v>3967</v>
      </c>
      <c r="B2076" s="114" t="s">
        <v>2693</v>
      </c>
      <c r="C2076" s="114" t="s">
        <v>2693</v>
      </c>
      <c r="D2076" s="96" t="s">
        <v>71</v>
      </c>
      <c r="E2076" s="124">
        <v>2016392</v>
      </c>
      <c r="F2076" s="114" t="s">
        <v>3156</v>
      </c>
      <c r="G2076" s="98"/>
      <c r="H2076" s="94" t="s">
        <v>73</v>
      </c>
      <c r="I2076" s="99"/>
      <c r="J2076" s="99"/>
      <c r="K2076" s="99" t="s">
        <v>3976</v>
      </c>
      <c r="L2076" s="99"/>
      <c r="M2076" s="99"/>
      <c r="N2076" s="124" t="s">
        <v>219</v>
      </c>
      <c r="O2076" s="99"/>
    </row>
    <row r="2077" spans="1:15" s="62" customFormat="1" ht="27" x14ac:dyDescent="0.2">
      <c r="A2077" s="99" t="s">
        <v>3967</v>
      </c>
      <c r="B2077" s="125" t="s">
        <v>2693</v>
      </c>
      <c r="C2077" s="125" t="s">
        <v>2693</v>
      </c>
      <c r="D2077" s="96" t="s">
        <v>71</v>
      </c>
      <c r="E2077" s="126">
        <v>2016393</v>
      </c>
      <c r="F2077" s="125" t="s">
        <v>3157</v>
      </c>
      <c r="G2077" s="98"/>
      <c r="H2077" s="94" t="s">
        <v>73</v>
      </c>
      <c r="I2077" s="99"/>
      <c r="J2077" s="99"/>
      <c r="K2077" s="99" t="s">
        <v>3976</v>
      </c>
      <c r="L2077" s="99"/>
      <c r="M2077" s="99"/>
      <c r="N2077" s="126" t="s">
        <v>219</v>
      </c>
      <c r="O2077" s="99"/>
    </row>
    <row r="2078" spans="1:15" s="62" customFormat="1" ht="27" x14ac:dyDescent="0.2">
      <c r="A2078" s="99" t="s">
        <v>3967</v>
      </c>
      <c r="B2078" s="114" t="s">
        <v>2693</v>
      </c>
      <c r="C2078" s="114" t="s">
        <v>2693</v>
      </c>
      <c r="D2078" s="96" t="s">
        <v>71</v>
      </c>
      <c r="E2078" s="124">
        <v>2016394</v>
      </c>
      <c r="F2078" s="114" t="s">
        <v>3158</v>
      </c>
      <c r="G2078" s="98"/>
      <c r="H2078" s="94" t="s">
        <v>73</v>
      </c>
      <c r="I2078" s="99"/>
      <c r="J2078" s="99"/>
      <c r="K2078" s="99" t="s">
        <v>3976</v>
      </c>
      <c r="L2078" s="99"/>
      <c r="M2078" s="99"/>
      <c r="N2078" s="124" t="s">
        <v>219</v>
      </c>
      <c r="O2078" s="99"/>
    </row>
    <row r="2079" spans="1:15" s="62" customFormat="1" ht="27" x14ac:dyDescent="0.2">
      <c r="A2079" s="99" t="s">
        <v>3967</v>
      </c>
      <c r="B2079" s="125" t="s">
        <v>2693</v>
      </c>
      <c r="C2079" s="125" t="s">
        <v>2693</v>
      </c>
      <c r="D2079" s="96" t="s">
        <v>71</v>
      </c>
      <c r="E2079" s="126">
        <v>2016408</v>
      </c>
      <c r="F2079" s="125" t="s">
        <v>3159</v>
      </c>
      <c r="G2079" s="98"/>
      <c r="H2079" s="94" t="s">
        <v>73</v>
      </c>
      <c r="I2079" s="99"/>
      <c r="J2079" s="99"/>
      <c r="K2079" s="99" t="s">
        <v>3976</v>
      </c>
      <c r="L2079" s="99"/>
      <c r="M2079" s="99"/>
      <c r="N2079" s="126" t="s">
        <v>219</v>
      </c>
      <c r="O2079" s="99"/>
    </row>
    <row r="2080" spans="1:15" s="62" customFormat="1" ht="27" x14ac:dyDescent="0.2">
      <c r="A2080" s="99" t="s">
        <v>3967</v>
      </c>
      <c r="B2080" s="114" t="s">
        <v>2693</v>
      </c>
      <c r="C2080" s="114" t="s">
        <v>2693</v>
      </c>
      <c r="D2080" s="96" t="s">
        <v>71</v>
      </c>
      <c r="E2080" s="124">
        <v>2016409</v>
      </c>
      <c r="F2080" s="114" t="s">
        <v>3160</v>
      </c>
      <c r="G2080" s="98"/>
      <c r="H2080" s="94" t="s">
        <v>73</v>
      </c>
      <c r="I2080" s="99"/>
      <c r="J2080" s="99"/>
      <c r="K2080" s="99" t="s">
        <v>3976</v>
      </c>
      <c r="L2080" s="99"/>
      <c r="M2080" s="99"/>
      <c r="N2080" s="124" t="s">
        <v>219</v>
      </c>
      <c r="O2080" s="99"/>
    </row>
    <row r="2081" spans="1:15" s="62" customFormat="1" ht="27" x14ac:dyDescent="0.2">
      <c r="A2081" s="99" t="s">
        <v>3967</v>
      </c>
      <c r="B2081" s="125" t="s">
        <v>2693</v>
      </c>
      <c r="C2081" s="125" t="s">
        <v>2693</v>
      </c>
      <c r="D2081" s="96" t="s">
        <v>71</v>
      </c>
      <c r="E2081" s="126">
        <v>2016426</v>
      </c>
      <c r="F2081" s="125" t="s">
        <v>3161</v>
      </c>
      <c r="G2081" s="98"/>
      <c r="H2081" s="94" t="s">
        <v>73</v>
      </c>
      <c r="I2081" s="99"/>
      <c r="J2081" s="99"/>
      <c r="K2081" s="99" t="s">
        <v>3976</v>
      </c>
      <c r="L2081" s="99"/>
      <c r="M2081" s="99"/>
      <c r="N2081" s="126" t="s">
        <v>219</v>
      </c>
      <c r="O2081" s="99"/>
    </row>
    <row r="2082" spans="1:15" s="62" customFormat="1" ht="27" x14ac:dyDescent="0.2">
      <c r="A2082" s="99" t="s">
        <v>3967</v>
      </c>
      <c r="B2082" s="114" t="s">
        <v>2693</v>
      </c>
      <c r="C2082" s="114" t="s">
        <v>2693</v>
      </c>
      <c r="D2082" s="96" t="s">
        <v>71</v>
      </c>
      <c r="E2082" s="124">
        <v>2016427</v>
      </c>
      <c r="F2082" s="114" t="s">
        <v>3162</v>
      </c>
      <c r="G2082" s="98"/>
      <c r="H2082" s="94" t="s">
        <v>73</v>
      </c>
      <c r="I2082" s="99"/>
      <c r="J2082" s="99"/>
      <c r="K2082" s="99" t="s">
        <v>3976</v>
      </c>
      <c r="L2082" s="99"/>
      <c r="M2082" s="99"/>
      <c r="N2082" s="124" t="s">
        <v>219</v>
      </c>
      <c r="O2082" s="99"/>
    </row>
    <row r="2083" spans="1:15" s="62" customFormat="1" ht="40.5" x14ac:dyDescent="0.2">
      <c r="A2083" s="99" t="s">
        <v>3967</v>
      </c>
      <c r="B2083" s="125" t="s">
        <v>2693</v>
      </c>
      <c r="C2083" s="125" t="s">
        <v>2693</v>
      </c>
      <c r="D2083" s="96" t="s">
        <v>71</v>
      </c>
      <c r="E2083" s="126">
        <v>2016438</v>
      </c>
      <c r="F2083" s="125" t="s">
        <v>3163</v>
      </c>
      <c r="G2083" s="98"/>
      <c r="H2083" s="94" t="s">
        <v>73</v>
      </c>
      <c r="I2083" s="99"/>
      <c r="J2083" s="99"/>
      <c r="K2083" s="99" t="s">
        <v>3976</v>
      </c>
      <c r="L2083" s="99"/>
      <c r="M2083" s="99"/>
      <c r="N2083" s="126" t="s">
        <v>219</v>
      </c>
      <c r="O2083" s="99"/>
    </row>
    <row r="2084" spans="1:15" s="62" customFormat="1" ht="27" x14ac:dyDescent="0.2">
      <c r="A2084" s="99" t="s">
        <v>3967</v>
      </c>
      <c r="B2084" s="114" t="s">
        <v>2693</v>
      </c>
      <c r="C2084" s="114" t="s">
        <v>2693</v>
      </c>
      <c r="D2084" s="96" t="s">
        <v>71</v>
      </c>
      <c r="E2084" s="124">
        <v>2016439</v>
      </c>
      <c r="F2084" s="114" t="s">
        <v>3164</v>
      </c>
      <c r="G2084" s="98"/>
      <c r="H2084" s="94" t="s">
        <v>73</v>
      </c>
      <c r="I2084" s="99"/>
      <c r="J2084" s="99"/>
      <c r="K2084" s="99" t="s">
        <v>3976</v>
      </c>
      <c r="L2084" s="99"/>
      <c r="M2084" s="99"/>
      <c r="N2084" s="124" t="s">
        <v>219</v>
      </c>
      <c r="O2084" s="99"/>
    </row>
    <row r="2085" spans="1:15" s="62" customFormat="1" ht="27" x14ac:dyDescent="0.2">
      <c r="A2085" s="99" t="s">
        <v>3967</v>
      </c>
      <c r="B2085" s="125" t="s">
        <v>2693</v>
      </c>
      <c r="C2085" s="125" t="s">
        <v>2693</v>
      </c>
      <c r="D2085" s="96" t="s">
        <v>71</v>
      </c>
      <c r="E2085" s="126">
        <v>2016440</v>
      </c>
      <c r="F2085" s="125" t="s">
        <v>3165</v>
      </c>
      <c r="G2085" s="98"/>
      <c r="H2085" s="94" t="s">
        <v>73</v>
      </c>
      <c r="I2085" s="99"/>
      <c r="J2085" s="99"/>
      <c r="K2085" s="99" t="s">
        <v>3976</v>
      </c>
      <c r="L2085" s="99"/>
      <c r="M2085" s="99"/>
      <c r="N2085" s="126" t="s">
        <v>219</v>
      </c>
      <c r="O2085" s="99"/>
    </row>
    <row r="2086" spans="1:15" s="62" customFormat="1" ht="27" x14ac:dyDescent="0.2">
      <c r="A2086" s="99" t="s">
        <v>3967</v>
      </c>
      <c r="B2086" s="114" t="s">
        <v>2693</v>
      </c>
      <c r="C2086" s="114" t="s">
        <v>2693</v>
      </c>
      <c r="D2086" s="96" t="s">
        <v>71</v>
      </c>
      <c r="E2086" s="124">
        <v>2016441</v>
      </c>
      <c r="F2086" s="114" t="s">
        <v>3166</v>
      </c>
      <c r="G2086" s="98"/>
      <c r="H2086" s="94" t="s">
        <v>73</v>
      </c>
      <c r="I2086" s="99"/>
      <c r="J2086" s="99"/>
      <c r="K2086" s="99" t="s">
        <v>3976</v>
      </c>
      <c r="L2086" s="99"/>
      <c r="M2086" s="99"/>
      <c r="N2086" s="124" t="s">
        <v>219</v>
      </c>
      <c r="O2086" s="99"/>
    </row>
    <row r="2087" spans="1:15" s="62" customFormat="1" ht="27" x14ac:dyDescent="0.2">
      <c r="A2087" s="99" t="s">
        <v>3967</v>
      </c>
      <c r="B2087" s="125" t="s">
        <v>2693</v>
      </c>
      <c r="C2087" s="125" t="s">
        <v>2693</v>
      </c>
      <c r="D2087" s="96" t="s">
        <v>71</v>
      </c>
      <c r="E2087" s="126">
        <v>2016445</v>
      </c>
      <c r="F2087" s="125" t="s">
        <v>3167</v>
      </c>
      <c r="G2087" s="98"/>
      <c r="H2087" s="94" t="s">
        <v>73</v>
      </c>
      <c r="I2087" s="99"/>
      <c r="J2087" s="99"/>
      <c r="K2087" s="99" t="s">
        <v>3976</v>
      </c>
      <c r="L2087" s="99"/>
      <c r="M2087" s="99"/>
      <c r="N2087" s="126" t="s">
        <v>219</v>
      </c>
      <c r="O2087" s="99"/>
    </row>
    <row r="2088" spans="1:15" s="62" customFormat="1" ht="27" x14ac:dyDescent="0.2">
      <c r="A2088" s="99" t="s">
        <v>3967</v>
      </c>
      <c r="B2088" s="114" t="s">
        <v>2693</v>
      </c>
      <c r="C2088" s="114" t="s">
        <v>2693</v>
      </c>
      <c r="D2088" s="96" t="s">
        <v>71</v>
      </c>
      <c r="E2088" s="124">
        <v>2016448</v>
      </c>
      <c r="F2088" s="114" t="s">
        <v>3168</v>
      </c>
      <c r="G2088" s="98"/>
      <c r="H2088" s="94" t="s">
        <v>73</v>
      </c>
      <c r="I2088" s="99"/>
      <c r="J2088" s="99"/>
      <c r="K2088" s="99" t="s">
        <v>3976</v>
      </c>
      <c r="L2088" s="99"/>
      <c r="M2088" s="99"/>
      <c r="N2088" s="124" t="s">
        <v>219</v>
      </c>
      <c r="O2088" s="99"/>
    </row>
    <row r="2089" spans="1:15" s="62" customFormat="1" ht="27" x14ac:dyDescent="0.2">
      <c r="A2089" s="99" t="s">
        <v>3967</v>
      </c>
      <c r="B2089" s="125" t="s">
        <v>2693</v>
      </c>
      <c r="C2089" s="125" t="s">
        <v>2693</v>
      </c>
      <c r="D2089" s="96" t="s">
        <v>71</v>
      </c>
      <c r="E2089" s="126">
        <v>2016456</v>
      </c>
      <c r="F2089" s="125" t="s">
        <v>3169</v>
      </c>
      <c r="G2089" s="98"/>
      <c r="H2089" s="94" t="s">
        <v>73</v>
      </c>
      <c r="I2089" s="99"/>
      <c r="J2089" s="99"/>
      <c r="K2089" s="99" t="s">
        <v>3976</v>
      </c>
      <c r="L2089" s="99"/>
      <c r="M2089" s="99"/>
      <c r="N2089" s="126" t="s">
        <v>219</v>
      </c>
      <c r="O2089" s="99"/>
    </row>
    <row r="2090" spans="1:15" s="62" customFormat="1" ht="27" x14ac:dyDescent="0.2">
      <c r="A2090" s="99" t="s">
        <v>3967</v>
      </c>
      <c r="B2090" s="114" t="s">
        <v>2693</v>
      </c>
      <c r="C2090" s="114" t="s">
        <v>2693</v>
      </c>
      <c r="D2090" s="96" t="s">
        <v>71</v>
      </c>
      <c r="E2090" s="124">
        <v>2016457</v>
      </c>
      <c r="F2090" s="114" t="s">
        <v>3170</v>
      </c>
      <c r="G2090" s="98"/>
      <c r="H2090" s="94" t="s">
        <v>73</v>
      </c>
      <c r="I2090" s="99"/>
      <c r="J2090" s="99"/>
      <c r="K2090" s="99" t="s">
        <v>3976</v>
      </c>
      <c r="L2090" s="99"/>
      <c r="M2090" s="99"/>
      <c r="N2090" s="124" t="s">
        <v>219</v>
      </c>
      <c r="O2090" s="99"/>
    </row>
    <row r="2091" spans="1:15" s="62" customFormat="1" ht="27" x14ac:dyDescent="0.2">
      <c r="A2091" s="99" t="s">
        <v>3967</v>
      </c>
      <c r="B2091" s="125" t="s">
        <v>2693</v>
      </c>
      <c r="C2091" s="125" t="s">
        <v>2693</v>
      </c>
      <c r="D2091" s="96" t="s">
        <v>71</v>
      </c>
      <c r="E2091" s="126">
        <v>2016458</v>
      </c>
      <c r="F2091" s="125" t="s">
        <v>3171</v>
      </c>
      <c r="G2091" s="98"/>
      <c r="H2091" s="94" t="s">
        <v>73</v>
      </c>
      <c r="I2091" s="99"/>
      <c r="J2091" s="99"/>
      <c r="K2091" s="99" t="s">
        <v>3976</v>
      </c>
      <c r="L2091" s="99"/>
      <c r="M2091" s="99"/>
      <c r="N2091" s="126" t="s">
        <v>219</v>
      </c>
      <c r="O2091" s="99"/>
    </row>
    <row r="2092" spans="1:15" s="62" customFormat="1" ht="27" x14ac:dyDescent="0.2">
      <c r="A2092" s="99" t="s">
        <v>3967</v>
      </c>
      <c r="B2092" s="114" t="s">
        <v>2693</v>
      </c>
      <c r="C2092" s="114" t="s">
        <v>2693</v>
      </c>
      <c r="D2092" s="96" t="s">
        <v>71</v>
      </c>
      <c r="E2092" s="124">
        <v>2016459</v>
      </c>
      <c r="F2092" s="114" t="s">
        <v>3172</v>
      </c>
      <c r="G2092" s="98"/>
      <c r="H2092" s="94" t="s">
        <v>73</v>
      </c>
      <c r="I2092" s="99"/>
      <c r="J2092" s="99"/>
      <c r="K2092" s="99" t="s">
        <v>3976</v>
      </c>
      <c r="L2092" s="99"/>
      <c r="M2092" s="99"/>
      <c r="N2092" s="124" t="s">
        <v>219</v>
      </c>
      <c r="O2092" s="99"/>
    </row>
    <row r="2093" spans="1:15" s="62" customFormat="1" ht="27" x14ac:dyDescent="0.2">
      <c r="A2093" s="99" t="s">
        <v>3967</v>
      </c>
      <c r="B2093" s="125" t="s">
        <v>2693</v>
      </c>
      <c r="C2093" s="125" t="s">
        <v>2693</v>
      </c>
      <c r="D2093" s="96" t="s">
        <v>71</v>
      </c>
      <c r="E2093" s="126">
        <v>2016461</v>
      </c>
      <c r="F2093" s="125" t="s">
        <v>3173</v>
      </c>
      <c r="G2093" s="98"/>
      <c r="H2093" s="94" t="s">
        <v>73</v>
      </c>
      <c r="I2093" s="99"/>
      <c r="J2093" s="99"/>
      <c r="K2093" s="99" t="s">
        <v>3976</v>
      </c>
      <c r="L2093" s="99"/>
      <c r="M2093" s="99"/>
      <c r="N2093" s="126" t="s">
        <v>219</v>
      </c>
      <c r="O2093" s="99"/>
    </row>
    <row r="2094" spans="1:15" s="62" customFormat="1" ht="27" x14ac:dyDescent="0.2">
      <c r="A2094" s="99" t="s">
        <v>3967</v>
      </c>
      <c r="B2094" s="114" t="s">
        <v>2693</v>
      </c>
      <c r="C2094" s="114" t="s">
        <v>2693</v>
      </c>
      <c r="D2094" s="96" t="s">
        <v>71</v>
      </c>
      <c r="E2094" s="124">
        <v>2016462</v>
      </c>
      <c r="F2094" s="114" t="s">
        <v>3174</v>
      </c>
      <c r="G2094" s="98"/>
      <c r="H2094" s="94" t="s">
        <v>73</v>
      </c>
      <c r="I2094" s="99"/>
      <c r="J2094" s="99"/>
      <c r="K2094" s="99" t="s">
        <v>3976</v>
      </c>
      <c r="L2094" s="99"/>
      <c r="M2094" s="99"/>
      <c r="N2094" s="124" t="s">
        <v>219</v>
      </c>
      <c r="O2094" s="99"/>
    </row>
    <row r="2095" spans="1:15" s="62" customFormat="1" ht="27" x14ac:dyDescent="0.2">
      <c r="A2095" s="99" t="s">
        <v>3967</v>
      </c>
      <c r="B2095" s="125" t="s">
        <v>2693</v>
      </c>
      <c r="C2095" s="125" t="s">
        <v>2693</v>
      </c>
      <c r="D2095" s="96" t="s">
        <v>71</v>
      </c>
      <c r="E2095" s="126">
        <v>2016463</v>
      </c>
      <c r="F2095" s="125" t="s">
        <v>3175</v>
      </c>
      <c r="G2095" s="98"/>
      <c r="H2095" s="94" t="s">
        <v>73</v>
      </c>
      <c r="I2095" s="99"/>
      <c r="J2095" s="99"/>
      <c r="K2095" s="99" t="s">
        <v>3976</v>
      </c>
      <c r="L2095" s="99"/>
      <c r="M2095" s="99"/>
      <c r="N2095" s="126" t="s">
        <v>219</v>
      </c>
      <c r="O2095" s="99"/>
    </row>
    <row r="2096" spans="1:15" s="62" customFormat="1" ht="27" x14ac:dyDescent="0.2">
      <c r="A2096" s="99" t="s">
        <v>3967</v>
      </c>
      <c r="B2096" s="114" t="s">
        <v>2693</v>
      </c>
      <c r="C2096" s="114" t="s">
        <v>2693</v>
      </c>
      <c r="D2096" s="96" t="s">
        <v>71</v>
      </c>
      <c r="E2096" s="124">
        <v>2016464</v>
      </c>
      <c r="F2096" s="114" t="s">
        <v>3176</v>
      </c>
      <c r="G2096" s="98"/>
      <c r="H2096" s="94" t="s">
        <v>73</v>
      </c>
      <c r="I2096" s="99"/>
      <c r="J2096" s="99"/>
      <c r="K2096" s="99" t="s">
        <v>3976</v>
      </c>
      <c r="L2096" s="99"/>
      <c r="M2096" s="99"/>
      <c r="N2096" s="124" t="s">
        <v>219</v>
      </c>
      <c r="O2096" s="99"/>
    </row>
    <row r="2097" spans="1:15" s="62" customFormat="1" ht="27" x14ac:dyDescent="0.2">
      <c r="A2097" s="99" t="s">
        <v>3967</v>
      </c>
      <c r="B2097" s="125" t="s">
        <v>2693</v>
      </c>
      <c r="C2097" s="125" t="s">
        <v>2693</v>
      </c>
      <c r="D2097" s="96" t="s">
        <v>71</v>
      </c>
      <c r="E2097" s="126">
        <v>2016473</v>
      </c>
      <c r="F2097" s="125" t="s">
        <v>3177</v>
      </c>
      <c r="G2097" s="98"/>
      <c r="H2097" s="94" t="s">
        <v>73</v>
      </c>
      <c r="I2097" s="99"/>
      <c r="J2097" s="99"/>
      <c r="K2097" s="99" t="s">
        <v>3976</v>
      </c>
      <c r="L2097" s="99"/>
      <c r="M2097" s="99"/>
      <c r="N2097" s="126" t="s">
        <v>219</v>
      </c>
      <c r="O2097" s="99"/>
    </row>
    <row r="2098" spans="1:15" s="62" customFormat="1" ht="27" x14ac:dyDescent="0.2">
      <c r="A2098" s="99" t="s">
        <v>3967</v>
      </c>
      <c r="B2098" s="114" t="s">
        <v>2693</v>
      </c>
      <c r="C2098" s="114" t="s">
        <v>2693</v>
      </c>
      <c r="D2098" s="96" t="s">
        <v>71</v>
      </c>
      <c r="E2098" s="124">
        <v>2016477</v>
      </c>
      <c r="F2098" s="114" t="s">
        <v>3178</v>
      </c>
      <c r="G2098" s="98"/>
      <c r="H2098" s="94" t="s">
        <v>73</v>
      </c>
      <c r="I2098" s="99"/>
      <c r="J2098" s="99"/>
      <c r="K2098" s="99" t="s">
        <v>3976</v>
      </c>
      <c r="L2098" s="99"/>
      <c r="M2098" s="99"/>
      <c r="N2098" s="124" t="s">
        <v>219</v>
      </c>
      <c r="O2098" s="99"/>
    </row>
    <row r="2099" spans="1:15" s="62" customFormat="1" ht="27" x14ac:dyDescent="0.2">
      <c r="A2099" s="99" t="s">
        <v>3967</v>
      </c>
      <c r="B2099" s="125" t="s">
        <v>2693</v>
      </c>
      <c r="C2099" s="125" t="s">
        <v>2693</v>
      </c>
      <c r="D2099" s="96" t="s">
        <v>71</v>
      </c>
      <c r="E2099" s="126">
        <v>2016478</v>
      </c>
      <c r="F2099" s="125" t="s">
        <v>3179</v>
      </c>
      <c r="G2099" s="98"/>
      <c r="H2099" s="94" t="s">
        <v>73</v>
      </c>
      <c r="I2099" s="99"/>
      <c r="J2099" s="99"/>
      <c r="K2099" s="99" t="s">
        <v>3976</v>
      </c>
      <c r="L2099" s="99"/>
      <c r="M2099" s="99"/>
      <c r="N2099" s="126" t="s">
        <v>219</v>
      </c>
      <c r="O2099" s="99"/>
    </row>
    <row r="2100" spans="1:15" s="62" customFormat="1" ht="27" x14ac:dyDescent="0.2">
      <c r="A2100" s="99" t="s">
        <v>3967</v>
      </c>
      <c r="B2100" s="114" t="s">
        <v>2693</v>
      </c>
      <c r="C2100" s="114" t="s">
        <v>2693</v>
      </c>
      <c r="D2100" s="96" t="s">
        <v>71</v>
      </c>
      <c r="E2100" s="124">
        <v>2016485</v>
      </c>
      <c r="F2100" s="114" t="s">
        <v>3180</v>
      </c>
      <c r="G2100" s="98"/>
      <c r="H2100" s="94" t="s">
        <v>73</v>
      </c>
      <c r="I2100" s="99"/>
      <c r="J2100" s="99"/>
      <c r="K2100" s="99" t="s">
        <v>3976</v>
      </c>
      <c r="L2100" s="99"/>
      <c r="M2100" s="99"/>
      <c r="N2100" s="124" t="s">
        <v>219</v>
      </c>
      <c r="O2100" s="99"/>
    </row>
    <row r="2101" spans="1:15" s="62" customFormat="1" ht="40.5" x14ac:dyDescent="0.2">
      <c r="A2101" s="99" t="s">
        <v>3967</v>
      </c>
      <c r="B2101" s="125" t="s">
        <v>2693</v>
      </c>
      <c r="C2101" s="125" t="s">
        <v>2693</v>
      </c>
      <c r="D2101" s="96" t="s">
        <v>71</v>
      </c>
      <c r="E2101" s="126">
        <v>2017352</v>
      </c>
      <c r="F2101" s="125" t="s">
        <v>3181</v>
      </c>
      <c r="G2101" s="98"/>
      <c r="H2101" s="94" t="s">
        <v>73</v>
      </c>
      <c r="I2101" s="99"/>
      <c r="J2101" s="99"/>
      <c r="K2101" s="99" t="s">
        <v>3976</v>
      </c>
      <c r="L2101" s="99"/>
      <c r="M2101" s="99"/>
      <c r="N2101" s="126" t="s">
        <v>219</v>
      </c>
      <c r="O2101" s="99"/>
    </row>
    <row r="2102" spans="1:15" s="62" customFormat="1" ht="27" x14ac:dyDescent="0.2">
      <c r="A2102" s="99" t="s">
        <v>3967</v>
      </c>
      <c r="B2102" s="114" t="s">
        <v>2693</v>
      </c>
      <c r="C2102" s="114" t="s">
        <v>2693</v>
      </c>
      <c r="D2102" s="96" t="s">
        <v>71</v>
      </c>
      <c r="E2102" s="124">
        <v>2017353</v>
      </c>
      <c r="F2102" s="114" t="s">
        <v>3182</v>
      </c>
      <c r="G2102" s="98"/>
      <c r="H2102" s="94" t="s">
        <v>73</v>
      </c>
      <c r="I2102" s="99"/>
      <c r="J2102" s="99"/>
      <c r="K2102" s="99" t="s">
        <v>3976</v>
      </c>
      <c r="L2102" s="99"/>
      <c r="M2102" s="99"/>
      <c r="N2102" s="124" t="s">
        <v>219</v>
      </c>
      <c r="O2102" s="99"/>
    </row>
    <row r="2103" spans="1:15" s="62" customFormat="1" ht="27" x14ac:dyDescent="0.2">
      <c r="A2103" s="99" t="s">
        <v>3967</v>
      </c>
      <c r="B2103" s="125" t="s">
        <v>2693</v>
      </c>
      <c r="C2103" s="125" t="s">
        <v>2693</v>
      </c>
      <c r="D2103" s="96" t="s">
        <v>71</v>
      </c>
      <c r="E2103" s="126">
        <v>2017354</v>
      </c>
      <c r="F2103" s="125" t="s">
        <v>3183</v>
      </c>
      <c r="G2103" s="98"/>
      <c r="H2103" s="94" t="s">
        <v>73</v>
      </c>
      <c r="I2103" s="99"/>
      <c r="J2103" s="99"/>
      <c r="K2103" s="99" t="s">
        <v>3976</v>
      </c>
      <c r="L2103" s="99"/>
      <c r="M2103" s="99"/>
      <c r="N2103" s="126" t="s">
        <v>219</v>
      </c>
      <c r="O2103" s="99"/>
    </row>
    <row r="2104" spans="1:15" s="62" customFormat="1" ht="27" x14ac:dyDescent="0.2">
      <c r="A2104" s="99" t="s">
        <v>3967</v>
      </c>
      <c r="B2104" s="114" t="s">
        <v>2693</v>
      </c>
      <c r="C2104" s="114" t="s">
        <v>2693</v>
      </c>
      <c r="D2104" s="96" t="s">
        <v>71</v>
      </c>
      <c r="E2104" s="124">
        <v>2017356</v>
      </c>
      <c r="F2104" s="114" t="s">
        <v>3184</v>
      </c>
      <c r="G2104" s="98"/>
      <c r="H2104" s="94" t="s">
        <v>73</v>
      </c>
      <c r="I2104" s="99"/>
      <c r="J2104" s="99"/>
      <c r="K2104" s="99" t="s">
        <v>3976</v>
      </c>
      <c r="L2104" s="99"/>
      <c r="M2104" s="99"/>
      <c r="N2104" s="124" t="s">
        <v>219</v>
      </c>
      <c r="O2104" s="99"/>
    </row>
    <row r="2105" spans="1:15" s="62" customFormat="1" ht="27" x14ac:dyDescent="0.2">
      <c r="A2105" s="99" t="s">
        <v>3967</v>
      </c>
      <c r="B2105" s="125" t="s">
        <v>2693</v>
      </c>
      <c r="C2105" s="125" t="s">
        <v>2693</v>
      </c>
      <c r="D2105" s="96" t="s">
        <v>71</v>
      </c>
      <c r="E2105" s="126">
        <v>2017357</v>
      </c>
      <c r="F2105" s="125" t="s">
        <v>3185</v>
      </c>
      <c r="G2105" s="98"/>
      <c r="H2105" s="94" t="s">
        <v>73</v>
      </c>
      <c r="I2105" s="99"/>
      <c r="J2105" s="99"/>
      <c r="K2105" s="99" t="s">
        <v>3976</v>
      </c>
      <c r="L2105" s="99"/>
      <c r="M2105" s="99"/>
      <c r="N2105" s="126" t="s">
        <v>219</v>
      </c>
      <c r="O2105" s="99"/>
    </row>
    <row r="2106" spans="1:15" s="62" customFormat="1" ht="40.5" x14ac:dyDescent="0.2">
      <c r="A2106" s="99" t="s">
        <v>3967</v>
      </c>
      <c r="B2106" s="114" t="s">
        <v>2693</v>
      </c>
      <c r="C2106" s="114" t="s">
        <v>2693</v>
      </c>
      <c r="D2106" s="96" t="s">
        <v>71</v>
      </c>
      <c r="E2106" s="124">
        <v>2017358</v>
      </c>
      <c r="F2106" s="114" t="s">
        <v>3186</v>
      </c>
      <c r="G2106" s="98"/>
      <c r="H2106" s="94" t="s">
        <v>73</v>
      </c>
      <c r="I2106" s="99"/>
      <c r="J2106" s="99"/>
      <c r="K2106" s="99" t="s">
        <v>3976</v>
      </c>
      <c r="L2106" s="99"/>
      <c r="M2106" s="99"/>
      <c r="N2106" s="124" t="s">
        <v>219</v>
      </c>
      <c r="O2106" s="99"/>
    </row>
    <row r="2107" spans="1:15" s="62" customFormat="1" ht="40.5" x14ac:dyDescent="0.2">
      <c r="A2107" s="99" t="s">
        <v>3967</v>
      </c>
      <c r="B2107" s="125" t="s">
        <v>2693</v>
      </c>
      <c r="C2107" s="125" t="s">
        <v>2693</v>
      </c>
      <c r="D2107" s="96" t="s">
        <v>71</v>
      </c>
      <c r="E2107" s="126">
        <v>2017360</v>
      </c>
      <c r="F2107" s="125" t="s">
        <v>3187</v>
      </c>
      <c r="G2107" s="98"/>
      <c r="H2107" s="94" t="s">
        <v>73</v>
      </c>
      <c r="I2107" s="99"/>
      <c r="J2107" s="99"/>
      <c r="K2107" s="99" t="s">
        <v>3976</v>
      </c>
      <c r="L2107" s="99"/>
      <c r="M2107" s="99"/>
      <c r="N2107" s="126" t="s">
        <v>219</v>
      </c>
      <c r="O2107" s="99"/>
    </row>
    <row r="2108" spans="1:15" s="62" customFormat="1" ht="27" x14ac:dyDescent="0.2">
      <c r="A2108" s="99" t="s">
        <v>3967</v>
      </c>
      <c r="B2108" s="114" t="s">
        <v>2693</v>
      </c>
      <c r="C2108" s="114" t="s">
        <v>2693</v>
      </c>
      <c r="D2108" s="96" t="s">
        <v>71</v>
      </c>
      <c r="E2108" s="124">
        <v>2017363</v>
      </c>
      <c r="F2108" s="114" t="s">
        <v>3188</v>
      </c>
      <c r="G2108" s="98"/>
      <c r="H2108" s="94" t="s">
        <v>73</v>
      </c>
      <c r="I2108" s="99"/>
      <c r="J2108" s="99"/>
      <c r="K2108" s="99" t="s">
        <v>3976</v>
      </c>
      <c r="L2108" s="99"/>
      <c r="M2108" s="99"/>
      <c r="N2108" s="124" t="s">
        <v>219</v>
      </c>
      <c r="O2108" s="99"/>
    </row>
    <row r="2109" spans="1:15" s="62" customFormat="1" ht="27" x14ac:dyDescent="0.2">
      <c r="A2109" s="99" t="s">
        <v>3967</v>
      </c>
      <c r="B2109" s="125" t="s">
        <v>2693</v>
      </c>
      <c r="C2109" s="125" t="s">
        <v>2693</v>
      </c>
      <c r="D2109" s="96" t="s">
        <v>71</v>
      </c>
      <c r="E2109" s="126">
        <v>2017364</v>
      </c>
      <c r="F2109" s="125" t="s">
        <v>3189</v>
      </c>
      <c r="G2109" s="98"/>
      <c r="H2109" s="94" t="s">
        <v>73</v>
      </c>
      <c r="I2109" s="99"/>
      <c r="J2109" s="99"/>
      <c r="K2109" s="99" t="s">
        <v>3976</v>
      </c>
      <c r="L2109" s="99"/>
      <c r="M2109" s="99"/>
      <c r="N2109" s="126" t="s">
        <v>219</v>
      </c>
      <c r="O2109" s="99"/>
    </row>
    <row r="2110" spans="1:15" s="62" customFormat="1" ht="27" x14ac:dyDescent="0.2">
      <c r="A2110" s="99" t="s">
        <v>3967</v>
      </c>
      <c r="B2110" s="114" t="s">
        <v>2693</v>
      </c>
      <c r="C2110" s="114" t="s">
        <v>2693</v>
      </c>
      <c r="D2110" s="96" t="s">
        <v>71</v>
      </c>
      <c r="E2110" s="124">
        <v>2017365</v>
      </c>
      <c r="F2110" s="114" t="s">
        <v>3190</v>
      </c>
      <c r="G2110" s="98"/>
      <c r="H2110" s="94" t="s">
        <v>73</v>
      </c>
      <c r="I2110" s="99"/>
      <c r="J2110" s="99"/>
      <c r="K2110" s="99" t="s">
        <v>3976</v>
      </c>
      <c r="L2110" s="99"/>
      <c r="M2110" s="99"/>
      <c r="N2110" s="124" t="s">
        <v>219</v>
      </c>
      <c r="O2110" s="99"/>
    </row>
    <row r="2111" spans="1:15" s="62" customFormat="1" ht="27" x14ac:dyDescent="0.2">
      <c r="A2111" s="99" t="s">
        <v>3967</v>
      </c>
      <c r="B2111" s="125" t="s">
        <v>2693</v>
      </c>
      <c r="C2111" s="125" t="s">
        <v>2693</v>
      </c>
      <c r="D2111" s="96" t="s">
        <v>71</v>
      </c>
      <c r="E2111" s="126">
        <v>2017366</v>
      </c>
      <c r="F2111" s="125" t="s">
        <v>3191</v>
      </c>
      <c r="G2111" s="98"/>
      <c r="H2111" s="94" t="s">
        <v>73</v>
      </c>
      <c r="I2111" s="99"/>
      <c r="J2111" s="99"/>
      <c r="K2111" s="99" t="s">
        <v>3976</v>
      </c>
      <c r="L2111" s="99"/>
      <c r="M2111" s="99"/>
      <c r="N2111" s="126" t="s">
        <v>219</v>
      </c>
      <c r="O2111" s="99"/>
    </row>
    <row r="2112" spans="1:15" s="62" customFormat="1" ht="27" x14ac:dyDescent="0.2">
      <c r="A2112" s="99" t="s">
        <v>3967</v>
      </c>
      <c r="B2112" s="114" t="s">
        <v>2693</v>
      </c>
      <c r="C2112" s="114" t="s">
        <v>2693</v>
      </c>
      <c r="D2112" s="96" t="s">
        <v>71</v>
      </c>
      <c r="E2112" s="124">
        <v>2017367</v>
      </c>
      <c r="F2112" s="114" t="s">
        <v>3192</v>
      </c>
      <c r="G2112" s="98"/>
      <c r="H2112" s="94" t="s">
        <v>73</v>
      </c>
      <c r="I2112" s="99"/>
      <c r="J2112" s="99"/>
      <c r="K2112" s="99" t="s">
        <v>3976</v>
      </c>
      <c r="L2112" s="99"/>
      <c r="M2112" s="99"/>
      <c r="N2112" s="124" t="s">
        <v>219</v>
      </c>
      <c r="O2112" s="99"/>
    </row>
    <row r="2113" spans="1:15" s="62" customFormat="1" ht="40.5" x14ac:dyDescent="0.2">
      <c r="A2113" s="99" t="s">
        <v>3967</v>
      </c>
      <c r="B2113" s="125" t="s">
        <v>2693</v>
      </c>
      <c r="C2113" s="125" t="s">
        <v>2693</v>
      </c>
      <c r="D2113" s="96" t="s">
        <v>71</v>
      </c>
      <c r="E2113" s="126">
        <v>2017368</v>
      </c>
      <c r="F2113" s="125" t="s">
        <v>3193</v>
      </c>
      <c r="G2113" s="98"/>
      <c r="H2113" s="94" t="s">
        <v>73</v>
      </c>
      <c r="I2113" s="99"/>
      <c r="J2113" s="99"/>
      <c r="K2113" s="99" t="s">
        <v>3976</v>
      </c>
      <c r="L2113" s="99"/>
      <c r="M2113" s="99"/>
      <c r="N2113" s="126" t="s">
        <v>219</v>
      </c>
      <c r="O2113" s="99"/>
    </row>
    <row r="2114" spans="1:15" s="62" customFormat="1" ht="27" x14ac:dyDescent="0.2">
      <c r="A2114" s="99" t="s">
        <v>3967</v>
      </c>
      <c r="B2114" s="114" t="s">
        <v>2693</v>
      </c>
      <c r="C2114" s="114" t="s">
        <v>2693</v>
      </c>
      <c r="D2114" s="96" t="s">
        <v>71</v>
      </c>
      <c r="E2114" s="124">
        <v>2017375</v>
      </c>
      <c r="F2114" s="114" t="s">
        <v>3194</v>
      </c>
      <c r="G2114" s="98"/>
      <c r="H2114" s="94" t="s">
        <v>73</v>
      </c>
      <c r="I2114" s="99"/>
      <c r="J2114" s="99"/>
      <c r="K2114" s="99" t="s">
        <v>3976</v>
      </c>
      <c r="L2114" s="99"/>
      <c r="M2114" s="99"/>
      <c r="N2114" s="124" t="s">
        <v>219</v>
      </c>
      <c r="O2114" s="99"/>
    </row>
    <row r="2115" spans="1:15" s="62" customFormat="1" ht="27" x14ac:dyDescent="0.2">
      <c r="A2115" s="99" t="s">
        <v>3967</v>
      </c>
      <c r="B2115" s="125" t="s">
        <v>2693</v>
      </c>
      <c r="C2115" s="125" t="s">
        <v>2693</v>
      </c>
      <c r="D2115" s="96" t="s">
        <v>71</v>
      </c>
      <c r="E2115" s="126">
        <v>2017377</v>
      </c>
      <c r="F2115" s="125" t="s">
        <v>3195</v>
      </c>
      <c r="G2115" s="98"/>
      <c r="H2115" s="94" t="s">
        <v>73</v>
      </c>
      <c r="I2115" s="99"/>
      <c r="J2115" s="99"/>
      <c r="K2115" s="99" t="s">
        <v>3976</v>
      </c>
      <c r="L2115" s="99"/>
      <c r="M2115" s="99"/>
      <c r="N2115" s="126" t="s">
        <v>219</v>
      </c>
      <c r="O2115" s="99"/>
    </row>
    <row r="2116" spans="1:15" s="62" customFormat="1" ht="27" x14ac:dyDescent="0.2">
      <c r="A2116" s="99" t="s">
        <v>3967</v>
      </c>
      <c r="B2116" s="114" t="s">
        <v>2693</v>
      </c>
      <c r="C2116" s="114" t="s">
        <v>2693</v>
      </c>
      <c r="D2116" s="96" t="s">
        <v>71</v>
      </c>
      <c r="E2116" s="124">
        <v>2017378</v>
      </c>
      <c r="F2116" s="114" t="s">
        <v>3196</v>
      </c>
      <c r="G2116" s="98"/>
      <c r="H2116" s="94" t="s">
        <v>73</v>
      </c>
      <c r="I2116" s="99"/>
      <c r="J2116" s="99"/>
      <c r="K2116" s="99" t="s">
        <v>3976</v>
      </c>
      <c r="L2116" s="99"/>
      <c r="M2116" s="99"/>
      <c r="N2116" s="124" t="s">
        <v>219</v>
      </c>
      <c r="O2116" s="99"/>
    </row>
    <row r="2117" spans="1:15" s="62" customFormat="1" ht="40.5" x14ac:dyDescent="0.2">
      <c r="A2117" s="99" t="s">
        <v>3967</v>
      </c>
      <c r="B2117" s="125" t="s">
        <v>2693</v>
      </c>
      <c r="C2117" s="125" t="s">
        <v>2693</v>
      </c>
      <c r="D2117" s="96" t="s">
        <v>71</v>
      </c>
      <c r="E2117" s="126">
        <v>2017379</v>
      </c>
      <c r="F2117" s="125" t="s">
        <v>3197</v>
      </c>
      <c r="G2117" s="98"/>
      <c r="H2117" s="94" t="s">
        <v>73</v>
      </c>
      <c r="I2117" s="99"/>
      <c r="J2117" s="99"/>
      <c r="K2117" s="99" t="s">
        <v>3976</v>
      </c>
      <c r="L2117" s="99"/>
      <c r="M2117" s="99"/>
      <c r="N2117" s="126" t="s">
        <v>219</v>
      </c>
      <c r="O2117" s="99"/>
    </row>
    <row r="2118" spans="1:15" s="62" customFormat="1" ht="40.5" x14ac:dyDescent="0.2">
      <c r="A2118" s="99" t="s">
        <v>3967</v>
      </c>
      <c r="B2118" s="114" t="s">
        <v>2693</v>
      </c>
      <c r="C2118" s="114" t="s">
        <v>2693</v>
      </c>
      <c r="D2118" s="96" t="s">
        <v>71</v>
      </c>
      <c r="E2118" s="124">
        <v>2017380</v>
      </c>
      <c r="F2118" s="114" t="s">
        <v>3198</v>
      </c>
      <c r="G2118" s="98"/>
      <c r="H2118" s="94" t="s">
        <v>73</v>
      </c>
      <c r="I2118" s="99"/>
      <c r="J2118" s="99"/>
      <c r="K2118" s="99" t="s">
        <v>3976</v>
      </c>
      <c r="L2118" s="99"/>
      <c r="M2118" s="99"/>
      <c r="N2118" s="124" t="s">
        <v>219</v>
      </c>
      <c r="O2118" s="99"/>
    </row>
    <row r="2119" spans="1:15" s="62" customFormat="1" ht="27" x14ac:dyDescent="0.2">
      <c r="A2119" s="99" t="s">
        <v>3967</v>
      </c>
      <c r="B2119" s="125" t="s">
        <v>2693</v>
      </c>
      <c r="C2119" s="125" t="s">
        <v>2693</v>
      </c>
      <c r="D2119" s="96" t="s">
        <v>71</v>
      </c>
      <c r="E2119" s="126">
        <v>2017381</v>
      </c>
      <c r="F2119" s="125" t="s">
        <v>3199</v>
      </c>
      <c r="G2119" s="98"/>
      <c r="H2119" s="94" t="s">
        <v>73</v>
      </c>
      <c r="I2119" s="99"/>
      <c r="J2119" s="99"/>
      <c r="K2119" s="99" t="s">
        <v>3976</v>
      </c>
      <c r="L2119" s="99"/>
      <c r="M2119" s="99"/>
      <c r="N2119" s="126" t="s">
        <v>219</v>
      </c>
      <c r="O2119" s="99"/>
    </row>
    <row r="2120" spans="1:15" s="62" customFormat="1" ht="27" x14ac:dyDescent="0.2">
      <c r="A2120" s="99" t="s">
        <v>3967</v>
      </c>
      <c r="B2120" s="114" t="s">
        <v>2693</v>
      </c>
      <c r="C2120" s="114" t="s">
        <v>2693</v>
      </c>
      <c r="D2120" s="96" t="s">
        <v>71</v>
      </c>
      <c r="E2120" s="124">
        <v>2017390</v>
      </c>
      <c r="F2120" s="114" t="s">
        <v>3200</v>
      </c>
      <c r="G2120" s="98"/>
      <c r="H2120" s="94" t="s">
        <v>73</v>
      </c>
      <c r="I2120" s="99"/>
      <c r="J2120" s="99"/>
      <c r="K2120" s="99" t="s">
        <v>3976</v>
      </c>
      <c r="L2120" s="99"/>
      <c r="M2120" s="99"/>
      <c r="N2120" s="124" t="s">
        <v>219</v>
      </c>
      <c r="O2120" s="99"/>
    </row>
    <row r="2121" spans="1:15" s="62" customFormat="1" ht="54" x14ac:dyDescent="0.2">
      <c r="A2121" s="99" t="s">
        <v>3967</v>
      </c>
      <c r="B2121" s="125" t="s">
        <v>2693</v>
      </c>
      <c r="C2121" s="125" t="s">
        <v>2693</v>
      </c>
      <c r="D2121" s="96" t="s">
        <v>71</v>
      </c>
      <c r="E2121" s="126">
        <v>2017407</v>
      </c>
      <c r="F2121" s="125" t="s">
        <v>3201</v>
      </c>
      <c r="G2121" s="98"/>
      <c r="H2121" s="94" t="s">
        <v>73</v>
      </c>
      <c r="I2121" s="99"/>
      <c r="J2121" s="99"/>
      <c r="K2121" s="99" t="s">
        <v>3976</v>
      </c>
      <c r="L2121" s="99"/>
      <c r="M2121" s="99"/>
      <c r="N2121" s="126" t="s">
        <v>219</v>
      </c>
      <c r="O2121" s="99"/>
    </row>
    <row r="2122" spans="1:15" s="62" customFormat="1" ht="40.5" x14ac:dyDescent="0.2">
      <c r="A2122" s="99" t="s">
        <v>3967</v>
      </c>
      <c r="B2122" s="114" t="s">
        <v>2693</v>
      </c>
      <c r="C2122" s="114" t="s">
        <v>2693</v>
      </c>
      <c r="D2122" s="96" t="s">
        <v>71</v>
      </c>
      <c r="E2122" s="124">
        <v>2017409</v>
      </c>
      <c r="F2122" s="114" t="s">
        <v>3202</v>
      </c>
      <c r="G2122" s="98"/>
      <c r="H2122" s="94" t="s">
        <v>73</v>
      </c>
      <c r="I2122" s="99"/>
      <c r="J2122" s="99"/>
      <c r="K2122" s="99" t="s">
        <v>3976</v>
      </c>
      <c r="L2122" s="99"/>
      <c r="M2122" s="99"/>
      <c r="N2122" s="124" t="s">
        <v>219</v>
      </c>
      <c r="O2122" s="99"/>
    </row>
    <row r="2123" spans="1:15" s="62" customFormat="1" ht="40.5" x14ac:dyDescent="0.2">
      <c r="A2123" s="99" t="s">
        <v>3967</v>
      </c>
      <c r="B2123" s="125" t="s">
        <v>2693</v>
      </c>
      <c r="C2123" s="125" t="s">
        <v>2693</v>
      </c>
      <c r="D2123" s="96" t="s">
        <v>71</v>
      </c>
      <c r="E2123" s="126">
        <v>2017410</v>
      </c>
      <c r="F2123" s="125" t="s">
        <v>3203</v>
      </c>
      <c r="G2123" s="98"/>
      <c r="H2123" s="94" t="s">
        <v>73</v>
      </c>
      <c r="I2123" s="99"/>
      <c r="J2123" s="99"/>
      <c r="K2123" s="99" t="s">
        <v>3976</v>
      </c>
      <c r="L2123" s="99"/>
      <c r="M2123" s="99"/>
      <c r="N2123" s="126" t="s">
        <v>219</v>
      </c>
      <c r="O2123" s="99"/>
    </row>
    <row r="2124" spans="1:15" s="62" customFormat="1" ht="40.5" x14ac:dyDescent="0.2">
      <c r="A2124" s="99" t="s">
        <v>3967</v>
      </c>
      <c r="B2124" s="114" t="s">
        <v>2693</v>
      </c>
      <c r="C2124" s="114" t="s">
        <v>2693</v>
      </c>
      <c r="D2124" s="96" t="s">
        <v>71</v>
      </c>
      <c r="E2124" s="124">
        <v>2017411</v>
      </c>
      <c r="F2124" s="114" t="s">
        <v>3204</v>
      </c>
      <c r="G2124" s="98"/>
      <c r="H2124" s="94" t="s">
        <v>73</v>
      </c>
      <c r="I2124" s="99"/>
      <c r="J2124" s="99"/>
      <c r="K2124" s="99" t="s">
        <v>3976</v>
      </c>
      <c r="L2124" s="99"/>
      <c r="M2124" s="99"/>
      <c r="N2124" s="124" t="s">
        <v>219</v>
      </c>
      <c r="O2124" s="99"/>
    </row>
    <row r="2125" spans="1:15" s="62" customFormat="1" ht="27" x14ac:dyDescent="0.2">
      <c r="A2125" s="99" t="s">
        <v>3967</v>
      </c>
      <c r="B2125" s="125" t="s">
        <v>2693</v>
      </c>
      <c r="C2125" s="125" t="s">
        <v>2693</v>
      </c>
      <c r="D2125" s="96" t="s">
        <v>71</v>
      </c>
      <c r="E2125" s="126">
        <v>2017411</v>
      </c>
      <c r="F2125" s="125" t="s">
        <v>3205</v>
      </c>
      <c r="G2125" s="98"/>
      <c r="H2125" s="94" t="s">
        <v>73</v>
      </c>
      <c r="I2125" s="99"/>
      <c r="J2125" s="99"/>
      <c r="K2125" s="99" t="s">
        <v>3976</v>
      </c>
      <c r="L2125" s="99"/>
      <c r="M2125" s="99"/>
      <c r="N2125" s="126" t="s">
        <v>219</v>
      </c>
      <c r="O2125" s="99"/>
    </row>
    <row r="2126" spans="1:15" s="62" customFormat="1" ht="40.5" x14ac:dyDescent="0.2">
      <c r="A2126" s="99" t="s">
        <v>3967</v>
      </c>
      <c r="B2126" s="114" t="s">
        <v>2693</v>
      </c>
      <c r="C2126" s="114" t="s">
        <v>2693</v>
      </c>
      <c r="D2126" s="96" t="s">
        <v>71</v>
      </c>
      <c r="E2126" s="124">
        <v>2017411</v>
      </c>
      <c r="F2126" s="114" t="s">
        <v>3204</v>
      </c>
      <c r="G2126" s="98"/>
      <c r="H2126" s="94" t="s">
        <v>73</v>
      </c>
      <c r="I2126" s="99"/>
      <c r="J2126" s="99"/>
      <c r="K2126" s="99" t="s">
        <v>3976</v>
      </c>
      <c r="L2126" s="99"/>
      <c r="M2126" s="99"/>
      <c r="N2126" s="124" t="s">
        <v>219</v>
      </c>
      <c r="O2126" s="99"/>
    </row>
    <row r="2127" spans="1:15" s="62" customFormat="1" ht="27" x14ac:dyDescent="0.2">
      <c r="A2127" s="99" t="s">
        <v>3967</v>
      </c>
      <c r="B2127" s="125" t="s">
        <v>2693</v>
      </c>
      <c r="C2127" s="125" t="s">
        <v>2693</v>
      </c>
      <c r="D2127" s="96" t="s">
        <v>71</v>
      </c>
      <c r="E2127" s="126">
        <v>2017412</v>
      </c>
      <c r="F2127" s="125" t="s">
        <v>3206</v>
      </c>
      <c r="G2127" s="98"/>
      <c r="H2127" s="94" t="s">
        <v>73</v>
      </c>
      <c r="I2127" s="99"/>
      <c r="J2127" s="99"/>
      <c r="K2127" s="99" t="s">
        <v>3976</v>
      </c>
      <c r="L2127" s="99"/>
      <c r="M2127" s="99"/>
      <c r="N2127" s="126" t="s">
        <v>219</v>
      </c>
      <c r="O2127" s="99"/>
    </row>
    <row r="2128" spans="1:15" s="62" customFormat="1" ht="27" x14ac:dyDescent="0.2">
      <c r="A2128" s="99" t="s">
        <v>3967</v>
      </c>
      <c r="B2128" s="114" t="s">
        <v>2693</v>
      </c>
      <c r="C2128" s="114" t="s">
        <v>2693</v>
      </c>
      <c r="D2128" s="96" t="s">
        <v>71</v>
      </c>
      <c r="E2128" s="124">
        <v>2017415</v>
      </c>
      <c r="F2128" s="114" t="s">
        <v>3207</v>
      </c>
      <c r="G2128" s="98"/>
      <c r="H2128" s="94" t="s">
        <v>73</v>
      </c>
      <c r="I2128" s="99"/>
      <c r="J2128" s="99"/>
      <c r="K2128" s="99" t="s">
        <v>3976</v>
      </c>
      <c r="L2128" s="99"/>
      <c r="M2128" s="99"/>
      <c r="N2128" s="124" t="s">
        <v>219</v>
      </c>
      <c r="O2128" s="99"/>
    </row>
    <row r="2129" spans="1:15" s="62" customFormat="1" ht="27" x14ac:dyDescent="0.2">
      <c r="A2129" s="99" t="s">
        <v>3967</v>
      </c>
      <c r="B2129" s="125" t="s">
        <v>2693</v>
      </c>
      <c r="C2129" s="125" t="s">
        <v>2693</v>
      </c>
      <c r="D2129" s="96" t="s">
        <v>71</v>
      </c>
      <c r="E2129" s="126">
        <v>2017416</v>
      </c>
      <c r="F2129" s="125" t="s">
        <v>3208</v>
      </c>
      <c r="G2129" s="98"/>
      <c r="H2129" s="94" t="s">
        <v>73</v>
      </c>
      <c r="I2129" s="99"/>
      <c r="J2129" s="99"/>
      <c r="K2129" s="99" t="s">
        <v>3976</v>
      </c>
      <c r="L2129" s="99"/>
      <c r="M2129" s="99"/>
      <c r="N2129" s="126" t="s">
        <v>219</v>
      </c>
      <c r="O2129" s="99"/>
    </row>
    <row r="2130" spans="1:15" s="62" customFormat="1" ht="27" x14ac:dyDescent="0.2">
      <c r="A2130" s="99" t="s">
        <v>3967</v>
      </c>
      <c r="B2130" s="114" t="s">
        <v>2693</v>
      </c>
      <c r="C2130" s="114" t="s">
        <v>2693</v>
      </c>
      <c r="D2130" s="96" t="s">
        <v>71</v>
      </c>
      <c r="E2130" s="124">
        <v>2017468</v>
      </c>
      <c r="F2130" s="114" t="s">
        <v>3209</v>
      </c>
      <c r="G2130" s="98"/>
      <c r="H2130" s="94" t="s">
        <v>73</v>
      </c>
      <c r="I2130" s="99"/>
      <c r="J2130" s="99"/>
      <c r="K2130" s="99" t="s">
        <v>3976</v>
      </c>
      <c r="L2130" s="99"/>
      <c r="M2130" s="99"/>
      <c r="N2130" s="124" t="s">
        <v>219</v>
      </c>
      <c r="O2130" s="99"/>
    </row>
    <row r="2131" spans="1:15" s="62" customFormat="1" ht="54" x14ac:dyDescent="0.2">
      <c r="A2131" s="99" t="s">
        <v>3967</v>
      </c>
      <c r="B2131" s="125" t="s">
        <v>2693</v>
      </c>
      <c r="C2131" s="125" t="s">
        <v>2693</v>
      </c>
      <c r="D2131" s="96" t="s">
        <v>71</v>
      </c>
      <c r="E2131" s="126">
        <v>2017469</v>
      </c>
      <c r="F2131" s="125" t="s">
        <v>3210</v>
      </c>
      <c r="G2131" s="98"/>
      <c r="H2131" s="94" t="s">
        <v>73</v>
      </c>
      <c r="I2131" s="99"/>
      <c r="J2131" s="99"/>
      <c r="K2131" s="99" t="s">
        <v>3976</v>
      </c>
      <c r="L2131" s="99"/>
      <c r="M2131" s="99"/>
      <c r="N2131" s="126" t="s">
        <v>219</v>
      </c>
      <c r="O2131" s="99"/>
    </row>
    <row r="2132" spans="1:15" s="62" customFormat="1" ht="27" x14ac:dyDescent="0.2">
      <c r="A2132" s="99" t="s">
        <v>3967</v>
      </c>
      <c r="B2132" s="114" t="s">
        <v>2693</v>
      </c>
      <c r="C2132" s="114" t="s">
        <v>2693</v>
      </c>
      <c r="D2132" s="96" t="s">
        <v>71</v>
      </c>
      <c r="E2132" s="124">
        <v>2017470</v>
      </c>
      <c r="F2132" s="114" t="s">
        <v>3211</v>
      </c>
      <c r="G2132" s="98"/>
      <c r="H2132" s="94" t="s">
        <v>73</v>
      </c>
      <c r="I2132" s="99"/>
      <c r="J2132" s="99"/>
      <c r="K2132" s="99" t="s">
        <v>3976</v>
      </c>
      <c r="L2132" s="99"/>
      <c r="M2132" s="99"/>
      <c r="N2132" s="124" t="s">
        <v>219</v>
      </c>
      <c r="O2132" s="99"/>
    </row>
    <row r="2133" spans="1:15" s="62" customFormat="1" ht="27" x14ac:dyDescent="0.2">
      <c r="A2133" s="99" t="s">
        <v>3967</v>
      </c>
      <c r="B2133" s="125" t="s">
        <v>2693</v>
      </c>
      <c r="C2133" s="125" t="s">
        <v>2693</v>
      </c>
      <c r="D2133" s="96" t="s">
        <v>71</v>
      </c>
      <c r="E2133" s="126">
        <v>2017472</v>
      </c>
      <c r="F2133" s="125" t="s">
        <v>3212</v>
      </c>
      <c r="G2133" s="98"/>
      <c r="H2133" s="94" t="s">
        <v>73</v>
      </c>
      <c r="I2133" s="99"/>
      <c r="J2133" s="99"/>
      <c r="K2133" s="99" t="s">
        <v>3976</v>
      </c>
      <c r="L2133" s="99"/>
      <c r="M2133" s="99"/>
      <c r="N2133" s="126" t="s">
        <v>219</v>
      </c>
      <c r="O2133" s="99"/>
    </row>
    <row r="2134" spans="1:15" s="62" customFormat="1" ht="27" x14ac:dyDescent="0.2">
      <c r="A2134" s="99" t="s">
        <v>3967</v>
      </c>
      <c r="B2134" s="114" t="s">
        <v>2693</v>
      </c>
      <c r="C2134" s="114" t="s">
        <v>2693</v>
      </c>
      <c r="D2134" s="96" t="s">
        <v>71</v>
      </c>
      <c r="E2134" s="124">
        <v>2017479</v>
      </c>
      <c r="F2134" s="114" t="s">
        <v>3213</v>
      </c>
      <c r="G2134" s="98"/>
      <c r="H2134" s="94" t="s">
        <v>73</v>
      </c>
      <c r="I2134" s="99"/>
      <c r="J2134" s="99"/>
      <c r="K2134" s="99" t="s">
        <v>3976</v>
      </c>
      <c r="L2134" s="99"/>
      <c r="M2134" s="99"/>
      <c r="N2134" s="124" t="s">
        <v>219</v>
      </c>
      <c r="O2134" s="99"/>
    </row>
    <row r="2135" spans="1:15" s="62" customFormat="1" ht="27" x14ac:dyDescent="0.2">
      <c r="A2135" s="99" t="s">
        <v>3967</v>
      </c>
      <c r="B2135" s="125" t="s">
        <v>2693</v>
      </c>
      <c r="C2135" s="125" t="s">
        <v>2693</v>
      </c>
      <c r="D2135" s="96" t="s">
        <v>71</v>
      </c>
      <c r="E2135" s="126">
        <v>2017480</v>
      </c>
      <c r="F2135" s="125" t="s">
        <v>3214</v>
      </c>
      <c r="G2135" s="98"/>
      <c r="H2135" s="94" t="s">
        <v>73</v>
      </c>
      <c r="I2135" s="99"/>
      <c r="J2135" s="99"/>
      <c r="K2135" s="99" t="s">
        <v>3976</v>
      </c>
      <c r="L2135" s="99"/>
      <c r="M2135" s="99"/>
      <c r="N2135" s="126" t="s">
        <v>219</v>
      </c>
      <c r="O2135" s="99"/>
    </row>
    <row r="2136" spans="1:15" s="62" customFormat="1" ht="27" x14ac:dyDescent="0.2">
      <c r="A2136" s="99" t="s">
        <v>3967</v>
      </c>
      <c r="B2136" s="114" t="s">
        <v>2693</v>
      </c>
      <c r="C2136" s="114" t="s">
        <v>2693</v>
      </c>
      <c r="D2136" s="96" t="s">
        <v>71</v>
      </c>
      <c r="E2136" s="124">
        <v>2017487</v>
      </c>
      <c r="F2136" s="114" t="s">
        <v>3215</v>
      </c>
      <c r="G2136" s="98"/>
      <c r="H2136" s="94" t="s">
        <v>73</v>
      </c>
      <c r="I2136" s="99"/>
      <c r="J2136" s="99"/>
      <c r="K2136" s="99" t="s">
        <v>3976</v>
      </c>
      <c r="L2136" s="99"/>
      <c r="M2136" s="99"/>
      <c r="N2136" s="124" t="s">
        <v>219</v>
      </c>
      <c r="O2136" s="99"/>
    </row>
    <row r="2137" spans="1:15" s="62" customFormat="1" ht="27" x14ac:dyDescent="0.2">
      <c r="A2137" s="99" t="s">
        <v>3967</v>
      </c>
      <c r="B2137" s="125" t="s">
        <v>2693</v>
      </c>
      <c r="C2137" s="125" t="s">
        <v>2693</v>
      </c>
      <c r="D2137" s="96" t="s">
        <v>71</v>
      </c>
      <c r="E2137" s="126">
        <v>2017488</v>
      </c>
      <c r="F2137" s="125" t="s">
        <v>3216</v>
      </c>
      <c r="G2137" s="98"/>
      <c r="H2137" s="94" t="s">
        <v>73</v>
      </c>
      <c r="I2137" s="99"/>
      <c r="J2137" s="99"/>
      <c r="K2137" s="99" t="s">
        <v>3976</v>
      </c>
      <c r="L2137" s="99"/>
      <c r="M2137" s="99"/>
      <c r="N2137" s="126" t="s">
        <v>219</v>
      </c>
      <c r="O2137" s="99"/>
    </row>
    <row r="2138" spans="1:15" s="62" customFormat="1" ht="27" x14ac:dyDescent="0.2">
      <c r="A2138" s="99" t="s">
        <v>3967</v>
      </c>
      <c r="B2138" s="114" t="s">
        <v>2693</v>
      </c>
      <c r="C2138" s="114" t="s">
        <v>2693</v>
      </c>
      <c r="D2138" s="96" t="s">
        <v>71</v>
      </c>
      <c r="E2138" s="124">
        <v>2017489</v>
      </c>
      <c r="F2138" s="114" t="s">
        <v>3217</v>
      </c>
      <c r="G2138" s="98"/>
      <c r="H2138" s="94" t="s">
        <v>73</v>
      </c>
      <c r="I2138" s="99"/>
      <c r="J2138" s="99"/>
      <c r="K2138" s="99" t="s">
        <v>3976</v>
      </c>
      <c r="L2138" s="99"/>
      <c r="M2138" s="99"/>
      <c r="N2138" s="124" t="s">
        <v>219</v>
      </c>
      <c r="O2138" s="99"/>
    </row>
    <row r="2139" spans="1:15" s="62" customFormat="1" ht="40.5" x14ac:dyDescent="0.2">
      <c r="A2139" s="99" t="s">
        <v>3967</v>
      </c>
      <c r="B2139" s="125" t="s">
        <v>2693</v>
      </c>
      <c r="C2139" s="125" t="s">
        <v>2693</v>
      </c>
      <c r="D2139" s="96" t="s">
        <v>71</v>
      </c>
      <c r="E2139" s="126">
        <v>2017490</v>
      </c>
      <c r="F2139" s="125" t="s">
        <v>3218</v>
      </c>
      <c r="G2139" s="98"/>
      <c r="H2139" s="94" t="s">
        <v>73</v>
      </c>
      <c r="I2139" s="99"/>
      <c r="J2139" s="99"/>
      <c r="K2139" s="99" t="s">
        <v>3976</v>
      </c>
      <c r="L2139" s="99"/>
      <c r="M2139" s="99"/>
      <c r="N2139" s="126" t="s">
        <v>219</v>
      </c>
      <c r="O2139" s="99"/>
    </row>
    <row r="2140" spans="1:15" s="62" customFormat="1" ht="27" x14ac:dyDescent="0.2">
      <c r="A2140" s="99" t="s">
        <v>3967</v>
      </c>
      <c r="B2140" s="114" t="s">
        <v>2693</v>
      </c>
      <c r="C2140" s="114" t="s">
        <v>2693</v>
      </c>
      <c r="D2140" s="96" t="s">
        <v>71</v>
      </c>
      <c r="E2140" s="124">
        <v>2017502</v>
      </c>
      <c r="F2140" s="114" t="s">
        <v>3219</v>
      </c>
      <c r="G2140" s="98"/>
      <c r="H2140" s="94" t="s">
        <v>73</v>
      </c>
      <c r="I2140" s="99"/>
      <c r="J2140" s="99"/>
      <c r="K2140" s="99" t="s">
        <v>3976</v>
      </c>
      <c r="L2140" s="99"/>
      <c r="M2140" s="99"/>
      <c r="N2140" s="124" t="s">
        <v>219</v>
      </c>
      <c r="O2140" s="99"/>
    </row>
    <row r="2141" spans="1:15" s="62" customFormat="1" ht="27" x14ac:dyDescent="0.2">
      <c r="A2141" s="99" t="s">
        <v>3967</v>
      </c>
      <c r="B2141" s="125" t="s">
        <v>2693</v>
      </c>
      <c r="C2141" s="125" t="s">
        <v>2693</v>
      </c>
      <c r="D2141" s="96" t="s">
        <v>71</v>
      </c>
      <c r="E2141" s="126">
        <v>2017503</v>
      </c>
      <c r="F2141" s="125" t="s">
        <v>3220</v>
      </c>
      <c r="G2141" s="98"/>
      <c r="H2141" s="94" t="s">
        <v>73</v>
      </c>
      <c r="I2141" s="99"/>
      <c r="J2141" s="99"/>
      <c r="K2141" s="99" t="s">
        <v>3976</v>
      </c>
      <c r="L2141" s="99"/>
      <c r="M2141" s="99"/>
      <c r="N2141" s="126" t="s">
        <v>219</v>
      </c>
      <c r="O2141" s="99"/>
    </row>
    <row r="2142" spans="1:15" s="62" customFormat="1" ht="27" x14ac:dyDescent="0.2">
      <c r="A2142" s="99" t="s">
        <v>3967</v>
      </c>
      <c r="B2142" s="114" t="s">
        <v>2693</v>
      </c>
      <c r="C2142" s="114" t="s">
        <v>2693</v>
      </c>
      <c r="D2142" s="96" t="s">
        <v>71</v>
      </c>
      <c r="E2142" s="124">
        <v>2017504</v>
      </c>
      <c r="F2142" s="114" t="s">
        <v>3221</v>
      </c>
      <c r="G2142" s="98"/>
      <c r="H2142" s="94" t="s">
        <v>73</v>
      </c>
      <c r="I2142" s="99"/>
      <c r="J2142" s="99"/>
      <c r="K2142" s="99" t="s">
        <v>3976</v>
      </c>
      <c r="L2142" s="99"/>
      <c r="M2142" s="99"/>
      <c r="N2142" s="124" t="s">
        <v>219</v>
      </c>
      <c r="O2142" s="99"/>
    </row>
    <row r="2143" spans="1:15" s="62" customFormat="1" ht="27" x14ac:dyDescent="0.2">
      <c r="A2143" s="99" t="s">
        <v>3967</v>
      </c>
      <c r="B2143" s="125" t="s">
        <v>2693</v>
      </c>
      <c r="C2143" s="125" t="s">
        <v>2693</v>
      </c>
      <c r="D2143" s="96" t="s">
        <v>71</v>
      </c>
      <c r="E2143" s="126">
        <v>2017506</v>
      </c>
      <c r="F2143" s="125" t="s">
        <v>3099</v>
      </c>
      <c r="G2143" s="98"/>
      <c r="H2143" s="94" t="s">
        <v>73</v>
      </c>
      <c r="I2143" s="99"/>
      <c r="J2143" s="99"/>
      <c r="K2143" s="99" t="s">
        <v>3976</v>
      </c>
      <c r="L2143" s="99"/>
      <c r="M2143" s="99"/>
      <c r="N2143" s="126" t="s">
        <v>219</v>
      </c>
      <c r="O2143" s="99"/>
    </row>
    <row r="2144" spans="1:15" s="62" customFormat="1" ht="27" x14ac:dyDescent="0.2">
      <c r="A2144" s="99" t="s">
        <v>3967</v>
      </c>
      <c r="B2144" s="114" t="s">
        <v>2693</v>
      </c>
      <c r="C2144" s="114" t="s">
        <v>2693</v>
      </c>
      <c r="D2144" s="96" t="s">
        <v>71</v>
      </c>
      <c r="E2144" s="124">
        <v>2017508</v>
      </c>
      <c r="F2144" s="114" t="s">
        <v>3222</v>
      </c>
      <c r="G2144" s="98"/>
      <c r="H2144" s="94" t="s">
        <v>73</v>
      </c>
      <c r="I2144" s="99"/>
      <c r="J2144" s="99"/>
      <c r="K2144" s="99" t="s">
        <v>3976</v>
      </c>
      <c r="L2144" s="99"/>
      <c r="M2144" s="99"/>
      <c r="N2144" s="124" t="s">
        <v>219</v>
      </c>
      <c r="O2144" s="99"/>
    </row>
    <row r="2145" spans="1:15" s="62" customFormat="1" ht="27" x14ac:dyDescent="0.2">
      <c r="A2145" s="99" t="s">
        <v>3967</v>
      </c>
      <c r="B2145" s="125" t="s">
        <v>2693</v>
      </c>
      <c r="C2145" s="125" t="s">
        <v>2693</v>
      </c>
      <c r="D2145" s="96" t="s">
        <v>71</v>
      </c>
      <c r="E2145" s="126">
        <v>2017509</v>
      </c>
      <c r="F2145" s="125" t="s">
        <v>3223</v>
      </c>
      <c r="G2145" s="98"/>
      <c r="H2145" s="94" t="s">
        <v>73</v>
      </c>
      <c r="I2145" s="99"/>
      <c r="J2145" s="99"/>
      <c r="K2145" s="99" t="s">
        <v>3976</v>
      </c>
      <c r="L2145" s="99"/>
      <c r="M2145" s="99"/>
      <c r="N2145" s="126" t="s">
        <v>219</v>
      </c>
      <c r="O2145" s="99"/>
    </row>
    <row r="2146" spans="1:15" s="62" customFormat="1" ht="27" x14ac:dyDescent="0.2">
      <c r="A2146" s="99" t="s">
        <v>3967</v>
      </c>
      <c r="B2146" s="114" t="s">
        <v>2693</v>
      </c>
      <c r="C2146" s="114" t="s">
        <v>2693</v>
      </c>
      <c r="D2146" s="96" t="s">
        <v>71</v>
      </c>
      <c r="E2146" s="124">
        <v>2017510</v>
      </c>
      <c r="F2146" s="114" t="s">
        <v>3224</v>
      </c>
      <c r="G2146" s="98"/>
      <c r="H2146" s="94" t="s">
        <v>73</v>
      </c>
      <c r="I2146" s="99"/>
      <c r="J2146" s="99"/>
      <c r="K2146" s="99" t="s">
        <v>3976</v>
      </c>
      <c r="L2146" s="99"/>
      <c r="M2146" s="99"/>
      <c r="N2146" s="124" t="s">
        <v>219</v>
      </c>
      <c r="O2146" s="99"/>
    </row>
    <row r="2147" spans="1:15" s="62" customFormat="1" ht="27" x14ac:dyDescent="0.2">
      <c r="A2147" s="99" t="s">
        <v>3967</v>
      </c>
      <c r="B2147" s="125" t="s">
        <v>2693</v>
      </c>
      <c r="C2147" s="125" t="s">
        <v>2693</v>
      </c>
      <c r="D2147" s="96" t="s">
        <v>71</v>
      </c>
      <c r="E2147" s="126">
        <v>2017548</v>
      </c>
      <c r="F2147" s="125" t="s">
        <v>3225</v>
      </c>
      <c r="G2147" s="98"/>
      <c r="H2147" s="94" t="s">
        <v>73</v>
      </c>
      <c r="I2147" s="99"/>
      <c r="J2147" s="99"/>
      <c r="K2147" s="99" t="s">
        <v>3976</v>
      </c>
      <c r="L2147" s="99"/>
      <c r="M2147" s="99"/>
      <c r="N2147" s="126" t="s">
        <v>219</v>
      </c>
      <c r="O2147" s="99"/>
    </row>
    <row r="2148" spans="1:15" s="62" customFormat="1" ht="27" x14ac:dyDescent="0.2">
      <c r="A2148" s="99" t="s">
        <v>3967</v>
      </c>
      <c r="B2148" s="114" t="s">
        <v>2693</v>
      </c>
      <c r="C2148" s="114" t="s">
        <v>2693</v>
      </c>
      <c r="D2148" s="96" t="s">
        <v>71</v>
      </c>
      <c r="E2148" s="124">
        <v>2017551</v>
      </c>
      <c r="F2148" s="114" t="s">
        <v>3226</v>
      </c>
      <c r="G2148" s="98"/>
      <c r="H2148" s="94" t="s">
        <v>73</v>
      </c>
      <c r="I2148" s="99"/>
      <c r="J2148" s="99"/>
      <c r="K2148" s="99" t="s">
        <v>3976</v>
      </c>
      <c r="L2148" s="99"/>
      <c r="M2148" s="99"/>
      <c r="N2148" s="124" t="s">
        <v>219</v>
      </c>
      <c r="O2148" s="99"/>
    </row>
    <row r="2149" spans="1:15" s="62" customFormat="1" ht="40.5" x14ac:dyDescent="0.2">
      <c r="A2149" s="99" t="s">
        <v>3967</v>
      </c>
      <c r="B2149" s="125" t="s">
        <v>2693</v>
      </c>
      <c r="C2149" s="125" t="s">
        <v>2693</v>
      </c>
      <c r="D2149" s="96" t="s">
        <v>71</v>
      </c>
      <c r="E2149" s="126">
        <v>2017568</v>
      </c>
      <c r="F2149" s="125" t="s">
        <v>3227</v>
      </c>
      <c r="G2149" s="98"/>
      <c r="H2149" s="94" t="s">
        <v>73</v>
      </c>
      <c r="I2149" s="99"/>
      <c r="J2149" s="99"/>
      <c r="K2149" s="99" t="s">
        <v>3976</v>
      </c>
      <c r="L2149" s="99"/>
      <c r="M2149" s="99"/>
      <c r="N2149" s="126" t="s">
        <v>219</v>
      </c>
      <c r="O2149" s="99"/>
    </row>
    <row r="2150" spans="1:15" s="62" customFormat="1" ht="27" x14ac:dyDescent="0.2">
      <c r="A2150" s="99" t="s">
        <v>3967</v>
      </c>
      <c r="B2150" s="114" t="s">
        <v>2693</v>
      </c>
      <c r="C2150" s="114" t="s">
        <v>2693</v>
      </c>
      <c r="D2150" s="96" t="s">
        <v>71</v>
      </c>
      <c r="E2150" s="124">
        <v>2017574</v>
      </c>
      <c r="F2150" s="114" t="s">
        <v>3228</v>
      </c>
      <c r="G2150" s="98"/>
      <c r="H2150" s="94" t="s">
        <v>73</v>
      </c>
      <c r="I2150" s="99"/>
      <c r="J2150" s="99"/>
      <c r="K2150" s="99" t="s">
        <v>3976</v>
      </c>
      <c r="L2150" s="99"/>
      <c r="M2150" s="99"/>
      <c r="N2150" s="124" t="s">
        <v>219</v>
      </c>
      <c r="O2150" s="99"/>
    </row>
    <row r="2151" spans="1:15" s="62" customFormat="1" ht="27" x14ac:dyDescent="0.2">
      <c r="A2151" s="99" t="s">
        <v>3967</v>
      </c>
      <c r="B2151" s="125" t="s">
        <v>2693</v>
      </c>
      <c r="C2151" s="125" t="s">
        <v>2693</v>
      </c>
      <c r="D2151" s="96" t="s">
        <v>71</v>
      </c>
      <c r="E2151" s="126">
        <v>2017590</v>
      </c>
      <c r="F2151" s="125" t="s">
        <v>3229</v>
      </c>
      <c r="G2151" s="98"/>
      <c r="H2151" s="94" t="s">
        <v>73</v>
      </c>
      <c r="I2151" s="99"/>
      <c r="J2151" s="99"/>
      <c r="K2151" s="99" t="s">
        <v>3976</v>
      </c>
      <c r="L2151" s="99"/>
      <c r="M2151" s="99"/>
      <c r="N2151" s="126" t="s">
        <v>219</v>
      </c>
      <c r="O2151" s="99"/>
    </row>
    <row r="2152" spans="1:15" s="62" customFormat="1" ht="40.5" x14ac:dyDescent="0.2">
      <c r="A2152" s="99" t="s">
        <v>3967</v>
      </c>
      <c r="B2152" s="114" t="s">
        <v>2693</v>
      </c>
      <c r="C2152" s="114" t="s">
        <v>2693</v>
      </c>
      <c r="D2152" s="96" t="s">
        <v>71</v>
      </c>
      <c r="E2152" s="124">
        <v>2017592</v>
      </c>
      <c r="F2152" s="114" t="s">
        <v>3230</v>
      </c>
      <c r="G2152" s="98"/>
      <c r="H2152" s="94" t="s">
        <v>73</v>
      </c>
      <c r="I2152" s="99"/>
      <c r="J2152" s="99"/>
      <c r="K2152" s="99" t="s">
        <v>3976</v>
      </c>
      <c r="L2152" s="99"/>
      <c r="M2152" s="99"/>
      <c r="N2152" s="124" t="s">
        <v>219</v>
      </c>
      <c r="O2152" s="99"/>
    </row>
    <row r="2153" spans="1:15" s="62" customFormat="1" ht="27" x14ac:dyDescent="0.2">
      <c r="A2153" s="99" t="s">
        <v>3967</v>
      </c>
      <c r="B2153" s="125" t="s">
        <v>2693</v>
      </c>
      <c r="C2153" s="125" t="s">
        <v>2693</v>
      </c>
      <c r="D2153" s="96" t="s">
        <v>71</v>
      </c>
      <c r="E2153" s="126">
        <v>2017607</v>
      </c>
      <c r="F2153" s="125" t="s">
        <v>3231</v>
      </c>
      <c r="G2153" s="98"/>
      <c r="H2153" s="94" t="s">
        <v>73</v>
      </c>
      <c r="I2153" s="99"/>
      <c r="J2153" s="99"/>
      <c r="K2153" s="99" t="s">
        <v>3976</v>
      </c>
      <c r="L2153" s="99"/>
      <c r="M2153" s="99"/>
      <c r="N2153" s="126" t="s">
        <v>219</v>
      </c>
      <c r="O2153" s="99"/>
    </row>
    <row r="2154" spans="1:15" s="62" customFormat="1" ht="27" x14ac:dyDescent="0.2">
      <c r="A2154" s="99" t="s">
        <v>3967</v>
      </c>
      <c r="B2154" s="114" t="s">
        <v>2693</v>
      </c>
      <c r="C2154" s="114" t="s">
        <v>2693</v>
      </c>
      <c r="D2154" s="96" t="s">
        <v>71</v>
      </c>
      <c r="E2154" s="124">
        <v>2017612</v>
      </c>
      <c r="F2154" s="114" t="s">
        <v>3232</v>
      </c>
      <c r="G2154" s="98"/>
      <c r="H2154" s="94" t="s">
        <v>73</v>
      </c>
      <c r="I2154" s="99"/>
      <c r="J2154" s="99"/>
      <c r="K2154" s="99" t="s">
        <v>3976</v>
      </c>
      <c r="L2154" s="99"/>
      <c r="M2154" s="99"/>
      <c r="N2154" s="124" t="s">
        <v>219</v>
      </c>
      <c r="O2154" s="99"/>
    </row>
    <row r="2155" spans="1:15" s="62" customFormat="1" ht="40.5" x14ac:dyDescent="0.2">
      <c r="A2155" s="99" t="s">
        <v>3967</v>
      </c>
      <c r="B2155" s="125" t="s">
        <v>2693</v>
      </c>
      <c r="C2155" s="125" t="s">
        <v>2693</v>
      </c>
      <c r="D2155" s="96" t="s">
        <v>71</v>
      </c>
      <c r="E2155" s="126">
        <v>2017614</v>
      </c>
      <c r="F2155" s="125" t="s">
        <v>3233</v>
      </c>
      <c r="G2155" s="98"/>
      <c r="H2155" s="94" t="s">
        <v>73</v>
      </c>
      <c r="I2155" s="99"/>
      <c r="J2155" s="99"/>
      <c r="K2155" s="99" t="s">
        <v>3976</v>
      </c>
      <c r="L2155" s="99"/>
      <c r="M2155" s="99"/>
      <c r="N2155" s="126" t="s">
        <v>219</v>
      </c>
      <c r="O2155" s="99"/>
    </row>
    <row r="2156" spans="1:15" s="62" customFormat="1" ht="27" x14ac:dyDescent="0.2">
      <c r="A2156" s="99" t="s">
        <v>3967</v>
      </c>
      <c r="B2156" s="114" t="s">
        <v>2693</v>
      </c>
      <c r="C2156" s="114" t="s">
        <v>2693</v>
      </c>
      <c r="D2156" s="96" t="s">
        <v>71</v>
      </c>
      <c r="E2156" s="124">
        <v>2017631</v>
      </c>
      <c r="F2156" s="114" t="s">
        <v>3234</v>
      </c>
      <c r="G2156" s="98"/>
      <c r="H2156" s="94" t="s">
        <v>73</v>
      </c>
      <c r="I2156" s="99"/>
      <c r="J2156" s="99"/>
      <c r="K2156" s="99" t="s">
        <v>3976</v>
      </c>
      <c r="L2156" s="99"/>
      <c r="M2156" s="99"/>
      <c r="N2156" s="124" t="s">
        <v>219</v>
      </c>
      <c r="O2156" s="99"/>
    </row>
    <row r="2157" spans="1:15" s="62" customFormat="1" ht="27" x14ac:dyDescent="0.2">
      <c r="A2157" s="99" t="s">
        <v>3967</v>
      </c>
      <c r="B2157" s="125" t="s">
        <v>2693</v>
      </c>
      <c r="C2157" s="125" t="s">
        <v>2693</v>
      </c>
      <c r="D2157" s="96" t="s">
        <v>71</v>
      </c>
      <c r="E2157" s="126">
        <v>2017632</v>
      </c>
      <c r="F2157" s="125" t="s">
        <v>3235</v>
      </c>
      <c r="G2157" s="98"/>
      <c r="H2157" s="94" t="s">
        <v>73</v>
      </c>
      <c r="I2157" s="99"/>
      <c r="J2157" s="99"/>
      <c r="K2157" s="99" t="s">
        <v>3976</v>
      </c>
      <c r="L2157" s="99"/>
      <c r="M2157" s="99"/>
      <c r="N2157" s="126" t="s">
        <v>219</v>
      </c>
      <c r="O2157" s="99"/>
    </row>
    <row r="2158" spans="1:15" s="62" customFormat="1" ht="27" x14ac:dyDescent="0.2">
      <c r="A2158" s="99" t="s">
        <v>3967</v>
      </c>
      <c r="B2158" s="114" t="s">
        <v>2693</v>
      </c>
      <c r="C2158" s="114" t="s">
        <v>2693</v>
      </c>
      <c r="D2158" s="96" t="s">
        <v>71</v>
      </c>
      <c r="E2158" s="124">
        <v>2017639</v>
      </c>
      <c r="F2158" s="114" t="s">
        <v>3236</v>
      </c>
      <c r="G2158" s="98"/>
      <c r="H2158" s="94" t="s">
        <v>73</v>
      </c>
      <c r="I2158" s="99"/>
      <c r="J2158" s="99"/>
      <c r="K2158" s="99" t="s">
        <v>3976</v>
      </c>
      <c r="L2158" s="99"/>
      <c r="M2158" s="99"/>
      <c r="N2158" s="124" t="s">
        <v>219</v>
      </c>
      <c r="O2158" s="99"/>
    </row>
    <row r="2159" spans="1:15" s="62" customFormat="1" ht="27" x14ac:dyDescent="0.2">
      <c r="A2159" s="99" t="s">
        <v>3967</v>
      </c>
      <c r="B2159" s="125" t="s">
        <v>2693</v>
      </c>
      <c r="C2159" s="125" t="s">
        <v>2693</v>
      </c>
      <c r="D2159" s="96" t="s">
        <v>71</v>
      </c>
      <c r="E2159" s="126">
        <v>2017640</v>
      </c>
      <c r="F2159" s="125" t="s">
        <v>3237</v>
      </c>
      <c r="G2159" s="98"/>
      <c r="H2159" s="94" t="s">
        <v>73</v>
      </c>
      <c r="I2159" s="99"/>
      <c r="J2159" s="99"/>
      <c r="K2159" s="99" t="s">
        <v>3976</v>
      </c>
      <c r="L2159" s="99"/>
      <c r="M2159" s="99"/>
      <c r="N2159" s="126" t="s">
        <v>219</v>
      </c>
      <c r="O2159" s="99"/>
    </row>
    <row r="2160" spans="1:15" s="62" customFormat="1" ht="27" x14ac:dyDescent="0.2">
      <c r="A2160" s="99" t="s">
        <v>3967</v>
      </c>
      <c r="B2160" s="114" t="s">
        <v>2693</v>
      </c>
      <c r="C2160" s="114" t="s">
        <v>2693</v>
      </c>
      <c r="D2160" s="96" t="s">
        <v>71</v>
      </c>
      <c r="E2160" s="124">
        <v>2017647</v>
      </c>
      <c r="F2160" s="114" t="s">
        <v>3238</v>
      </c>
      <c r="G2160" s="98"/>
      <c r="H2160" s="94" t="s">
        <v>73</v>
      </c>
      <c r="I2160" s="99"/>
      <c r="J2160" s="99"/>
      <c r="K2160" s="99" t="s">
        <v>3976</v>
      </c>
      <c r="L2160" s="99"/>
      <c r="M2160" s="99"/>
      <c r="N2160" s="124" t="s">
        <v>219</v>
      </c>
      <c r="O2160" s="99"/>
    </row>
    <row r="2161" spans="1:15" s="62" customFormat="1" ht="27" x14ac:dyDescent="0.2">
      <c r="A2161" s="99" t="s">
        <v>3967</v>
      </c>
      <c r="B2161" s="125" t="s">
        <v>2693</v>
      </c>
      <c r="C2161" s="125" t="s">
        <v>2693</v>
      </c>
      <c r="D2161" s="96" t="s">
        <v>71</v>
      </c>
      <c r="E2161" s="126">
        <v>2017664</v>
      </c>
      <c r="F2161" s="125" t="s">
        <v>3239</v>
      </c>
      <c r="G2161" s="98"/>
      <c r="H2161" s="94" t="s">
        <v>73</v>
      </c>
      <c r="I2161" s="99"/>
      <c r="J2161" s="99"/>
      <c r="K2161" s="99" t="s">
        <v>3976</v>
      </c>
      <c r="L2161" s="99"/>
      <c r="M2161" s="99"/>
      <c r="N2161" s="126" t="s">
        <v>219</v>
      </c>
      <c r="O2161" s="99"/>
    </row>
    <row r="2162" spans="1:15" s="62" customFormat="1" ht="27" x14ac:dyDescent="0.2">
      <c r="A2162" s="99" t="s">
        <v>3967</v>
      </c>
      <c r="B2162" s="114" t="s">
        <v>2693</v>
      </c>
      <c r="C2162" s="114" t="s">
        <v>2693</v>
      </c>
      <c r="D2162" s="96" t="s">
        <v>71</v>
      </c>
      <c r="E2162" s="124">
        <v>2017680</v>
      </c>
      <c r="F2162" s="114" t="s">
        <v>3240</v>
      </c>
      <c r="G2162" s="98"/>
      <c r="H2162" s="94" t="s">
        <v>73</v>
      </c>
      <c r="I2162" s="99"/>
      <c r="J2162" s="99"/>
      <c r="K2162" s="99" t="s">
        <v>3976</v>
      </c>
      <c r="L2162" s="99"/>
      <c r="M2162" s="99"/>
      <c r="N2162" s="124" t="s">
        <v>219</v>
      </c>
      <c r="O2162" s="99"/>
    </row>
    <row r="2163" spans="1:15" s="62" customFormat="1" ht="40.5" x14ac:dyDescent="0.2">
      <c r="A2163" s="99" t="s">
        <v>3967</v>
      </c>
      <c r="B2163" s="125" t="s">
        <v>2693</v>
      </c>
      <c r="C2163" s="125" t="s">
        <v>2693</v>
      </c>
      <c r="D2163" s="96" t="s">
        <v>71</v>
      </c>
      <c r="E2163" s="126">
        <v>2017700</v>
      </c>
      <c r="F2163" s="125" t="s">
        <v>3241</v>
      </c>
      <c r="G2163" s="98"/>
      <c r="H2163" s="94" t="s">
        <v>73</v>
      </c>
      <c r="I2163" s="99"/>
      <c r="J2163" s="99"/>
      <c r="K2163" s="99" t="s">
        <v>3976</v>
      </c>
      <c r="L2163" s="99"/>
      <c r="M2163" s="99"/>
      <c r="N2163" s="126" t="s">
        <v>219</v>
      </c>
      <c r="O2163" s="99"/>
    </row>
    <row r="2164" spans="1:15" s="62" customFormat="1" ht="27" x14ac:dyDescent="0.2">
      <c r="A2164" s="99" t="s">
        <v>3967</v>
      </c>
      <c r="B2164" s="114" t="s">
        <v>2693</v>
      </c>
      <c r="C2164" s="114" t="s">
        <v>2693</v>
      </c>
      <c r="D2164" s="96" t="s">
        <v>71</v>
      </c>
      <c r="E2164" s="124">
        <v>2017707</v>
      </c>
      <c r="F2164" s="114" t="s">
        <v>3242</v>
      </c>
      <c r="G2164" s="98"/>
      <c r="H2164" s="94" t="s">
        <v>73</v>
      </c>
      <c r="I2164" s="99"/>
      <c r="J2164" s="99"/>
      <c r="K2164" s="99" t="s">
        <v>3976</v>
      </c>
      <c r="L2164" s="99"/>
      <c r="M2164" s="99"/>
      <c r="N2164" s="124" t="s">
        <v>219</v>
      </c>
      <c r="O2164" s="99"/>
    </row>
    <row r="2165" spans="1:15" s="62" customFormat="1" ht="27" x14ac:dyDescent="0.2">
      <c r="A2165" s="99" t="s">
        <v>3967</v>
      </c>
      <c r="B2165" s="125" t="s">
        <v>2693</v>
      </c>
      <c r="C2165" s="125" t="s">
        <v>2693</v>
      </c>
      <c r="D2165" s="96" t="s">
        <v>71</v>
      </c>
      <c r="E2165" s="126">
        <v>2017746</v>
      </c>
      <c r="F2165" s="125" t="s">
        <v>3243</v>
      </c>
      <c r="G2165" s="98"/>
      <c r="H2165" s="94" t="s">
        <v>73</v>
      </c>
      <c r="I2165" s="99"/>
      <c r="J2165" s="99"/>
      <c r="K2165" s="99" t="s">
        <v>3976</v>
      </c>
      <c r="L2165" s="99"/>
      <c r="M2165" s="99"/>
      <c r="N2165" s="126" t="s">
        <v>219</v>
      </c>
      <c r="O2165" s="99"/>
    </row>
    <row r="2166" spans="1:15" s="62" customFormat="1" ht="27" x14ac:dyDescent="0.2">
      <c r="A2166" s="99" t="s">
        <v>3967</v>
      </c>
      <c r="B2166" s="114" t="s">
        <v>2693</v>
      </c>
      <c r="C2166" s="114" t="s">
        <v>2693</v>
      </c>
      <c r="D2166" s="96" t="s">
        <v>71</v>
      </c>
      <c r="E2166" s="124">
        <v>2017766</v>
      </c>
      <c r="F2166" s="114" t="s">
        <v>3244</v>
      </c>
      <c r="G2166" s="98"/>
      <c r="H2166" s="94" t="s">
        <v>73</v>
      </c>
      <c r="I2166" s="99"/>
      <c r="J2166" s="99"/>
      <c r="K2166" s="99" t="s">
        <v>3976</v>
      </c>
      <c r="L2166" s="99"/>
      <c r="M2166" s="99"/>
      <c r="N2166" s="124" t="s">
        <v>219</v>
      </c>
      <c r="O2166" s="99"/>
    </row>
    <row r="2167" spans="1:15" s="62" customFormat="1" ht="40.5" x14ac:dyDescent="0.2">
      <c r="A2167" s="99" t="s">
        <v>3967</v>
      </c>
      <c r="B2167" s="125" t="s">
        <v>2693</v>
      </c>
      <c r="C2167" s="125" t="s">
        <v>2693</v>
      </c>
      <c r="D2167" s="96" t="s">
        <v>71</v>
      </c>
      <c r="E2167" s="126">
        <v>2017830</v>
      </c>
      <c r="F2167" s="125" t="s">
        <v>3245</v>
      </c>
      <c r="G2167" s="98"/>
      <c r="H2167" s="94" t="s">
        <v>73</v>
      </c>
      <c r="I2167" s="99"/>
      <c r="J2167" s="99"/>
      <c r="K2167" s="99" t="s">
        <v>3976</v>
      </c>
      <c r="L2167" s="99"/>
      <c r="M2167" s="99"/>
      <c r="N2167" s="126" t="s">
        <v>219</v>
      </c>
      <c r="O2167" s="99"/>
    </row>
    <row r="2168" spans="1:15" s="62" customFormat="1" ht="27" x14ac:dyDescent="0.2">
      <c r="A2168" s="99" t="s">
        <v>3967</v>
      </c>
      <c r="B2168" s="114" t="s">
        <v>2693</v>
      </c>
      <c r="C2168" s="114" t="s">
        <v>2693</v>
      </c>
      <c r="D2168" s="96" t="s">
        <v>71</v>
      </c>
      <c r="E2168" s="124">
        <v>2017850</v>
      </c>
      <c r="F2168" s="114" t="s">
        <v>3246</v>
      </c>
      <c r="G2168" s="98"/>
      <c r="H2168" s="94" t="s">
        <v>73</v>
      </c>
      <c r="I2168" s="99"/>
      <c r="J2168" s="99"/>
      <c r="K2168" s="99" t="s">
        <v>3976</v>
      </c>
      <c r="L2168" s="99"/>
      <c r="M2168" s="99"/>
      <c r="N2168" s="124" t="s">
        <v>219</v>
      </c>
      <c r="O2168" s="99"/>
    </row>
    <row r="2169" spans="1:15" s="62" customFormat="1" ht="27" x14ac:dyDescent="0.2">
      <c r="A2169" s="99" t="s">
        <v>3967</v>
      </c>
      <c r="B2169" s="125" t="s">
        <v>2693</v>
      </c>
      <c r="C2169" s="125" t="s">
        <v>2693</v>
      </c>
      <c r="D2169" s="96" t="s">
        <v>71</v>
      </c>
      <c r="E2169" s="126">
        <v>2017857</v>
      </c>
      <c r="F2169" s="125" t="s">
        <v>3247</v>
      </c>
      <c r="G2169" s="98"/>
      <c r="H2169" s="94" t="s">
        <v>73</v>
      </c>
      <c r="I2169" s="99"/>
      <c r="J2169" s="99"/>
      <c r="K2169" s="99" t="s">
        <v>3976</v>
      </c>
      <c r="L2169" s="99"/>
      <c r="M2169" s="99"/>
      <c r="N2169" s="126" t="s">
        <v>219</v>
      </c>
      <c r="O2169" s="99"/>
    </row>
    <row r="2170" spans="1:15" s="62" customFormat="1" ht="40.5" x14ac:dyDescent="0.2">
      <c r="A2170" s="99" t="s">
        <v>3967</v>
      </c>
      <c r="B2170" s="114" t="s">
        <v>2693</v>
      </c>
      <c r="C2170" s="114" t="s">
        <v>2693</v>
      </c>
      <c r="D2170" s="96" t="s">
        <v>71</v>
      </c>
      <c r="E2170" s="124">
        <v>2017860</v>
      </c>
      <c r="F2170" s="114" t="s">
        <v>3248</v>
      </c>
      <c r="G2170" s="98"/>
      <c r="H2170" s="94" t="s">
        <v>73</v>
      </c>
      <c r="I2170" s="99"/>
      <c r="J2170" s="99"/>
      <c r="K2170" s="99" t="s">
        <v>3976</v>
      </c>
      <c r="L2170" s="99"/>
      <c r="M2170" s="99"/>
      <c r="N2170" s="124" t="s">
        <v>219</v>
      </c>
      <c r="O2170" s="99"/>
    </row>
    <row r="2171" spans="1:15" s="62" customFormat="1" ht="27" x14ac:dyDescent="0.2">
      <c r="A2171" s="99" t="s">
        <v>3967</v>
      </c>
      <c r="B2171" s="125" t="s">
        <v>2693</v>
      </c>
      <c r="C2171" s="125" t="s">
        <v>2693</v>
      </c>
      <c r="D2171" s="96" t="s">
        <v>71</v>
      </c>
      <c r="E2171" s="126">
        <v>2017864</v>
      </c>
      <c r="F2171" s="125" t="s">
        <v>3249</v>
      </c>
      <c r="G2171" s="98"/>
      <c r="H2171" s="94" t="s">
        <v>73</v>
      </c>
      <c r="I2171" s="99"/>
      <c r="J2171" s="99"/>
      <c r="K2171" s="99" t="s">
        <v>3976</v>
      </c>
      <c r="L2171" s="99"/>
      <c r="M2171" s="99"/>
      <c r="N2171" s="126" t="s">
        <v>219</v>
      </c>
      <c r="O2171" s="99"/>
    </row>
    <row r="2172" spans="1:15" s="62" customFormat="1" ht="27" x14ac:dyDescent="0.2">
      <c r="A2172" s="99" t="s">
        <v>3967</v>
      </c>
      <c r="B2172" s="114" t="s">
        <v>2693</v>
      </c>
      <c r="C2172" s="114" t="s">
        <v>2693</v>
      </c>
      <c r="D2172" s="96" t="s">
        <v>71</v>
      </c>
      <c r="E2172" s="124">
        <v>2017865</v>
      </c>
      <c r="F2172" s="114" t="s">
        <v>3250</v>
      </c>
      <c r="G2172" s="98"/>
      <c r="H2172" s="94" t="s">
        <v>73</v>
      </c>
      <c r="I2172" s="99"/>
      <c r="J2172" s="99"/>
      <c r="K2172" s="99" t="s">
        <v>3976</v>
      </c>
      <c r="L2172" s="99"/>
      <c r="M2172" s="99"/>
      <c r="N2172" s="124" t="s">
        <v>219</v>
      </c>
      <c r="O2172" s="99"/>
    </row>
    <row r="2173" spans="1:15" s="62" customFormat="1" ht="27" x14ac:dyDescent="0.2">
      <c r="A2173" s="99" t="s">
        <v>3967</v>
      </c>
      <c r="B2173" s="125" t="s">
        <v>2693</v>
      </c>
      <c r="C2173" s="125" t="s">
        <v>2693</v>
      </c>
      <c r="D2173" s="96" t="s">
        <v>71</v>
      </c>
      <c r="E2173" s="126">
        <v>2017870</v>
      </c>
      <c r="F2173" s="125" t="s">
        <v>3251</v>
      </c>
      <c r="G2173" s="98"/>
      <c r="H2173" s="94" t="s">
        <v>73</v>
      </c>
      <c r="I2173" s="99"/>
      <c r="J2173" s="99"/>
      <c r="K2173" s="99" t="s">
        <v>3976</v>
      </c>
      <c r="L2173" s="99"/>
      <c r="M2173" s="99"/>
      <c r="N2173" s="126" t="s">
        <v>219</v>
      </c>
      <c r="O2173" s="99"/>
    </row>
    <row r="2174" spans="1:15" s="62" customFormat="1" ht="27" x14ac:dyDescent="0.2">
      <c r="A2174" s="99" t="s">
        <v>3967</v>
      </c>
      <c r="B2174" s="114" t="s">
        <v>2693</v>
      </c>
      <c r="C2174" s="114" t="s">
        <v>2693</v>
      </c>
      <c r="D2174" s="96" t="s">
        <v>71</v>
      </c>
      <c r="E2174" s="124">
        <v>2017871</v>
      </c>
      <c r="F2174" s="114" t="s">
        <v>3252</v>
      </c>
      <c r="G2174" s="98"/>
      <c r="H2174" s="94" t="s">
        <v>73</v>
      </c>
      <c r="I2174" s="99"/>
      <c r="J2174" s="99"/>
      <c r="K2174" s="99" t="s">
        <v>3976</v>
      </c>
      <c r="L2174" s="99"/>
      <c r="M2174" s="99"/>
      <c r="N2174" s="124" t="s">
        <v>219</v>
      </c>
      <c r="O2174" s="99"/>
    </row>
    <row r="2175" spans="1:15" s="62" customFormat="1" ht="27" x14ac:dyDescent="0.2">
      <c r="A2175" s="99" t="s">
        <v>3967</v>
      </c>
      <c r="B2175" s="125" t="s">
        <v>2693</v>
      </c>
      <c r="C2175" s="125" t="s">
        <v>2693</v>
      </c>
      <c r="D2175" s="96" t="s">
        <v>71</v>
      </c>
      <c r="E2175" s="126">
        <v>2017872</v>
      </c>
      <c r="F2175" s="125" t="s">
        <v>3253</v>
      </c>
      <c r="G2175" s="98"/>
      <c r="H2175" s="94" t="s">
        <v>73</v>
      </c>
      <c r="I2175" s="99"/>
      <c r="J2175" s="99"/>
      <c r="K2175" s="99" t="s">
        <v>3976</v>
      </c>
      <c r="L2175" s="99"/>
      <c r="M2175" s="99"/>
      <c r="N2175" s="126" t="s">
        <v>219</v>
      </c>
      <c r="O2175" s="99"/>
    </row>
    <row r="2176" spans="1:15" s="62" customFormat="1" ht="27" x14ac:dyDescent="0.2">
      <c r="A2176" s="99" t="s">
        <v>3967</v>
      </c>
      <c r="B2176" s="114" t="s">
        <v>2693</v>
      </c>
      <c r="C2176" s="114" t="s">
        <v>2693</v>
      </c>
      <c r="D2176" s="96" t="s">
        <v>71</v>
      </c>
      <c r="E2176" s="124">
        <v>2017879</v>
      </c>
      <c r="F2176" s="114" t="s">
        <v>3254</v>
      </c>
      <c r="G2176" s="98"/>
      <c r="H2176" s="94" t="s">
        <v>73</v>
      </c>
      <c r="I2176" s="99"/>
      <c r="J2176" s="99"/>
      <c r="K2176" s="99" t="s">
        <v>3976</v>
      </c>
      <c r="L2176" s="99"/>
      <c r="M2176" s="99"/>
      <c r="N2176" s="124" t="s">
        <v>219</v>
      </c>
      <c r="O2176" s="99"/>
    </row>
    <row r="2177" spans="1:15" s="62" customFormat="1" ht="27" x14ac:dyDescent="0.2">
      <c r="A2177" s="99" t="s">
        <v>3967</v>
      </c>
      <c r="B2177" s="125" t="s">
        <v>2693</v>
      </c>
      <c r="C2177" s="125" t="s">
        <v>2693</v>
      </c>
      <c r="D2177" s="96" t="s">
        <v>71</v>
      </c>
      <c r="E2177" s="126">
        <v>2017882</v>
      </c>
      <c r="F2177" s="125" t="s">
        <v>2998</v>
      </c>
      <c r="G2177" s="98"/>
      <c r="H2177" s="94" t="s">
        <v>73</v>
      </c>
      <c r="I2177" s="99"/>
      <c r="J2177" s="99"/>
      <c r="K2177" s="99" t="s">
        <v>3976</v>
      </c>
      <c r="L2177" s="99"/>
      <c r="M2177" s="99"/>
      <c r="N2177" s="126" t="s">
        <v>219</v>
      </c>
      <c r="O2177" s="99"/>
    </row>
    <row r="2178" spans="1:15" s="62" customFormat="1" ht="27" x14ac:dyDescent="0.2">
      <c r="A2178" s="99" t="s">
        <v>3967</v>
      </c>
      <c r="B2178" s="114" t="s">
        <v>2693</v>
      </c>
      <c r="C2178" s="114" t="s">
        <v>2693</v>
      </c>
      <c r="D2178" s="96" t="s">
        <v>71</v>
      </c>
      <c r="E2178" s="124">
        <v>2017885</v>
      </c>
      <c r="F2178" s="114" t="s">
        <v>3255</v>
      </c>
      <c r="G2178" s="98"/>
      <c r="H2178" s="94" t="s">
        <v>73</v>
      </c>
      <c r="I2178" s="99"/>
      <c r="J2178" s="99"/>
      <c r="K2178" s="99" t="s">
        <v>3976</v>
      </c>
      <c r="L2178" s="99"/>
      <c r="M2178" s="99"/>
      <c r="N2178" s="124" t="s">
        <v>219</v>
      </c>
      <c r="O2178" s="99"/>
    </row>
    <row r="2179" spans="1:15" s="62" customFormat="1" ht="27" x14ac:dyDescent="0.2">
      <c r="A2179" s="99" t="s">
        <v>3967</v>
      </c>
      <c r="B2179" s="125" t="s">
        <v>2693</v>
      </c>
      <c r="C2179" s="125" t="s">
        <v>2693</v>
      </c>
      <c r="D2179" s="96" t="s">
        <v>71</v>
      </c>
      <c r="E2179" s="126">
        <v>2017890</v>
      </c>
      <c r="F2179" s="125" t="s">
        <v>3256</v>
      </c>
      <c r="G2179" s="98"/>
      <c r="H2179" s="94" t="s">
        <v>73</v>
      </c>
      <c r="I2179" s="99"/>
      <c r="J2179" s="99"/>
      <c r="K2179" s="99" t="s">
        <v>3976</v>
      </c>
      <c r="L2179" s="99"/>
      <c r="M2179" s="99"/>
      <c r="N2179" s="126" t="s">
        <v>219</v>
      </c>
      <c r="O2179" s="99"/>
    </row>
    <row r="2180" spans="1:15" s="62" customFormat="1" ht="27" x14ac:dyDescent="0.2">
      <c r="A2180" s="99" t="s">
        <v>3967</v>
      </c>
      <c r="B2180" s="114" t="s">
        <v>2693</v>
      </c>
      <c r="C2180" s="114" t="s">
        <v>2693</v>
      </c>
      <c r="D2180" s="96" t="s">
        <v>71</v>
      </c>
      <c r="E2180" s="124">
        <v>2017893</v>
      </c>
      <c r="F2180" s="114" t="s">
        <v>3257</v>
      </c>
      <c r="G2180" s="98"/>
      <c r="H2180" s="94" t="s">
        <v>73</v>
      </c>
      <c r="I2180" s="99"/>
      <c r="J2180" s="99"/>
      <c r="K2180" s="99" t="s">
        <v>3976</v>
      </c>
      <c r="L2180" s="99"/>
      <c r="M2180" s="99"/>
      <c r="N2180" s="124" t="s">
        <v>219</v>
      </c>
      <c r="O2180" s="99"/>
    </row>
    <row r="2181" spans="1:15" s="62" customFormat="1" ht="27" x14ac:dyDescent="0.2">
      <c r="A2181" s="99" t="s">
        <v>3967</v>
      </c>
      <c r="B2181" s="125" t="s">
        <v>2693</v>
      </c>
      <c r="C2181" s="125" t="s">
        <v>2693</v>
      </c>
      <c r="D2181" s="96" t="s">
        <v>71</v>
      </c>
      <c r="E2181" s="126">
        <v>2017896</v>
      </c>
      <c r="F2181" s="125" t="s">
        <v>3258</v>
      </c>
      <c r="G2181" s="98"/>
      <c r="H2181" s="94" t="s">
        <v>73</v>
      </c>
      <c r="I2181" s="99"/>
      <c r="J2181" s="99"/>
      <c r="K2181" s="99" t="s">
        <v>3976</v>
      </c>
      <c r="L2181" s="99"/>
      <c r="M2181" s="99"/>
      <c r="N2181" s="126" t="s">
        <v>219</v>
      </c>
      <c r="O2181" s="99"/>
    </row>
    <row r="2182" spans="1:15" s="62" customFormat="1" ht="27" x14ac:dyDescent="0.2">
      <c r="A2182" s="99" t="s">
        <v>3967</v>
      </c>
      <c r="B2182" s="114" t="s">
        <v>2693</v>
      </c>
      <c r="C2182" s="114" t="s">
        <v>2693</v>
      </c>
      <c r="D2182" s="96" t="s">
        <v>71</v>
      </c>
      <c r="E2182" s="124">
        <v>2017897</v>
      </c>
      <c r="F2182" s="114" t="s">
        <v>3259</v>
      </c>
      <c r="G2182" s="98"/>
      <c r="H2182" s="94" t="s">
        <v>73</v>
      </c>
      <c r="I2182" s="99"/>
      <c r="J2182" s="99"/>
      <c r="K2182" s="99" t="s">
        <v>3976</v>
      </c>
      <c r="L2182" s="99"/>
      <c r="M2182" s="99"/>
      <c r="N2182" s="124" t="s">
        <v>219</v>
      </c>
      <c r="O2182" s="99"/>
    </row>
    <row r="2183" spans="1:15" s="62" customFormat="1" ht="27" x14ac:dyDescent="0.2">
      <c r="A2183" s="99" t="s">
        <v>3967</v>
      </c>
      <c r="B2183" s="125" t="s">
        <v>2693</v>
      </c>
      <c r="C2183" s="125" t="s">
        <v>2693</v>
      </c>
      <c r="D2183" s="96" t="s">
        <v>71</v>
      </c>
      <c r="E2183" s="126">
        <v>2017900</v>
      </c>
      <c r="F2183" s="125" t="s">
        <v>3260</v>
      </c>
      <c r="G2183" s="98"/>
      <c r="H2183" s="94" t="s">
        <v>73</v>
      </c>
      <c r="I2183" s="99"/>
      <c r="J2183" s="99"/>
      <c r="K2183" s="99" t="s">
        <v>3976</v>
      </c>
      <c r="L2183" s="99"/>
      <c r="M2183" s="99"/>
      <c r="N2183" s="126" t="s">
        <v>219</v>
      </c>
      <c r="O2183" s="99"/>
    </row>
    <row r="2184" spans="1:15" s="62" customFormat="1" ht="27" x14ac:dyDescent="0.2">
      <c r="A2184" s="99" t="s">
        <v>3967</v>
      </c>
      <c r="B2184" s="114" t="s">
        <v>2693</v>
      </c>
      <c r="C2184" s="114" t="s">
        <v>2693</v>
      </c>
      <c r="D2184" s="96" t="s">
        <v>71</v>
      </c>
      <c r="E2184" s="124">
        <v>2017901</v>
      </c>
      <c r="F2184" s="114" t="s">
        <v>3261</v>
      </c>
      <c r="G2184" s="98"/>
      <c r="H2184" s="94" t="s">
        <v>73</v>
      </c>
      <c r="I2184" s="99"/>
      <c r="J2184" s="99"/>
      <c r="K2184" s="99" t="s">
        <v>3976</v>
      </c>
      <c r="L2184" s="99"/>
      <c r="M2184" s="99"/>
      <c r="N2184" s="124" t="s">
        <v>219</v>
      </c>
      <c r="O2184" s="99"/>
    </row>
    <row r="2185" spans="1:15" s="62" customFormat="1" ht="27" x14ac:dyDescent="0.2">
      <c r="A2185" s="99" t="s">
        <v>3967</v>
      </c>
      <c r="B2185" s="125" t="s">
        <v>2693</v>
      </c>
      <c r="C2185" s="125" t="s">
        <v>2693</v>
      </c>
      <c r="D2185" s="96" t="s">
        <v>71</v>
      </c>
      <c r="E2185" s="126">
        <v>2017902</v>
      </c>
      <c r="F2185" s="125" t="s">
        <v>3262</v>
      </c>
      <c r="G2185" s="98"/>
      <c r="H2185" s="94" t="s">
        <v>73</v>
      </c>
      <c r="I2185" s="99"/>
      <c r="J2185" s="99"/>
      <c r="K2185" s="99" t="s">
        <v>3976</v>
      </c>
      <c r="L2185" s="99"/>
      <c r="M2185" s="99"/>
      <c r="N2185" s="126" t="s">
        <v>219</v>
      </c>
      <c r="O2185" s="99"/>
    </row>
    <row r="2186" spans="1:15" s="62" customFormat="1" ht="27" x14ac:dyDescent="0.2">
      <c r="A2186" s="99" t="s">
        <v>3967</v>
      </c>
      <c r="B2186" s="114" t="s">
        <v>2693</v>
      </c>
      <c r="C2186" s="114" t="s">
        <v>2693</v>
      </c>
      <c r="D2186" s="96" t="s">
        <v>71</v>
      </c>
      <c r="E2186" s="124">
        <v>2017903</v>
      </c>
      <c r="F2186" s="114" t="s">
        <v>3263</v>
      </c>
      <c r="G2186" s="98"/>
      <c r="H2186" s="94" t="s">
        <v>73</v>
      </c>
      <c r="I2186" s="99"/>
      <c r="J2186" s="99"/>
      <c r="K2186" s="99" t="s">
        <v>3976</v>
      </c>
      <c r="L2186" s="99"/>
      <c r="M2186" s="99"/>
      <c r="N2186" s="124" t="s">
        <v>219</v>
      </c>
      <c r="O2186" s="99"/>
    </row>
    <row r="2187" spans="1:15" s="62" customFormat="1" ht="27" x14ac:dyDescent="0.2">
      <c r="A2187" s="99" t="s">
        <v>3967</v>
      </c>
      <c r="B2187" s="125" t="s">
        <v>2693</v>
      </c>
      <c r="C2187" s="125" t="s">
        <v>2693</v>
      </c>
      <c r="D2187" s="96" t="s">
        <v>71</v>
      </c>
      <c r="E2187" s="126">
        <v>2017905</v>
      </c>
      <c r="F2187" s="125" t="s">
        <v>3264</v>
      </c>
      <c r="G2187" s="98"/>
      <c r="H2187" s="94" t="s">
        <v>73</v>
      </c>
      <c r="I2187" s="99"/>
      <c r="J2187" s="99"/>
      <c r="K2187" s="99" t="s">
        <v>3976</v>
      </c>
      <c r="L2187" s="99"/>
      <c r="M2187" s="99"/>
      <c r="N2187" s="126" t="s">
        <v>219</v>
      </c>
      <c r="O2187" s="99"/>
    </row>
    <row r="2188" spans="1:15" s="62" customFormat="1" ht="27" x14ac:dyDescent="0.2">
      <c r="A2188" s="99" t="s">
        <v>3967</v>
      </c>
      <c r="B2188" s="114" t="s">
        <v>2693</v>
      </c>
      <c r="C2188" s="114" t="s">
        <v>2693</v>
      </c>
      <c r="D2188" s="96" t="s">
        <v>71</v>
      </c>
      <c r="E2188" s="124">
        <v>2017907</v>
      </c>
      <c r="F2188" s="114" t="s">
        <v>3265</v>
      </c>
      <c r="G2188" s="98"/>
      <c r="H2188" s="94" t="s">
        <v>73</v>
      </c>
      <c r="I2188" s="99"/>
      <c r="J2188" s="99"/>
      <c r="K2188" s="99" t="s">
        <v>3976</v>
      </c>
      <c r="L2188" s="99"/>
      <c r="M2188" s="99"/>
      <c r="N2188" s="124" t="s">
        <v>219</v>
      </c>
      <c r="O2188" s="99"/>
    </row>
    <row r="2189" spans="1:15" s="62" customFormat="1" ht="27" x14ac:dyDescent="0.2">
      <c r="A2189" s="99" t="s">
        <v>3967</v>
      </c>
      <c r="B2189" s="125" t="s">
        <v>2693</v>
      </c>
      <c r="C2189" s="125" t="s">
        <v>2693</v>
      </c>
      <c r="D2189" s="96" t="s">
        <v>71</v>
      </c>
      <c r="E2189" s="126">
        <v>2017908</v>
      </c>
      <c r="F2189" s="125" t="s">
        <v>3266</v>
      </c>
      <c r="G2189" s="98"/>
      <c r="H2189" s="94" t="s">
        <v>73</v>
      </c>
      <c r="I2189" s="99"/>
      <c r="J2189" s="99"/>
      <c r="K2189" s="99" t="s">
        <v>3976</v>
      </c>
      <c r="L2189" s="99"/>
      <c r="M2189" s="99"/>
      <c r="N2189" s="126" t="s">
        <v>219</v>
      </c>
      <c r="O2189" s="99"/>
    </row>
    <row r="2190" spans="1:15" s="62" customFormat="1" ht="27" x14ac:dyDescent="0.2">
      <c r="A2190" s="99" t="s">
        <v>3967</v>
      </c>
      <c r="B2190" s="114" t="s">
        <v>2693</v>
      </c>
      <c r="C2190" s="114" t="s">
        <v>2693</v>
      </c>
      <c r="D2190" s="96" t="s">
        <v>71</v>
      </c>
      <c r="E2190" s="124">
        <v>2017909</v>
      </c>
      <c r="F2190" s="114" t="s">
        <v>3267</v>
      </c>
      <c r="G2190" s="98"/>
      <c r="H2190" s="94" t="s">
        <v>73</v>
      </c>
      <c r="I2190" s="99"/>
      <c r="J2190" s="99"/>
      <c r="K2190" s="99" t="s">
        <v>3976</v>
      </c>
      <c r="L2190" s="99"/>
      <c r="M2190" s="99"/>
      <c r="N2190" s="124" t="s">
        <v>219</v>
      </c>
      <c r="O2190" s="99"/>
    </row>
    <row r="2191" spans="1:15" s="62" customFormat="1" ht="27" x14ac:dyDescent="0.2">
      <c r="A2191" s="99" t="s">
        <v>3967</v>
      </c>
      <c r="B2191" s="125" t="s">
        <v>2693</v>
      </c>
      <c r="C2191" s="125" t="s">
        <v>2693</v>
      </c>
      <c r="D2191" s="96" t="s">
        <v>71</v>
      </c>
      <c r="E2191" s="126">
        <v>2017911</v>
      </c>
      <c r="F2191" s="125" t="s">
        <v>3268</v>
      </c>
      <c r="G2191" s="98"/>
      <c r="H2191" s="94" t="s">
        <v>73</v>
      </c>
      <c r="I2191" s="99"/>
      <c r="J2191" s="99"/>
      <c r="K2191" s="99" t="s">
        <v>3976</v>
      </c>
      <c r="L2191" s="99"/>
      <c r="M2191" s="99"/>
      <c r="N2191" s="126" t="s">
        <v>219</v>
      </c>
      <c r="O2191" s="99"/>
    </row>
    <row r="2192" spans="1:15" s="62" customFormat="1" ht="27" x14ac:dyDescent="0.2">
      <c r="A2192" s="99" t="s">
        <v>3967</v>
      </c>
      <c r="B2192" s="114" t="s">
        <v>2693</v>
      </c>
      <c r="C2192" s="114" t="s">
        <v>2693</v>
      </c>
      <c r="D2192" s="96" t="s">
        <v>71</v>
      </c>
      <c r="E2192" s="124">
        <v>2017913</v>
      </c>
      <c r="F2192" s="114" t="s">
        <v>3269</v>
      </c>
      <c r="G2192" s="98"/>
      <c r="H2192" s="94" t="s">
        <v>73</v>
      </c>
      <c r="I2192" s="99"/>
      <c r="J2192" s="99"/>
      <c r="K2192" s="99" t="s">
        <v>3976</v>
      </c>
      <c r="L2192" s="99"/>
      <c r="M2192" s="99"/>
      <c r="N2192" s="124" t="s">
        <v>219</v>
      </c>
      <c r="O2192" s="99"/>
    </row>
    <row r="2193" spans="1:15" s="62" customFormat="1" ht="27" x14ac:dyDescent="0.2">
      <c r="A2193" s="99" t="s">
        <v>3967</v>
      </c>
      <c r="B2193" s="125" t="s">
        <v>2693</v>
      </c>
      <c r="C2193" s="125" t="s">
        <v>2693</v>
      </c>
      <c r="D2193" s="96" t="s">
        <v>71</v>
      </c>
      <c r="E2193" s="126">
        <v>2017914</v>
      </c>
      <c r="F2193" s="125" t="s">
        <v>3270</v>
      </c>
      <c r="G2193" s="98"/>
      <c r="H2193" s="94" t="s">
        <v>73</v>
      </c>
      <c r="I2193" s="99"/>
      <c r="J2193" s="99"/>
      <c r="K2193" s="99" t="s">
        <v>3976</v>
      </c>
      <c r="L2193" s="99"/>
      <c r="M2193" s="99"/>
      <c r="N2193" s="126" t="s">
        <v>219</v>
      </c>
      <c r="O2193" s="99"/>
    </row>
    <row r="2194" spans="1:15" s="62" customFormat="1" ht="27" x14ac:dyDescent="0.2">
      <c r="A2194" s="99" t="s">
        <v>3967</v>
      </c>
      <c r="B2194" s="114" t="s">
        <v>2693</v>
      </c>
      <c r="C2194" s="114" t="s">
        <v>2693</v>
      </c>
      <c r="D2194" s="96" t="s">
        <v>71</v>
      </c>
      <c r="E2194" s="124">
        <v>2017919</v>
      </c>
      <c r="F2194" s="114" t="s">
        <v>3271</v>
      </c>
      <c r="G2194" s="98"/>
      <c r="H2194" s="94" t="s">
        <v>73</v>
      </c>
      <c r="I2194" s="99"/>
      <c r="J2194" s="99"/>
      <c r="K2194" s="99" t="s">
        <v>3976</v>
      </c>
      <c r="L2194" s="99"/>
      <c r="M2194" s="99"/>
      <c r="N2194" s="124" t="s">
        <v>219</v>
      </c>
      <c r="O2194" s="99"/>
    </row>
    <row r="2195" spans="1:15" s="62" customFormat="1" ht="27" x14ac:dyDescent="0.2">
      <c r="A2195" s="99" t="s">
        <v>3967</v>
      </c>
      <c r="B2195" s="125" t="s">
        <v>2693</v>
      </c>
      <c r="C2195" s="125" t="s">
        <v>2693</v>
      </c>
      <c r="D2195" s="96" t="s">
        <v>71</v>
      </c>
      <c r="E2195" s="126">
        <v>2017922</v>
      </c>
      <c r="F2195" s="125" t="s">
        <v>3272</v>
      </c>
      <c r="G2195" s="98"/>
      <c r="H2195" s="94" t="s">
        <v>73</v>
      </c>
      <c r="I2195" s="99"/>
      <c r="J2195" s="99"/>
      <c r="K2195" s="99" t="s">
        <v>3976</v>
      </c>
      <c r="L2195" s="99"/>
      <c r="M2195" s="99"/>
      <c r="N2195" s="126" t="s">
        <v>219</v>
      </c>
      <c r="O2195" s="99"/>
    </row>
    <row r="2196" spans="1:15" s="62" customFormat="1" ht="27" x14ac:dyDescent="0.2">
      <c r="A2196" s="99" t="s">
        <v>3967</v>
      </c>
      <c r="B2196" s="114" t="s">
        <v>2693</v>
      </c>
      <c r="C2196" s="114" t="s">
        <v>2693</v>
      </c>
      <c r="D2196" s="96" t="s">
        <v>71</v>
      </c>
      <c r="E2196" s="124">
        <v>2018207</v>
      </c>
      <c r="F2196" s="114" t="s">
        <v>3273</v>
      </c>
      <c r="G2196" s="98"/>
      <c r="H2196" s="94" t="s">
        <v>73</v>
      </c>
      <c r="I2196" s="99"/>
      <c r="J2196" s="99"/>
      <c r="K2196" s="99" t="s">
        <v>3976</v>
      </c>
      <c r="L2196" s="99"/>
      <c r="M2196" s="99"/>
      <c r="N2196" s="124" t="s">
        <v>219</v>
      </c>
      <c r="O2196" s="99"/>
    </row>
    <row r="2197" spans="1:15" s="62" customFormat="1" ht="27" x14ac:dyDescent="0.2">
      <c r="A2197" s="99" t="s">
        <v>3967</v>
      </c>
      <c r="B2197" s="125" t="s">
        <v>2693</v>
      </c>
      <c r="C2197" s="125" t="s">
        <v>2693</v>
      </c>
      <c r="D2197" s="96" t="s">
        <v>71</v>
      </c>
      <c r="E2197" s="126">
        <v>2018248</v>
      </c>
      <c r="F2197" s="125" t="s">
        <v>3274</v>
      </c>
      <c r="G2197" s="98"/>
      <c r="H2197" s="94" t="s">
        <v>73</v>
      </c>
      <c r="I2197" s="99"/>
      <c r="J2197" s="99"/>
      <c r="K2197" s="99" t="s">
        <v>3976</v>
      </c>
      <c r="L2197" s="99"/>
      <c r="M2197" s="99"/>
      <c r="N2197" s="126" t="s">
        <v>219</v>
      </c>
      <c r="O2197" s="99"/>
    </row>
    <row r="2198" spans="1:15" s="62" customFormat="1" ht="27" x14ac:dyDescent="0.2">
      <c r="A2198" s="99" t="s">
        <v>3967</v>
      </c>
      <c r="B2198" s="114" t="s">
        <v>2693</v>
      </c>
      <c r="C2198" s="114" t="s">
        <v>2693</v>
      </c>
      <c r="D2198" s="96" t="s">
        <v>71</v>
      </c>
      <c r="E2198" s="124">
        <v>2018290</v>
      </c>
      <c r="F2198" s="114" t="s">
        <v>3275</v>
      </c>
      <c r="G2198" s="98"/>
      <c r="H2198" s="94" t="s">
        <v>73</v>
      </c>
      <c r="I2198" s="99"/>
      <c r="J2198" s="99"/>
      <c r="K2198" s="99" t="s">
        <v>3976</v>
      </c>
      <c r="L2198" s="99"/>
      <c r="M2198" s="99"/>
      <c r="N2198" s="124" t="s">
        <v>219</v>
      </c>
      <c r="O2198" s="99"/>
    </row>
    <row r="2199" spans="1:15" s="62" customFormat="1" ht="27" x14ac:dyDescent="0.2">
      <c r="A2199" s="99" t="s">
        <v>3967</v>
      </c>
      <c r="B2199" s="125" t="s">
        <v>2693</v>
      </c>
      <c r="C2199" s="125" t="s">
        <v>2693</v>
      </c>
      <c r="D2199" s="96" t="s">
        <v>71</v>
      </c>
      <c r="E2199" s="126">
        <v>2018423</v>
      </c>
      <c r="F2199" s="125" t="s">
        <v>3150</v>
      </c>
      <c r="G2199" s="98"/>
      <c r="H2199" s="94" t="s">
        <v>73</v>
      </c>
      <c r="I2199" s="99"/>
      <c r="J2199" s="99"/>
      <c r="K2199" s="99" t="s">
        <v>3976</v>
      </c>
      <c r="L2199" s="99"/>
      <c r="M2199" s="99"/>
      <c r="N2199" s="126" t="s">
        <v>219</v>
      </c>
      <c r="O2199" s="99"/>
    </row>
    <row r="2200" spans="1:15" s="62" customFormat="1" ht="27" x14ac:dyDescent="0.2">
      <c r="A2200" s="99" t="s">
        <v>3967</v>
      </c>
      <c r="B2200" s="114" t="s">
        <v>2693</v>
      </c>
      <c r="C2200" s="114" t="s">
        <v>2693</v>
      </c>
      <c r="D2200" s="96" t="s">
        <v>71</v>
      </c>
      <c r="E2200" s="124">
        <v>2018528</v>
      </c>
      <c r="F2200" s="114" t="s">
        <v>2826</v>
      </c>
      <c r="G2200" s="98"/>
      <c r="H2200" s="94" t="s">
        <v>73</v>
      </c>
      <c r="I2200" s="99"/>
      <c r="J2200" s="99"/>
      <c r="K2200" s="99" t="s">
        <v>3976</v>
      </c>
      <c r="L2200" s="99"/>
      <c r="M2200" s="99"/>
      <c r="N2200" s="124" t="s">
        <v>219</v>
      </c>
      <c r="O2200" s="99"/>
    </row>
    <row r="2201" spans="1:15" s="62" customFormat="1" ht="54" x14ac:dyDescent="0.2">
      <c r="A2201" s="99" t="s">
        <v>3967</v>
      </c>
      <c r="B2201" s="125" t="s">
        <v>2693</v>
      </c>
      <c r="C2201" s="125" t="s">
        <v>2693</v>
      </c>
      <c r="D2201" s="96" t="s">
        <v>71</v>
      </c>
      <c r="E2201" s="126">
        <v>2020702</v>
      </c>
      <c r="F2201" s="125" t="s">
        <v>3276</v>
      </c>
      <c r="G2201" s="98"/>
      <c r="H2201" s="94" t="s">
        <v>73</v>
      </c>
      <c r="I2201" s="99"/>
      <c r="J2201" s="99"/>
      <c r="K2201" s="99" t="s">
        <v>3976</v>
      </c>
      <c r="L2201" s="99"/>
      <c r="M2201" s="99"/>
      <c r="N2201" s="126" t="s">
        <v>219</v>
      </c>
      <c r="O2201" s="99"/>
    </row>
    <row r="2202" spans="1:15" s="62" customFormat="1" ht="40.5" x14ac:dyDescent="0.2">
      <c r="A2202" s="99" t="s">
        <v>3967</v>
      </c>
      <c r="B2202" s="114" t="s">
        <v>2693</v>
      </c>
      <c r="C2202" s="114" t="s">
        <v>2693</v>
      </c>
      <c r="D2202" s="96" t="s">
        <v>71</v>
      </c>
      <c r="E2202" s="124">
        <v>2020967</v>
      </c>
      <c r="F2202" s="114" t="s">
        <v>3277</v>
      </c>
      <c r="G2202" s="98"/>
      <c r="H2202" s="94" t="s">
        <v>73</v>
      </c>
      <c r="I2202" s="99"/>
      <c r="J2202" s="99"/>
      <c r="K2202" s="99" t="s">
        <v>3976</v>
      </c>
      <c r="L2202" s="99"/>
      <c r="M2202" s="99"/>
      <c r="N2202" s="124" t="s">
        <v>219</v>
      </c>
      <c r="O2202" s="99"/>
    </row>
    <row r="2203" spans="1:15" s="62" customFormat="1" ht="40.5" x14ac:dyDescent="0.2">
      <c r="A2203" s="99" t="s">
        <v>3967</v>
      </c>
      <c r="B2203" s="125" t="s">
        <v>2693</v>
      </c>
      <c r="C2203" s="125" t="s">
        <v>2693</v>
      </c>
      <c r="D2203" s="96" t="s">
        <v>71</v>
      </c>
      <c r="E2203" s="126">
        <v>2021037</v>
      </c>
      <c r="F2203" s="125" t="s">
        <v>3278</v>
      </c>
      <c r="G2203" s="98"/>
      <c r="H2203" s="94" t="s">
        <v>73</v>
      </c>
      <c r="I2203" s="99"/>
      <c r="J2203" s="99"/>
      <c r="K2203" s="99" t="s">
        <v>3976</v>
      </c>
      <c r="L2203" s="99"/>
      <c r="M2203" s="99"/>
      <c r="N2203" s="126" t="s">
        <v>219</v>
      </c>
      <c r="O2203" s="99"/>
    </row>
    <row r="2204" spans="1:15" s="62" customFormat="1" ht="40.5" x14ac:dyDescent="0.2">
      <c r="A2204" s="99" t="s">
        <v>3967</v>
      </c>
      <c r="B2204" s="114" t="s">
        <v>2693</v>
      </c>
      <c r="C2204" s="114" t="s">
        <v>2693</v>
      </c>
      <c r="D2204" s="96" t="s">
        <v>71</v>
      </c>
      <c r="E2204" s="124">
        <v>2021080</v>
      </c>
      <c r="F2204" s="114" t="s">
        <v>3279</v>
      </c>
      <c r="G2204" s="98"/>
      <c r="H2204" s="94" t="s">
        <v>73</v>
      </c>
      <c r="I2204" s="99"/>
      <c r="J2204" s="99"/>
      <c r="K2204" s="99" t="s">
        <v>3976</v>
      </c>
      <c r="L2204" s="99"/>
      <c r="M2204" s="99"/>
      <c r="N2204" s="124" t="s">
        <v>219</v>
      </c>
      <c r="O2204" s="99"/>
    </row>
    <row r="2205" spans="1:15" s="62" customFormat="1" ht="67.5" x14ac:dyDescent="0.2">
      <c r="A2205" s="99" t="s">
        <v>3967</v>
      </c>
      <c r="B2205" s="125" t="s">
        <v>2693</v>
      </c>
      <c r="C2205" s="125" t="s">
        <v>2693</v>
      </c>
      <c r="D2205" s="96" t="s">
        <v>71</v>
      </c>
      <c r="E2205" s="126">
        <v>2021083</v>
      </c>
      <c r="F2205" s="125" t="s">
        <v>3280</v>
      </c>
      <c r="G2205" s="98"/>
      <c r="H2205" s="94" t="s">
        <v>73</v>
      </c>
      <c r="I2205" s="99"/>
      <c r="J2205" s="99"/>
      <c r="K2205" s="99" t="s">
        <v>3976</v>
      </c>
      <c r="L2205" s="99"/>
      <c r="M2205" s="99"/>
      <c r="N2205" s="126" t="s">
        <v>219</v>
      </c>
      <c r="O2205" s="99"/>
    </row>
    <row r="2206" spans="1:15" s="62" customFormat="1" ht="27" x14ac:dyDescent="0.2">
      <c r="A2206" s="99" t="s">
        <v>3967</v>
      </c>
      <c r="B2206" s="114" t="s">
        <v>2693</v>
      </c>
      <c r="C2206" s="114" t="s">
        <v>2693</v>
      </c>
      <c r="D2206" s="96" t="s">
        <v>71</v>
      </c>
      <c r="E2206" s="124">
        <v>2021436</v>
      </c>
      <c r="F2206" s="114" t="s">
        <v>3281</v>
      </c>
      <c r="G2206" s="98"/>
      <c r="H2206" s="94" t="s">
        <v>73</v>
      </c>
      <c r="I2206" s="99"/>
      <c r="J2206" s="99"/>
      <c r="K2206" s="99" t="s">
        <v>3976</v>
      </c>
      <c r="L2206" s="99"/>
      <c r="M2206" s="99"/>
      <c r="N2206" s="124" t="s">
        <v>219</v>
      </c>
      <c r="O2206" s="99"/>
    </row>
    <row r="2207" spans="1:15" s="62" customFormat="1" ht="27" x14ac:dyDescent="0.2">
      <c r="A2207" s="99" t="s">
        <v>3967</v>
      </c>
      <c r="B2207" s="125" t="s">
        <v>2693</v>
      </c>
      <c r="C2207" s="125" t="s">
        <v>2693</v>
      </c>
      <c r="D2207" s="96" t="s">
        <v>71</v>
      </c>
      <c r="E2207" s="126">
        <v>2021478</v>
      </c>
      <c r="F2207" s="125" t="s">
        <v>3282</v>
      </c>
      <c r="G2207" s="98"/>
      <c r="H2207" s="94" t="s">
        <v>73</v>
      </c>
      <c r="I2207" s="99"/>
      <c r="J2207" s="99"/>
      <c r="K2207" s="99" t="s">
        <v>3976</v>
      </c>
      <c r="L2207" s="99"/>
      <c r="M2207" s="99"/>
      <c r="N2207" s="126" t="s">
        <v>219</v>
      </c>
      <c r="O2207" s="99"/>
    </row>
    <row r="2208" spans="1:15" s="62" customFormat="1" ht="27" x14ac:dyDescent="0.2">
      <c r="A2208" s="99" t="s">
        <v>3967</v>
      </c>
      <c r="B2208" s="114" t="s">
        <v>2693</v>
      </c>
      <c r="C2208" s="114" t="s">
        <v>2693</v>
      </c>
      <c r="D2208" s="96" t="s">
        <v>71</v>
      </c>
      <c r="E2208" s="124">
        <v>2021551</v>
      </c>
      <c r="F2208" s="114" t="s">
        <v>3283</v>
      </c>
      <c r="G2208" s="98"/>
      <c r="H2208" s="94" t="s">
        <v>73</v>
      </c>
      <c r="I2208" s="99"/>
      <c r="J2208" s="99"/>
      <c r="K2208" s="99" t="s">
        <v>3976</v>
      </c>
      <c r="L2208" s="99"/>
      <c r="M2208" s="99"/>
      <c r="N2208" s="124" t="s">
        <v>219</v>
      </c>
      <c r="O2208" s="99"/>
    </row>
    <row r="2209" spans="1:15" s="62" customFormat="1" ht="27" x14ac:dyDescent="0.2">
      <c r="A2209" s="99" t="s">
        <v>3967</v>
      </c>
      <c r="B2209" s="125" t="s">
        <v>2693</v>
      </c>
      <c r="C2209" s="125" t="s">
        <v>2693</v>
      </c>
      <c r="D2209" s="96" t="s">
        <v>71</v>
      </c>
      <c r="E2209" s="126">
        <v>2021562</v>
      </c>
      <c r="F2209" s="125" t="s">
        <v>3284</v>
      </c>
      <c r="G2209" s="98"/>
      <c r="H2209" s="94" t="s">
        <v>73</v>
      </c>
      <c r="I2209" s="99"/>
      <c r="J2209" s="99"/>
      <c r="K2209" s="99" t="s">
        <v>3976</v>
      </c>
      <c r="L2209" s="99"/>
      <c r="M2209" s="99"/>
      <c r="N2209" s="126" t="s">
        <v>219</v>
      </c>
      <c r="O2209" s="99"/>
    </row>
    <row r="2210" spans="1:15" s="62" customFormat="1" ht="27" x14ac:dyDescent="0.2">
      <c r="A2210" s="99" t="s">
        <v>3967</v>
      </c>
      <c r="B2210" s="114" t="s">
        <v>2693</v>
      </c>
      <c r="C2210" s="114" t="s">
        <v>2693</v>
      </c>
      <c r="D2210" s="96" t="s">
        <v>71</v>
      </c>
      <c r="E2210" s="124">
        <v>2021569</v>
      </c>
      <c r="F2210" s="114" t="s">
        <v>3285</v>
      </c>
      <c r="G2210" s="98"/>
      <c r="H2210" s="94" t="s">
        <v>73</v>
      </c>
      <c r="I2210" s="99"/>
      <c r="J2210" s="99"/>
      <c r="K2210" s="99" t="s">
        <v>3976</v>
      </c>
      <c r="L2210" s="99"/>
      <c r="M2210" s="99"/>
      <c r="N2210" s="124" t="s">
        <v>219</v>
      </c>
      <c r="O2210" s="99"/>
    </row>
    <row r="2211" spans="1:15" s="62" customFormat="1" ht="27" x14ac:dyDescent="0.2">
      <c r="A2211" s="99" t="s">
        <v>3967</v>
      </c>
      <c r="B2211" s="125" t="s">
        <v>2693</v>
      </c>
      <c r="C2211" s="125" t="s">
        <v>2693</v>
      </c>
      <c r="D2211" s="96" t="s">
        <v>71</v>
      </c>
      <c r="E2211" s="126">
        <v>2021570</v>
      </c>
      <c r="F2211" s="125" t="s">
        <v>3286</v>
      </c>
      <c r="G2211" s="98"/>
      <c r="H2211" s="94" t="s">
        <v>73</v>
      </c>
      <c r="I2211" s="99"/>
      <c r="J2211" s="99"/>
      <c r="K2211" s="99" t="s">
        <v>3976</v>
      </c>
      <c r="L2211" s="99"/>
      <c r="M2211" s="99"/>
      <c r="N2211" s="126" t="s">
        <v>219</v>
      </c>
      <c r="O2211" s="99"/>
    </row>
    <row r="2212" spans="1:15" s="62" customFormat="1" ht="27" x14ac:dyDescent="0.2">
      <c r="A2212" s="99" t="s">
        <v>3967</v>
      </c>
      <c r="B2212" s="114" t="s">
        <v>2693</v>
      </c>
      <c r="C2212" s="114" t="s">
        <v>2693</v>
      </c>
      <c r="D2212" s="96" t="s">
        <v>71</v>
      </c>
      <c r="E2212" s="124">
        <v>2021571</v>
      </c>
      <c r="F2212" s="114" t="s">
        <v>3287</v>
      </c>
      <c r="G2212" s="98"/>
      <c r="H2212" s="94" t="s">
        <v>73</v>
      </c>
      <c r="I2212" s="99"/>
      <c r="J2212" s="99"/>
      <c r="K2212" s="99" t="s">
        <v>3976</v>
      </c>
      <c r="L2212" s="99"/>
      <c r="M2212" s="99"/>
      <c r="N2212" s="124" t="s">
        <v>219</v>
      </c>
      <c r="O2212" s="99"/>
    </row>
    <row r="2213" spans="1:15" s="62" customFormat="1" ht="40.5" x14ac:dyDescent="0.2">
      <c r="A2213" s="99" t="s">
        <v>3967</v>
      </c>
      <c r="B2213" s="125" t="s">
        <v>2693</v>
      </c>
      <c r="C2213" s="125" t="s">
        <v>2693</v>
      </c>
      <c r="D2213" s="96" t="s">
        <v>71</v>
      </c>
      <c r="E2213" s="126">
        <v>2021650</v>
      </c>
      <c r="F2213" s="125" t="s">
        <v>3288</v>
      </c>
      <c r="G2213" s="98"/>
      <c r="H2213" s="94" t="s">
        <v>73</v>
      </c>
      <c r="I2213" s="99"/>
      <c r="J2213" s="99"/>
      <c r="K2213" s="99" t="s">
        <v>3976</v>
      </c>
      <c r="L2213" s="99"/>
      <c r="M2213" s="99"/>
      <c r="N2213" s="126" t="s">
        <v>219</v>
      </c>
      <c r="O2213" s="99"/>
    </row>
    <row r="2214" spans="1:15" s="62" customFormat="1" ht="67.5" x14ac:dyDescent="0.2">
      <c r="A2214" s="99" t="s">
        <v>3967</v>
      </c>
      <c r="B2214" s="114" t="s">
        <v>2693</v>
      </c>
      <c r="C2214" s="114" t="s">
        <v>2693</v>
      </c>
      <c r="D2214" s="96" t="s">
        <v>71</v>
      </c>
      <c r="E2214" s="124">
        <v>2021656</v>
      </c>
      <c r="F2214" s="114" t="s">
        <v>3289</v>
      </c>
      <c r="G2214" s="98"/>
      <c r="H2214" s="94" t="s">
        <v>73</v>
      </c>
      <c r="I2214" s="99"/>
      <c r="J2214" s="99"/>
      <c r="K2214" s="99" t="s">
        <v>3976</v>
      </c>
      <c r="L2214" s="99"/>
      <c r="M2214" s="99"/>
      <c r="N2214" s="124" t="s">
        <v>219</v>
      </c>
      <c r="O2214" s="99"/>
    </row>
    <row r="2215" spans="1:15" s="62" customFormat="1" ht="27" x14ac:dyDescent="0.2">
      <c r="A2215" s="99" t="s">
        <v>3967</v>
      </c>
      <c r="B2215" s="125" t="s">
        <v>2693</v>
      </c>
      <c r="C2215" s="125" t="s">
        <v>2693</v>
      </c>
      <c r="D2215" s="96" t="s">
        <v>71</v>
      </c>
      <c r="E2215" s="126">
        <v>2021664</v>
      </c>
      <c r="F2215" s="125" t="s">
        <v>3290</v>
      </c>
      <c r="G2215" s="98"/>
      <c r="H2215" s="94" t="s">
        <v>73</v>
      </c>
      <c r="I2215" s="99"/>
      <c r="J2215" s="99"/>
      <c r="K2215" s="99" t="s">
        <v>3976</v>
      </c>
      <c r="L2215" s="99"/>
      <c r="M2215" s="99"/>
      <c r="N2215" s="126" t="s">
        <v>219</v>
      </c>
      <c r="O2215" s="99"/>
    </row>
    <row r="2216" spans="1:15" s="62" customFormat="1" ht="27" x14ac:dyDescent="0.2">
      <c r="A2216" s="99" t="s">
        <v>3967</v>
      </c>
      <c r="B2216" s="114" t="s">
        <v>2693</v>
      </c>
      <c r="C2216" s="114" t="s">
        <v>2693</v>
      </c>
      <c r="D2216" s="96" t="s">
        <v>71</v>
      </c>
      <c r="E2216" s="124">
        <v>2021668</v>
      </c>
      <c r="F2216" s="114" t="s">
        <v>3291</v>
      </c>
      <c r="G2216" s="98"/>
      <c r="H2216" s="94" t="s">
        <v>73</v>
      </c>
      <c r="I2216" s="99"/>
      <c r="J2216" s="99"/>
      <c r="K2216" s="99" t="s">
        <v>3976</v>
      </c>
      <c r="L2216" s="99"/>
      <c r="M2216" s="99"/>
      <c r="N2216" s="124" t="s">
        <v>219</v>
      </c>
      <c r="O2216" s="99"/>
    </row>
    <row r="2217" spans="1:15" s="62" customFormat="1" ht="27" x14ac:dyDescent="0.2">
      <c r="A2217" s="99" t="s">
        <v>3967</v>
      </c>
      <c r="B2217" s="125" t="s">
        <v>2693</v>
      </c>
      <c r="C2217" s="125" t="s">
        <v>2693</v>
      </c>
      <c r="D2217" s="96" t="s">
        <v>71</v>
      </c>
      <c r="E2217" s="126">
        <v>2022003</v>
      </c>
      <c r="F2217" s="125" t="s">
        <v>3292</v>
      </c>
      <c r="G2217" s="98"/>
      <c r="H2217" s="94" t="s">
        <v>73</v>
      </c>
      <c r="I2217" s="99"/>
      <c r="J2217" s="99"/>
      <c r="K2217" s="99" t="s">
        <v>3976</v>
      </c>
      <c r="L2217" s="99"/>
      <c r="M2217" s="99"/>
      <c r="N2217" s="126" t="s">
        <v>219</v>
      </c>
      <c r="O2217" s="99"/>
    </row>
    <row r="2218" spans="1:15" s="62" customFormat="1" ht="27" x14ac:dyDescent="0.2">
      <c r="A2218" s="99" t="s">
        <v>3967</v>
      </c>
      <c r="B2218" s="114" t="s">
        <v>2693</v>
      </c>
      <c r="C2218" s="114" t="s">
        <v>2693</v>
      </c>
      <c r="D2218" s="96" t="s">
        <v>71</v>
      </c>
      <c r="E2218" s="124">
        <v>2022299</v>
      </c>
      <c r="F2218" s="114" t="s">
        <v>3293</v>
      </c>
      <c r="G2218" s="98"/>
      <c r="H2218" s="94" t="s">
        <v>73</v>
      </c>
      <c r="I2218" s="99"/>
      <c r="J2218" s="99"/>
      <c r="K2218" s="99" t="s">
        <v>3976</v>
      </c>
      <c r="L2218" s="99"/>
      <c r="M2218" s="99"/>
      <c r="N2218" s="124" t="s">
        <v>219</v>
      </c>
      <c r="O2218" s="99"/>
    </row>
    <row r="2219" spans="1:15" s="62" customFormat="1" ht="40.5" x14ac:dyDescent="0.2">
      <c r="A2219" s="99" t="s">
        <v>3967</v>
      </c>
      <c r="B2219" s="125" t="s">
        <v>2693</v>
      </c>
      <c r="C2219" s="125" t="s">
        <v>2693</v>
      </c>
      <c r="D2219" s="96" t="s">
        <v>71</v>
      </c>
      <c r="E2219" s="126">
        <v>2022300</v>
      </c>
      <c r="F2219" s="125" t="s">
        <v>3294</v>
      </c>
      <c r="G2219" s="98"/>
      <c r="H2219" s="94" t="s">
        <v>73</v>
      </c>
      <c r="I2219" s="99"/>
      <c r="J2219" s="99"/>
      <c r="K2219" s="99" t="s">
        <v>3976</v>
      </c>
      <c r="L2219" s="99"/>
      <c r="M2219" s="99"/>
      <c r="N2219" s="126" t="s">
        <v>219</v>
      </c>
      <c r="O2219" s="99"/>
    </row>
    <row r="2220" spans="1:15" s="62" customFormat="1" ht="40.5" x14ac:dyDescent="0.2">
      <c r="A2220" s="99" t="s">
        <v>3967</v>
      </c>
      <c r="B2220" s="114" t="s">
        <v>2693</v>
      </c>
      <c r="C2220" s="114" t="s">
        <v>2693</v>
      </c>
      <c r="D2220" s="96" t="s">
        <v>71</v>
      </c>
      <c r="E2220" s="124">
        <v>2022483</v>
      </c>
      <c r="F2220" s="114" t="s">
        <v>3295</v>
      </c>
      <c r="G2220" s="98"/>
      <c r="H2220" s="94" t="s">
        <v>73</v>
      </c>
      <c r="I2220" s="99"/>
      <c r="J2220" s="99"/>
      <c r="K2220" s="99" t="s">
        <v>3976</v>
      </c>
      <c r="L2220" s="99"/>
      <c r="M2220" s="99"/>
      <c r="N2220" s="124" t="s">
        <v>219</v>
      </c>
      <c r="O2220" s="99"/>
    </row>
    <row r="2221" spans="1:15" s="62" customFormat="1" ht="54" x14ac:dyDescent="0.2">
      <c r="A2221" s="99" t="s">
        <v>3967</v>
      </c>
      <c r="B2221" s="125" t="s">
        <v>2693</v>
      </c>
      <c r="C2221" s="125" t="s">
        <v>2693</v>
      </c>
      <c r="D2221" s="96" t="s">
        <v>71</v>
      </c>
      <c r="E2221" s="126">
        <v>2022484</v>
      </c>
      <c r="F2221" s="125" t="s">
        <v>3296</v>
      </c>
      <c r="G2221" s="98"/>
      <c r="H2221" s="94" t="s">
        <v>73</v>
      </c>
      <c r="I2221" s="99"/>
      <c r="J2221" s="99"/>
      <c r="K2221" s="99" t="s">
        <v>3976</v>
      </c>
      <c r="L2221" s="99"/>
      <c r="M2221" s="99"/>
      <c r="N2221" s="126" t="s">
        <v>219</v>
      </c>
      <c r="O2221" s="99"/>
    </row>
    <row r="2222" spans="1:15" s="62" customFormat="1" ht="27" x14ac:dyDescent="0.2">
      <c r="A2222" s="99" t="s">
        <v>3967</v>
      </c>
      <c r="B2222" s="114" t="s">
        <v>2693</v>
      </c>
      <c r="C2222" s="114" t="s">
        <v>2693</v>
      </c>
      <c r="D2222" s="96" t="s">
        <v>71</v>
      </c>
      <c r="E2222" s="124">
        <v>2022631</v>
      </c>
      <c r="F2222" s="114" t="s">
        <v>3297</v>
      </c>
      <c r="G2222" s="98"/>
      <c r="H2222" s="94" t="s">
        <v>73</v>
      </c>
      <c r="I2222" s="99"/>
      <c r="J2222" s="99"/>
      <c r="K2222" s="99" t="s">
        <v>3976</v>
      </c>
      <c r="L2222" s="99"/>
      <c r="M2222" s="99"/>
      <c r="N2222" s="124" t="s">
        <v>219</v>
      </c>
      <c r="O2222" s="99"/>
    </row>
    <row r="2223" spans="1:15" s="62" customFormat="1" ht="40.5" x14ac:dyDescent="0.2">
      <c r="A2223" s="99" t="s">
        <v>3967</v>
      </c>
      <c r="B2223" s="125" t="s">
        <v>2693</v>
      </c>
      <c r="C2223" s="125" t="s">
        <v>2693</v>
      </c>
      <c r="D2223" s="96" t="s">
        <v>71</v>
      </c>
      <c r="E2223" s="126">
        <v>2022733</v>
      </c>
      <c r="F2223" s="125" t="s">
        <v>3298</v>
      </c>
      <c r="G2223" s="98"/>
      <c r="H2223" s="94" t="s">
        <v>73</v>
      </c>
      <c r="I2223" s="99"/>
      <c r="J2223" s="99"/>
      <c r="K2223" s="99" t="s">
        <v>3976</v>
      </c>
      <c r="L2223" s="99"/>
      <c r="M2223" s="99"/>
      <c r="N2223" s="126" t="s">
        <v>219</v>
      </c>
      <c r="O2223" s="99"/>
    </row>
    <row r="2224" spans="1:15" s="62" customFormat="1" ht="27" x14ac:dyDescent="0.2">
      <c r="A2224" s="99" t="s">
        <v>3967</v>
      </c>
      <c r="B2224" s="114" t="s">
        <v>2693</v>
      </c>
      <c r="C2224" s="114" t="s">
        <v>2693</v>
      </c>
      <c r="D2224" s="96" t="s">
        <v>71</v>
      </c>
      <c r="E2224" s="124">
        <v>2023241</v>
      </c>
      <c r="F2224" s="114" t="s">
        <v>3299</v>
      </c>
      <c r="G2224" s="98"/>
      <c r="H2224" s="94" t="s">
        <v>73</v>
      </c>
      <c r="I2224" s="99"/>
      <c r="J2224" s="99"/>
      <c r="K2224" s="99" t="s">
        <v>3976</v>
      </c>
      <c r="L2224" s="99"/>
      <c r="M2224" s="99"/>
      <c r="N2224" s="124" t="s">
        <v>219</v>
      </c>
      <c r="O2224" s="99"/>
    </row>
    <row r="2225" spans="1:15" s="62" customFormat="1" ht="27" x14ac:dyDescent="0.2">
      <c r="A2225" s="99" t="s">
        <v>3967</v>
      </c>
      <c r="B2225" s="125" t="s">
        <v>2693</v>
      </c>
      <c r="C2225" s="125" t="s">
        <v>2693</v>
      </c>
      <c r="D2225" s="96" t="s">
        <v>71</v>
      </c>
      <c r="E2225" s="126">
        <v>2023242</v>
      </c>
      <c r="F2225" s="125" t="s">
        <v>3300</v>
      </c>
      <c r="G2225" s="98"/>
      <c r="H2225" s="94" t="s">
        <v>73</v>
      </c>
      <c r="I2225" s="99"/>
      <c r="J2225" s="99"/>
      <c r="K2225" s="99" t="s">
        <v>3976</v>
      </c>
      <c r="L2225" s="99"/>
      <c r="M2225" s="99"/>
      <c r="N2225" s="126" t="s">
        <v>219</v>
      </c>
      <c r="O2225" s="99"/>
    </row>
    <row r="2226" spans="1:15" s="62" customFormat="1" ht="27" x14ac:dyDescent="0.2">
      <c r="A2226" s="99" t="s">
        <v>3967</v>
      </c>
      <c r="B2226" s="114" t="s">
        <v>2693</v>
      </c>
      <c r="C2226" s="114" t="s">
        <v>2693</v>
      </c>
      <c r="D2226" s="96" t="s">
        <v>71</v>
      </c>
      <c r="E2226" s="124">
        <v>2023249</v>
      </c>
      <c r="F2226" s="114" t="s">
        <v>3301</v>
      </c>
      <c r="G2226" s="98"/>
      <c r="H2226" s="94" t="s">
        <v>73</v>
      </c>
      <c r="I2226" s="99"/>
      <c r="J2226" s="99"/>
      <c r="K2226" s="99" t="s">
        <v>3976</v>
      </c>
      <c r="L2226" s="99"/>
      <c r="M2226" s="99"/>
      <c r="N2226" s="124" t="s">
        <v>219</v>
      </c>
      <c r="O2226" s="99"/>
    </row>
    <row r="2227" spans="1:15" s="62" customFormat="1" ht="27" x14ac:dyDescent="0.2">
      <c r="A2227" s="99" t="s">
        <v>3967</v>
      </c>
      <c r="B2227" s="125" t="s">
        <v>2693</v>
      </c>
      <c r="C2227" s="125" t="s">
        <v>2693</v>
      </c>
      <c r="D2227" s="96" t="s">
        <v>71</v>
      </c>
      <c r="E2227" s="126">
        <v>2023274</v>
      </c>
      <c r="F2227" s="125" t="s">
        <v>3302</v>
      </c>
      <c r="G2227" s="98"/>
      <c r="H2227" s="94" t="s">
        <v>73</v>
      </c>
      <c r="I2227" s="99"/>
      <c r="J2227" s="99"/>
      <c r="K2227" s="99" t="s">
        <v>3976</v>
      </c>
      <c r="L2227" s="99"/>
      <c r="M2227" s="99"/>
      <c r="N2227" s="126" t="s">
        <v>219</v>
      </c>
      <c r="O2227" s="99"/>
    </row>
    <row r="2228" spans="1:15" s="62" customFormat="1" ht="27" x14ac:dyDescent="0.2">
      <c r="A2228" s="99" t="s">
        <v>3967</v>
      </c>
      <c r="B2228" s="114" t="s">
        <v>2693</v>
      </c>
      <c r="C2228" s="114" t="s">
        <v>2693</v>
      </c>
      <c r="D2228" s="96" t="s">
        <v>71</v>
      </c>
      <c r="E2228" s="124">
        <v>2023909</v>
      </c>
      <c r="F2228" s="114" t="s">
        <v>3303</v>
      </c>
      <c r="G2228" s="98"/>
      <c r="H2228" s="94" t="s">
        <v>73</v>
      </c>
      <c r="I2228" s="99"/>
      <c r="J2228" s="99"/>
      <c r="K2228" s="99" t="s">
        <v>3976</v>
      </c>
      <c r="L2228" s="99"/>
      <c r="M2228" s="99"/>
      <c r="N2228" s="124" t="s">
        <v>219</v>
      </c>
      <c r="O2228" s="99"/>
    </row>
    <row r="2229" spans="1:15" s="62" customFormat="1" ht="27" x14ac:dyDescent="0.2">
      <c r="A2229" s="99" t="s">
        <v>3967</v>
      </c>
      <c r="B2229" s="125" t="s">
        <v>2693</v>
      </c>
      <c r="C2229" s="125" t="s">
        <v>2693</v>
      </c>
      <c r="D2229" s="96" t="s">
        <v>71</v>
      </c>
      <c r="E2229" s="126">
        <v>2023910</v>
      </c>
      <c r="F2229" s="125" t="s">
        <v>3304</v>
      </c>
      <c r="G2229" s="98"/>
      <c r="H2229" s="94" t="s">
        <v>73</v>
      </c>
      <c r="I2229" s="99"/>
      <c r="J2229" s="99"/>
      <c r="K2229" s="99" t="s">
        <v>3976</v>
      </c>
      <c r="L2229" s="99"/>
      <c r="M2229" s="99"/>
      <c r="N2229" s="126" t="s">
        <v>219</v>
      </c>
      <c r="O2229" s="99"/>
    </row>
    <row r="2230" spans="1:15" s="62" customFormat="1" ht="27" x14ac:dyDescent="0.2">
      <c r="A2230" s="99" t="s">
        <v>3967</v>
      </c>
      <c r="B2230" s="114" t="s">
        <v>2693</v>
      </c>
      <c r="C2230" s="114" t="s">
        <v>2693</v>
      </c>
      <c r="D2230" s="96" t="s">
        <v>71</v>
      </c>
      <c r="E2230" s="124">
        <v>2023913</v>
      </c>
      <c r="F2230" s="114" t="s">
        <v>3305</v>
      </c>
      <c r="G2230" s="98"/>
      <c r="H2230" s="94" t="s">
        <v>73</v>
      </c>
      <c r="I2230" s="99"/>
      <c r="J2230" s="99"/>
      <c r="K2230" s="99" t="s">
        <v>3976</v>
      </c>
      <c r="L2230" s="99"/>
      <c r="M2230" s="99"/>
      <c r="N2230" s="124" t="s">
        <v>219</v>
      </c>
      <c r="O2230" s="99"/>
    </row>
    <row r="2231" spans="1:15" s="62" customFormat="1" ht="27" x14ac:dyDescent="0.2">
      <c r="A2231" s="99" t="s">
        <v>3967</v>
      </c>
      <c r="B2231" s="125" t="s">
        <v>2693</v>
      </c>
      <c r="C2231" s="125" t="s">
        <v>2693</v>
      </c>
      <c r="D2231" s="96" t="s">
        <v>71</v>
      </c>
      <c r="E2231" s="126">
        <v>2024229</v>
      </c>
      <c r="F2231" s="125" t="s">
        <v>3306</v>
      </c>
      <c r="G2231" s="98"/>
      <c r="H2231" s="94" t="s">
        <v>73</v>
      </c>
      <c r="I2231" s="99"/>
      <c r="J2231" s="99"/>
      <c r="K2231" s="99" t="s">
        <v>3976</v>
      </c>
      <c r="L2231" s="99"/>
      <c r="M2231" s="99"/>
      <c r="N2231" s="126" t="s">
        <v>219</v>
      </c>
      <c r="O2231" s="99"/>
    </row>
    <row r="2232" spans="1:15" s="62" customFormat="1" ht="27" x14ac:dyDescent="0.2">
      <c r="A2232" s="99" t="s">
        <v>3967</v>
      </c>
      <c r="B2232" s="114" t="s">
        <v>2693</v>
      </c>
      <c r="C2232" s="114" t="s">
        <v>2693</v>
      </c>
      <c r="D2232" s="96" t="s">
        <v>71</v>
      </c>
      <c r="E2232" s="124">
        <v>2024389</v>
      </c>
      <c r="F2232" s="114" t="s">
        <v>3307</v>
      </c>
      <c r="G2232" s="98"/>
      <c r="H2232" s="94" t="s">
        <v>73</v>
      </c>
      <c r="I2232" s="99"/>
      <c r="J2232" s="99"/>
      <c r="K2232" s="99" t="s">
        <v>3976</v>
      </c>
      <c r="L2232" s="99"/>
      <c r="M2232" s="99"/>
      <c r="N2232" s="124" t="s">
        <v>219</v>
      </c>
      <c r="O2232" s="99"/>
    </row>
    <row r="2233" spans="1:15" s="62" customFormat="1" ht="54" x14ac:dyDescent="0.2">
      <c r="A2233" s="99" t="s">
        <v>3967</v>
      </c>
      <c r="B2233" s="125" t="s">
        <v>2693</v>
      </c>
      <c r="C2233" s="125" t="s">
        <v>2693</v>
      </c>
      <c r="D2233" s="96" t="s">
        <v>71</v>
      </c>
      <c r="E2233" s="126">
        <v>2024402</v>
      </c>
      <c r="F2233" s="125" t="s">
        <v>3308</v>
      </c>
      <c r="G2233" s="98"/>
      <c r="H2233" s="94" t="s">
        <v>73</v>
      </c>
      <c r="I2233" s="99"/>
      <c r="J2233" s="99"/>
      <c r="K2233" s="99" t="s">
        <v>3976</v>
      </c>
      <c r="L2233" s="99"/>
      <c r="M2233" s="99"/>
      <c r="N2233" s="126" t="s">
        <v>219</v>
      </c>
      <c r="O2233" s="99"/>
    </row>
    <row r="2234" spans="1:15" s="62" customFormat="1" ht="27" x14ac:dyDescent="0.2">
      <c r="A2234" s="99" t="s">
        <v>3967</v>
      </c>
      <c r="B2234" s="114" t="s">
        <v>2693</v>
      </c>
      <c r="C2234" s="114" t="s">
        <v>2693</v>
      </c>
      <c r="D2234" s="96" t="s">
        <v>71</v>
      </c>
      <c r="E2234" s="124">
        <v>2024451</v>
      </c>
      <c r="F2234" s="114" t="s">
        <v>3309</v>
      </c>
      <c r="G2234" s="98"/>
      <c r="H2234" s="94" t="s">
        <v>73</v>
      </c>
      <c r="I2234" s="99"/>
      <c r="J2234" s="99"/>
      <c r="K2234" s="99" t="s">
        <v>3976</v>
      </c>
      <c r="L2234" s="99"/>
      <c r="M2234" s="99"/>
      <c r="N2234" s="124" t="s">
        <v>219</v>
      </c>
      <c r="O2234" s="99"/>
    </row>
    <row r="2235" spans="1:15" s="62" customFormat="1" ht="27" x14ac:dyDescent="0.2">
      <c r="A2235" s="99" t="s">
        <v>3967</v>
      </c>
      <c r="B2235" s="125" t="s">
        <v>2693</v>
      </c>
      <c r="C2235" s="125" t="s">
        <v>2693</v>
      </c>
      <c r="D2235" s="96" t="s">
        <v>71</v>
      </c>
      <c r="E2235" s="126">
        <v>2024484</v>
      </c>
      <c r="F2235" s="125" t="s">
        <v>3310</v>
      </c>
      <c r="G2235" s="98"/>
      <c r="H2235" s="94" t="s">
        <v>73</v>
      </c>
      <c r="I2235" s="99"/>
      <c r="J2235" s="99"/>
      <c r="K2235" s="99" t="s">
        <v>3976</v>
      </c>
      <c r="L2235" s="99"/>
      <c r="M2235" s="99"/>
      <c r="N2235" s="126" t="s">
        <v>219</v>
      </c>
      <c r="O2235" s="99"/>
    </row>
    <row r="2236" spans="1:15" s="62" customFormat="1" ht="27" x14ac:dyDescent="0.2">
      <c r="A2236" s="99" t="s">
        <v>3967</v>
      </c>
      <c r="B2236" s="114" t="s">
        <v>2693</v>
      </c>
      <c r="C2236" s="114" t="s">
        <v>2693</v>
      </c>
      <c r="D2236" s="96" t="s">
        <v>71</v>
      </c>
      <c r="E2236" s="124">
        <v>2024486</v>
      </c>
      <c r="F2236" s="114" t="s">
        <v>3311</v>
      </c>
      <c r="G2236" s="98"/>
      <c r="H2236" s="94" t="s">
        <v>73</v>
      </c>
      <c r="I2236" s="99"/>
      <c r="J2236" s="99"/>
      <c r="K2236" s="99" t="s">
        <v>3976</v>
      </c>
      <c r="L2236" s="99"/>
      <c r="M2236" s="99"/>
      <c r="N2236" s="124" t="s">
        <v>219</v>
      </c>
      <c r="O2236" s="99"/>
    </row>
    <row r="2237" spans="1:15" s="62" customFormat="1" ht="27" x14ac:dyDescent="0.2">
      <c r="A2237" s="99" t="s">
        <v>3967</v>
      </c>
      <c r="B2237" s="125" t="s">
        <v>2693</v>
      </c>
      <c r="C2237" s="125" t="s">
        <v>2693</v>
      </c>
      <c r="D2237" s="96" t="s">
        <v>71</v>
      </c>
      <c r="E2237" s="126">
        <v>2024529</v>
      </c>
      <c r="F2237" s="125" t="s">
        <v>3312</v>
      </c>
      <c r="G2237" s="98"/>
      <c r="H2237" s="94" t="s">
        <v>73</v>
      </c>
      <c r="I2237" s="99"/>
      <c r="J2237" s="99"/>
      <c r="K2237" s="99" t="s">
        <v>3976</v>
      </c>
      <c r="L2237" s="99"/>
      <c r="M2237" s="99"/>
      <c r="N2237" s="126" t="s">
        <v>219</v>
      </c>
      <c r="O2237" s="99"/>
    </row>
    <row r="2238" spans="1:15" s="62" customFormat="1" ht="27" x14ac:dyDescent="0.2">
      <c r="A2238" s="99" t="s">
        <v>3967</v>
      </c>
      <c r="B2238" s="114" t="s">
        <v>2693</v>
      </c>
      <c r="C2238" s="114" t="s">
        <v>2693</v>
      </c>
      <c r="D2238" s="96" t="s">
        <v>71</v>
      </c>
      <c r="E2238" s="124">
        <v>2024747</v>
      </c>
      <c r="F2238" s="114" t="s">
        <v>3313</v>
      </c>
      <c r="G2238" s="98"/>
      <c r="H2238" s="94" t="s">
        <v>73</v>
      </c>
      <c r="I2238" s="99"/>
      <c r="J2238" s="99"/>
      <c r="K2238" s="99" t="s">
        <v>3976</v>
      </c>
      <c r="L2238" s="99"/>
      <c r="M2238" s="99"/>
      <c r="N2238" s="124" t="s">
        <v>219</v>
      </c>
      <c r="O2238" s="99"/>
    </row>
    <row r="2239" spans="1:15" s="62" customFormat="1" ht="40.5" x14ac:dyDescent="0.2">
      <c r="A2239" s="99" t="s">
        <v>3967</v>
      </c>
      <c r="B2239" s="125" t="s">
        <v>2693</v>
      </c>
      <c r="C2239" s="125" t="s">
        <v>2693</v>
      </c>
      <c r="D2239" s="96" t="s">
        <v>71</v>
      </c>
      <c r="E2239" s="126">
        <v>2024842</v>
      </c>
      <c r="F2239" s="125" t="s">
        <v>3314</v>
      </c>
      <c r="G2239" s="98"/>
      <c r="H2239" s="94" t="s">
        <v>73</v>
      </c>
      <c r="I2239" s="99"/>
      <c r="J2239" s="99"/>
      <c r="K2239" s="99" t="s">
        <v>3976</v>
      </c>
      <c r="L2239" s="99"/>
      <c r="M2239" s="99"/>
      <c r="N2239" s="126" t="s">
        <v>219</v>
      </c>
      <c r="O2239" s="99"/>
    </row>
    <row r="2240" spans="1:15" s="62" customFormat="1" ht="40.5" x14ac:dyDescent="0.2">
      <c r="A2240" s="99" t="s">
        <v>3967</v>
      </c>
      <c r="B2240" s="114" t="s">
        <v>2693</v>
      </c>
      <c r="C2240" s="114" t="s">
        <v>2693</v>
      </c>
      <c r="D2240" s="96" t="s">
        <v>71</v>
      </c>
      <c r="E2240" s="124">
        <v>2024999</v>
      </c>
      <c r="F2240" s="114" t="s">
        <v>3315</v>
      </c>
      <c r="G2240" s="98"/>
      <c r="H2240" s="94" t="s">
        <v>73</v>
      </c>
      <c r="I2240" s="99"/>
      <c r="J2240" s="99"/>
      <c r="K2240" s="99" t="s">
        <v>3976</v>
      </c>
      <c r="L2240" s="99"/>
      <c r="M2240" s="99"/>
      <c r="N2240" s="124" t="s">
        <v>219</v>
      </c>
      <c r="O2240" s="99"/>
    </row>
    <row r="2241" spans="1:15" s="62" customFormat="1" ht="40.5" x14ac:dyDescent="0.2">
      <c r="A2241" s="99" t="s">
        <v>3967</v>
      </c>
      <c r="B2241" s="125" t="s">
        <v>2693</v>
      </c>
      <c r="C2241" s="125" t="s">
        <v>2693</v>
      </c>
      <c r="D2241" s="96" t="s">
        <v>71</v>
      </c>
      <c r="E2241" s="126">
        <v>2025059</v>
      </c>
      <c r="F2241" s="125" t="s">
        <v>3316</v>
      </c>
      <c r="G2241" s="98"/>
      <c r="H2241" s="94" t="s">
        <v>73</v>
      </c>
      <c r="I2241" s="99"/>
      <c r="J2241" s="99"/>
      <c r="K2241" s="99" t="s">
        <v>3976</v>
      </c>
      <c r="L2241" s="99"/>
      <c r="M2241" s="99"/>
      <c r="N2241" s="126" t="s">
        <v>219</v>
      </c>
      <c r="O2241" s="99"/>
    </row>
    <row r="2242" spans="1:15" s="62" customFormat="1" ht="27" x14ac:dyDescent="0.2">
      <c r="A2242" s="99" t="s">
        <v>3967</v>
      </c>
      <c r="B2242" s="114" t="s">
        <v>2693</v>
      </c>
      <c r="C2242" s="114" t="s">
        <v>2693</v>
      </c>
      <c r="D2242" s="96" t="s">
        <v>71</v>
      </c>
      <c r="E2242" s="124">
        <v>2025060</v>
      </c>
      <c r="F2242" s="114" t="s">
        <v>3317</v>
      </c>
      <c r="G2242" s="98"/>
      <c r="H2242" s="94" t="s">
        <v>73</v>
      </c>
      <c r="I2242" s="99"/>
      <c r="J2242" s="99"/>
      <c r="K2242" s="99" t="s">
        <v>3976</v>
      </c>
      <c r="L2242" s="99"/>
      <c r="M2242" s="99"/>
      <c r="N2242" s="124" t="s">
        <v>219</v>
      </c>
      <c r="O2242" s="99"/>
    </row>
    <row r="2243" spans="1:15" s="62" customFormat="1" ht="54" x14ac:dyDescent="0.2">
      <c r="A2243" s="99" t="s">
        <v>3967</v>
      </c>
      <c r="B2243" s="125" t="s">
        <v>2693</v>
      </c>
      <c r="C2243" s="125" t="s">
        <v>2693</v>
      </c>
      <c r="D2243" s="96" t="s">
        <v>71</v>
      </c>
      <c r="E2243" s="126">
        <v>2025167</v>
      </c>
      <c r="F2243" s="125" t="s">
        <v>3318</v>
      </c>
      <c r="G2243" s="98"/>
      <c r="H2243" s="94" t="s">
        <v>73</v>
      </c>
      <c r="I2243" s="99"/>
      <c r="J2243" s="99"/>
      <c r="K2243" s="99" t="s">
        <v>3976</v>
      </c>
      <c r="L2243" s="99"/>
      <c r="M2243" s="99"/>
      <c r="N2243" s="126" t="s">
        <v>219</v>
      </c>
      <c r="O2243" s="99"/>
    </row>
    <row r="2244" spans="1:15" s="62" customFormat="1" ht="54" x14ac:dyDescent="0.2">
      <c r="A2244" s="99" t="s">
        <v>3967</v>
      </c>
      <c r="B2244" s="114" t="s">
        <v>2693</v>
      </c>
      <c r="C2244" s="114" t="s">
        <v>2693</v>
      </c>
      <c r="D2244" s="96" t="s">
        <v>71</v>
      </c>
      <c r="E2244" s="124">
        <v>2025264</v>
      </c>
      <c r="F2244" s="114" t="s">
        <v>3319</v>
      </c>
      <c r="G2244" s="98"/>
      <c r="H2244" s="94" t="s">
        <v>73</v>
      </c>
      <c r="I2244" s="99"/>
      <c r="J2244" s="99"/>
      <c r="K2244" s="99" t="s">
        <v>3976</v>
      </c>
      <c r="L2244" s="99"/>
      <c r="M2244" s="99"/>
      <c r="N2244" s="124" t="s">
        <v>219</v>
      </c>
      <c r="O2244" s="99"/>
    </row>
    <row r="2245" spans="1:15" s="62" customFormat="1" ht="40.5" x14ac:dyDescent="0.2">
      <c r="A2245" s="99" t="s">
        <v>3967</v>
      </c>
      <c r="B2245" s="125" t="s">
        <v>2693</v>
      </c>
      <c r="C2245" s="125" t="s">
        <v>2693</v>
      </c>
      <c r="D2245" s="96" t="s">
        <v>71</v>
      </c>
      <c r="E2245" s="126">
        <v>2025264</v>
      </c>
      <c r="F2245" s="125" t="s">
        <v>3320</v>
      </c>
      <c r="G2245" s="98"/>
      <c r="H2245" s="94" t="s">
        <v>73</v>
      </c>
      <c r="I2245" s="99"/>
      <c r="J2245" s="99"/>
      <c r="K2245" s="99" t="s">
        <v>3976</v>
      </c>
      <c r="L2245" s="99"/>
      <c r="M2245" s="99"/>
      <c r="N2245" s="126" t="s">
        <v>219</v>
      </c>
      <c r="O2245" s="99"/>
    </row>
    <row r="2246" spans="1:15" s="62" customFormat="1" ht="40.5" x14ac:dyDescent="0.2">
      <c r="A2246" s="99" t="s">
        <v>3967</v>
      </c>
      <c r="B2246" s="114" t="s">
        <v>2693</v>
      </c>
      <c r="C2246" s="114" t="s">
        <v>2693</v>
      </c>
      <c r="D2246" s="96" t="s">
        <v>71</v>
      </c>
      <c r="E2246" s="124">
        <v>2025294</v>
      </c>
      <c r="F2246" s="114" t="s">
        <v>3321</v>
      </c>
      <c r="G2246" s="98"/>
      <c r="H2246" s="94" t="s">
        <v>73</v>
      </c>
      <c r="I2246" s="99"/>
      <c r="J2246" s="99"/>
      <c r="K2246" s="99" t="s">
        <v>3976</v>
      </c>
      <c r="L2246" s="99"/>
      <c r="M2246" s="99"/>
      <c r="N2246" s="124" t="s">
        <v>219</v>
      </c>
      <c r="O2246" s="99"/>
    </row>
    <row r="2247" spans="1:15" s="62" customFormat="1" ht="27" x14ac:dyDescent="0.2">
      <c r="A2247" s="99" t="s">
        <v>3967</v>
      </c>
      <c r="B2247" s="125" t="s">
        <v>2693</v>
      </c>
      <c r="C2247" s="125" t="s">
        <v>2693</v>
      </c>
      <c r="D2247" s="96" t="s">
        <v>71</v>
      </c>
      <c r="E2247" s="126">
        <v>2025296</v>
      </c>
      <c r="F2247" s="125" t="s">
        <v>3322</v>
      </c>
      <c r="G2247" s="98"/>
      <c r="H2247" s="94" t="s">
        <v>73</v>
      </c>
      <c r="I2247" s="99"/>
      <c r="J2247" s="99"/>
      <c r="K2247" s="99" t="s">
        <v>3976</v>
      </c>
      <c r="L2247" s="99"/>
      <c r="M2247" s="99"/>
      <c r="N2247" s="126" t="s">
        <v>219</v>
      </c>
      <c r="O2247" s="99"/>
    </row>
    <row r="2248" spans="1:15" s="62" customFormat="1" ht="40.5" x14ac:dyDescent="0.2">
      <c r="A2248" s="99" t="s">
        <v>3967</v>
      </c>
      <c r="B2248" s="114" t="s">
        <v>2693</v>
      </c>
      <c r="C2248" s="114" t="s">
        <v>2693</v>
      </c>
      <c r="D2248" s="96" t="s">
        <v>71</v>
      </c>
      <c r="E2248" s="124">
        <v>2025297</v>
      </c>
      <c r="F2248" s="114" t="s">
        <v>3323</v>
      </c>
      <c r="G2248" s="98"/>
      <c r="H2248" s="94" t="s">
        <v>73</v>
      </c>
      <c r="I2248" s="99"/>
      <c r="J2248" s="99"/>
      <c r="K2248" s="99" t="s">
        <v>3976</v>
      </c>
      <c r="L2248" s="99"/>
      <c r="M2248" s="99"/>
      <c r="N2248" s="124" t="s">
        <v>219</v>
      </c>
      <c r="O2248" s="99"/>
    </row>
    <row r="2249" spans="1:15" s="62" customFormat="1" ht="40.5" x14ac:dyDescent="0.2">
      <c r="A2249" s="99" t="s">
        <v>3967</v>
      </c>
      <c r="B2249" s="125" t="s">
        <v>2693</v>
      </c>
      <c r="C2249" s="125" t="s">
        <v>2693</v>
      </c>
      <c r="D2249" s="96" t="s">
        <v>71</v>
      </c>
      <c r="E2249" s="126">
        <v>2025299</v>
      </c>
      <c r="F2249" s="125" t="s">
        <v>3324</v>
      </c>
      <c r="G2249" s="98"/>
      <c r="H2249" s="94" t="s">
        <v>73</v>
      </c>
      <c r="I2249" s="99"/>
      <c r="J2249" s="99"/>
      <c r="K2249" s="99" t="s">
        <v>3976</v>
      </c>
      <c r="L2249" s="99"/>
      <c r="M2249" s="99"/>
      <c r="N2249" s="126" t="s">
        <v>219</v>
      </c>
      <c r="O2249" s="99"/>
    </row>
    <row r="2250" spans="1:15" s="62" customFormat="1" ht="27" x14ac:dyDescent="0.2">
      <c r="A2250" s="99" t="s">
        <v>3967</v>
      </c>
      <c r="B2250" s="114" t="s">
        <v>2693</v>
      </c>
      <c r="C2250" s="114" t="s">
        <v>2693</v>
      </c>
      <c r="D2250" s="96" t="s">
        <v>71</v>
      </c>
      <c r="E2250" s="124">
        <v>2025310</v>
      </c>
      <c r="F2250" s="114" t="s">
        <v>3325</v>
      </c>
      <c r="G2250" s="98"/>
      <c r="H2250" s="94" t="s">
        <v>73</v>
      </c>
      <c r="I2250" s="99"/>
      <c r="J2250" s="99"/>
      <c r="K2250" s="99" t="s">
        <v>3976</v>
      </c>
      <c r="L2250" s="99"/>
      <c r="M2250" s="99"/>
      <c r="N2250" s="124" t="s">
        <v>219</v>
      </c>
      <c r="O2250" s="99"/>
    </row>
    <row r="2251" spans="1:15" s="62" customFormat="1" ht="54" x14ac:dyDescent="0.2">
      <c r="A2251" s="99" t="s">
        <v>3967</v>
      </c>
      <c r="B2251" s="125" t="s">
        <v>2693</v>
      </c>
      <c r="C2251" s="125" t="s">
        <v>2693</v>
      </c>
      <c r="D2251" s="96" t="s">
        <v>71</v>
      </c>
      <c r="E2251" s="126">
        <v>2025330</v>
      </c>
      <c r="F2251" s="125" t="s">
        <v>3326</v>
      </c>
      <c r="G2251" s="98"/>
      <c r="H2251" s="94" t="s">
        <v>73</v>
      </c>
      <c r="I2251" s="99"/>
      <c r="J2251" s="99"/>
      <c r="K2251" s="99" t="s">
        <v>3976</v>
      </c>
      <c r="L2251" s="99"/>
      <c r="M2251" s="99"/>
      <c r="N2251" s="126" t="s">
        <v>219</v>
      </c>
      <c r="O2251" s="99"/>
    </row>
    <row r="2252" spans="1:15" s="62" customFormat="1" ht="27" x14ac:dyDescent="0.2">
      <c r="A2252" s="99" t="s">
        <v>3967</v>
      </c>
      <c r="B2252" s="114" t="s">
        <v>2693</v>
      </c>
      <c r="C2252" s="114" t="s">
        <v>2693</v>
      </c>
      <c r="D2252" s="96" t="s">
        <v>71</v>
      </c>
      <c r="E2252" s="124">
        <v>2025453</v>
      </c>
      <c r="F2252" s="114" t="s">
        <v>3327</v>
      </c>
      <c r="G2252" s="98"/>
      <c r="H2252" s="94" t="s">
        <v>73</v>
      </c>
      <c r="I2252" s="99"/>
      <c r="J2252" s="99"/>
      <c r="K2252" s="99" t="s">
        <v>3976</v>
      </c>
      <c r="L2252" s="99"/>
      <c r="M2252" s="99"/>
      <c r="N2252" s="124" t="s">
        <v>219</v>
      </c>
      <c r="O2252" s="99"/>
    </row>
    <row r="2253" spans="1:15" s="62" customFormat="1" ht="27" x14ac:dyDescent="0.2">
      <c r="A2253" s="99" t="s">
        <v>3967</v>
      </c>
      <c r="B2253" s="125" t="s">
        <v>2693</v>
      </c>
      <c r="C2253" s="125" t="s">
        <v>2693</v>
      </c>
      <c r="D2253" s="96" t="s">
        <v>71</v>
      </c>
      <c r="E2253" s="126">
        <v>2025718</v>
      </c>
      <c r="F2253" s="125" t="s">
        <v>3152</v>
      </c>
      <c r="G2253" s="98"/>
      <c r="H2253" s="94" t="s">
        <v>73</v>
      </c>
      <c r="I2253" s="99"/>
      <c r="J2253" s="99"/>
      <c r="K2253" s="99" t="s">
        <v>3976</v>
      </c>
      <c r="L2253" s="99"/>
      <c r="M2253" s="99"/>
      <c r="N2253" s="126" t="s">
        <v>219</v>
      </c>
      <c r="O2253" s="99"/>
    </row>
    <row r="2254" spans="1:15" s="62" customFormat="1" ht="40.5" x14ac:dyDescent="0.2">
      <c r="A2254" s="99" t="s">
        <v>3967</v>
      </c>
      <c r="B2254" s="114" t="s">
        <v>2693</v>
      </c>
      <c r="C2254" s="114" t="s">
        <v>2693</v>
      </c>
      <c r="D2254" s="96" t="s">
        <v>71</v>
      </c>
      <c r="E2254" s="124">
        <v>2025750</v>
      </c>
      <c r="F2254" s="114" t="s">
        <v>3328</v>
      </c>
      <c r="G2254" s="98"/>
      <c r="H2254" s="94" t="s">
        <v>73</v>
      </c>
      <c r="I2254" s="99"/>
      <c r="J2254" s="99"/>
      <c r="K2254" s="99" t="s">
        <v>3976</v>
      </c>
      <c r="L2254" s="99"/>
      <c r="M2254" s="99"/>
      <c r="N2254" s="124" t="s">
        <v>219</v>
      </c>
      <c r="O2254" s="99"/>
    </row>
    <row r="2255" spans="1:15" s="62" customFormat="1" ht="40.5" x14ac:dyDescent="0.2">
      <c r="A2255" s="99" t="s">
        <v>3967</v>
      </c>
      <c r="B2255" s="125" t="s">
        <v>2693</v>
      </c>
      <c r="C2255" s="125" t="s">
        <v>2693</v>
      </c>
      <c r="D2255" s="96" t="s">
        <v>71</v>
      </c>
      <c r="E2255" s="126">
        <v>2025867</v>
      </c>
      <c r="F2255" s="125" t="s">
        <v>3329</v>
      </c>
      <c r="G2255" s="98"/>
      <c r="H2255" s="94" t="s">
        <v>73</v>
      </c>
      <c r="I2255" s="99"/>
      <c r="J2255" s="99"/>
      <c r="K2255" s="99" t="s">
        <v>3976</v>
      </c>
      <c r="L2255" s="99"/>
      <c r="M2255" s="99"/>
      <c r="N2255" s="126" t="s">
        <v>219</v>
      </c>
      <c r="O2255" s="99"/>
    </row>
    <row r="2256" spans="1:15" s="62" customFormat="1" ht="54" x14ac:dyDescent="0.2">
      <c r="A2256" s="99" t="s">
        <v>3967</v>
      </c>
      <c r="B2256" s="114" t="s">
        <v>2693</v>
      </c>
      <c r="C2256" s="114" t="s">
        <v>2693</v>
      </c>
      <c r="D2256" s="96" t="s">
        <v>71</v>
      </c>
      <c r="E2256" s="124">
        <v>2025868</v>
      </c>
      <c r="F2256" s="114" t="s">
        <v>3330</v>
      </c>
      <c r="G2256" s="98"/>
      <c r="H2256" s="94" t="s">
        <v>73</v>
      </c>
      <c r="I2256" s="99"/>
      <c r="J2256" s="99"/>
      <c r="K2256" s="99" t="s">
        <v>3976</v>
      </c>
      <c r="L2256" s="99"/>
      <c r="M2256" s="99"/>
      <c r="N2256" s="124" t="s">
        <v>219</v>
      </c>
      <c r="O2256" s="99"/>
    </row>
    <row r="2257" spans="1:15" s="62" customFormat="1" ht="67.5" x14ac:dyDescent="0.2">
      <c r="A2257" s="99" t="s">
        <v>3967</v>
      </c>
      <c r="B2257" s="125" t="s">
        <v>2693</v>
      </c>
      <c r="C2257" s="125" t="s">
        <v>2693</v>
      </c>
      <c r="D2257" s="96" t="s">
        <v>71</v>
      </c>
      <c r="E2257" s="126">
        <v>2025894</v>
      </c>
      <c r="F2257" s="125" t="s">
        <v>3331</v>
      </c>
      <c r="G2257" s="98"/>
      <c r="H2257" s="94" t="s">
        <v>73</v>
      </c>
      <c r="I2257" s="99"/>
      <c r="J2257" s="99"/>
      <c r="K2257" s="99" t="s">
        <v>3976</v>
      </c>
      <c r="L2257" s="99"/>
      <c r="M2257" s="99"/>
      <c r="N2257" s="126" t="s">
        <v>219</v>
      </c>
      <c r="O2257" s="99"/>
    </row>
    <row r="2258" spans="1:15" s="62" customFormat="1" ht="40.5" x14ac:dyDescent="0.2">
      <c r="A2258" s="99" t="s">
        <v>3967</v>
      </c>
      <c r="B2258" s="114" t="s">
        <v>2693</v>
      </c>
      <c r="C2258" s="114" t="s">
        <v>2693</v>
      </c>
      <c r="D2258" s="96" t="s">
        <v>71</v>
      </c>
      <c r="E2258" s="124">
        <v>2025906</v>
      </c>
      <c r="F2258" s="114" t="s">
        <v>3332</v>
      </c>
      <c r="G2258" s="98"/>
      <c r="H2258" s="94" t="s">
        <v>73</v>
      </c>
      <c r="I2258" s="99"/>
      <c r="J2258" s="99"/>
      <c r="K2258" s="99" t="s">
        <v>3976</v>
      </c>
      <c r="L2258" s="99"/>
      <c r="M2258" s="99"/>
      <c r="N2258" s="124" t="s">
        <v>219</v>
      </c>
      <c r="O2258" s="99"/>
    </row>
    <row r="2259" spans="1:15" s="62" customFormat="1" ht="27" x14ac:dyDescent="0.2">
      <c r="A2259" s="99" t="s">
        <v>3967</v>
      </c>
      <c r="B2259" s="125" t="s">
        <v>2693</v>
      </c>
      <c r="C2259" s="125" t="s">
        <v>2693</v>
      </c>
      <c r="D2259" s="96" t="s">
        <v>71</v>
      </c>
      <c r="E2259" s="126">
        <v>2025908</v>
      </c>
      <c r="F2259" s="125" t="s">
        <v>3333</v>
      </c>
      <c r="G2259" s="98"/>
      <c r="H2259" s="94" t="s">
        <v>73</v>
      </c>
      <c r="I2259" s="99"/>
      <c r="J2259" s="99"/>
      <c r="K2259" s="99" t="s">
        <v>3976</v>
      </c>
      <c r="L2259" s="99"/>
      <c r="M2259" s="99"/>
      <c r="N2259" s="126" t="s">
        <v>219</v>
      </c>
      <c r="O2259" s="99"/>
    </row>
    <row r="2260" spans="1:15" s="62" customFormat="1" ht="27" x14ac:dyDescent="0.2">
      <c r="A2260" s="99" t="s">
        <v>3967</v>
      </c>
      <c r="B2260" s="114" t="s">
        <v>2693</v>
      </c>
      <c r="C2260" s="114" t="s">
        <v>2693</v>
      </c>
      <c r="D2260" s="96" t="s">
        <v>71</v>
      </c>
      <c r="E2260" s="124">
        <v>2025908</v>
      </c>
      <c r="F2260" s="114" t="s">
        <v>3334</v>
      </c>
      <c r="G2260" s="98"/>
      <c r="H2260" s="94" t="s">
        <v>73</v>
      </c>
      <c r="I2260" s="99"/>
      <c r="J2260" s="99"/>
      <c r="K2260" s="99" t="s">
        <v>3976</v>
      </c>
      <c r="L2260" s="99"/>
      <c r="M2260" s="99"/>
      <c r="N2260" s="124" t="s">
        <v>219</v>
      </c>
      <c r="O2260" s="99"/>
    </row>
    <row r="2261" spans="1:15" s="62" customFormat="1" ht="27" x14ac:dyDescent="0.2">
      <c r="A2261" s="99" t="s">
        <v>3967</v>
      </c>
      <c r="B2261" s="125" t="s">
        <v>2693</v>
      </c>
      <c r="C2261" s="125" t="s">
        <v>2693</v>
      </c>
      <c r="D2261" s="96" t="s">
        <v>71</v>
      </c>
      <c r="E2261" s="126">
        <v>2025941</v>
      </c>
      <c r="F2261" s="125" t="s">
        <v>3335</v>
      </c>
      <c r="G2261" s="98"/>
      <c r="H2261" s="94" t="s">
        <v>73</v>
      </c>
      <c r="I2261" s="99"/>
      <c r="J2261" s="99"/>
      <c r="K2261" s="99" t="s">
        <v>3976</v>
      </c>
      <c r="L2261" s="99"/>
      <c r="M2261" s="99"/>
      <c r="N2261" s="126" t="s">
        <v>219</v>
      </c>
      <c r="O2261" s="99"/>
    </row>
    <row r="2262" spans="1:15" s="62" customFormat="1" ht="27" x14ac:dyDescent="0.2">
      <c r="A2262" s="99" t="s">
        <v>3967</v>
      </c>
      <c r="B2262" s="114" t="s">
        <v>2693</v>
      </c>
      <c r="C2262" s="114" t="s">
        <v>2693</v>
      </c>
      <c r="D2262" s="96" t="s">
        <v>71</v>
      </c>
      <c r="E2262" s="124">
        <v>2025942</v>
      </c>
      <c r="F2262" s="114" t="s">
        <v>3336</v>
      </c>
      <c r="G2262" s="98"/>
      <c r="H2262" s="94" t="s">
        <v>73</v>
      </c>
      <c r="I2262" s="99"/>
      <c r="J2262" s="99"/>
      <c r="K2262" s="99" t="s">
        <v>3976</v>
      </c>
      <c r="L2262" s="99"/>
      <c r="M2262" s="99"/>
      <c r="N2262" s="124" t="s">
        <v>219</v>
      </c>
      <c r="O2262" s="99"/>
    </row>
    <row r="2263" spans="1:15" s="62" customFormat="1" ht="27" x14ac:dyDescent="0.2">
      <c r="A2263" s="99" t="s">
        <v>3967</v>
      </c>
      <c r="B2263" s="125" t="s">
        <v>2693</v>
      </c>
      <c r="C2263" s="125" t="s">
        <v>2693</v>
      </c>
      <c r="D2263" s="96" t="s">
        <v>71</v>
      </c>
      <c r="E2263" s="126">
        <v>2025946</v>
      </c>
      <c r="F2263" s="125" t="s">
        <v>3337</v>
      </c>
      <c r="G2263" s="98"/>
      <c r="H2263" s="94" t="s">
        <v>73</v>
      </c>
      <c r="I2263" s="99"/>
      <c r="J2263" s="99"/>
      <c r="K2263" s="99" t="s">
        <v>3976</v>
      </c>
      <c r="L2263" s="99"/>
      <c r="M2263" s="99"/>
      <c r="N2263" s="126" t="s">
        <v>219</v>
      </c>
      <c r="O2263" s="99"/>
    </row>
    <row r="2264" spans="1:15" s="62" customFormat="1" ht="27" x14ac:dyDescent="0.2">
      <c r="A2264" s="99" t="s">
        <v>3967</v>
      </c>
      <c r="B2264" s="114" t="s">
        <v>2693</v>
      </c>
      <c r="C2264" s="114" t="s">
        <v>2693</v>
      </c>
      <c r="D2264" s="96" t="s">
        <v>71</v>
      </c>
      <c r="E2264" s="124">
        <v>2026041</v>
      </c>
      <c r="F2264" s="114" t="s">
        <v>3338</v>
      </c>
      <c r="G2264" s="98"/>
      <c r="H2264" s="94" t="s">
        <v>73</v>
      </c>
      <c r="I2264" s="99"/>
      <c r="J2264" s="99"/>
      <c r="K2264" s="99" t="s">
        <v>3976</v>
      </c>
      <c r="L2264" s="99"/>
      <c r="M2264" s="99"/>
      <c r="N2264" s="124" t="s">
        <v>219</v>
      </c>
      <c r="O2264" s="99"/>
    </row>
    <row r="2265" spans="1:15" s="62" customFormat="1" ht="27" x14ac:dyDescent="0.2">
      <c r="A2265" s="99" t="s">
        <v>3967</v>
      </c>
      <c r="B2265" s="125" t="s">
        <v>2693</v>
      </c>
      <c r="C2265" s="125" t="s">
        <v>2693</v>
      </c>
      <c r="D2265" s="96" t="s">
        <v>71</v>
      </c>
      <c r="E2265" s="126">
        <v>2026074</v>
      </c>
      <c r="F2265" s="125" t="s">
        <v>3339</v>
      </c>
      <c r="G2265" s="98"/>
      <c r="H2265" s="94" t="s">
        <v>73</v>
      </c>
      <c r="I2265" s="99"/>
      <c r="J2265" s="99"/>
      <c r="K2265" s="99" t="s">
        <v>3976</v>
      </c>
      <c r="L2265" s="99"/>
      <c r="M2265" s="99"/>
      <c r="N2265" s="126" t="s">
        <v>219</v>
      </c>
      <c r="O2265" s="99"/>
    </row>
    <row r="2266" spans="1:15" s="62" customFormat="1" ht="27" x14ac:dyDescent="0.2">
      <c r="A2266" s="99" t="s">
        <v>3967</v>
      </c>
      <c r="B2266" s="114" t="s">
        <v>2693</v>
      </c>
      <c r="C2266" s="114" t="s">
        <v>2693</v>
      </c>
      <c r="D2266" s="96" t="s">
        <v>71</v>
      </c>
      <c r="E2266" s="124">
        <v>2026113</v>
      </c>
      <c r="F2266" s="114" t="s">
        <v>3340</v>
      </c>
      <c r="G2266" s="98"/>
      <c r="H2266" s="94" t="s">
        <v>73</v>
      </c>
      <c r="I2266" s="99"/>
      <c r="J2266" s="99"/>
      <c r="K2266" s="99" t="s">
        <v>3976</v>
      </c>
      <c r="L2266" s="99"/>
      <c r="M2266" s="99"/>
      <c r="N2266" s="124" t="s">
        <v>219</v>
      </c>
      <c r="O2266" s="99"/>
    </row>
    <row r="2267" spans="1:15" s="62" customFormat="1" ht="27" x14ac:dyDescent="0.2">
      <c r="A2267" s="99" t="s">
        <v>3967</v>
      </c>
      <c r="B2267" s="125" t="s">
        <v>2693</v>
      </c>
      <c r="C2267" s="125" t="s">
        <v>2693</v>
      </c>
      <c r="D2267" s="96" t="s">
        <v>71</v>
      </c>
      <c r="E2267" s="126">
        <v>2026114</v>
      </c>
      <c r="F2267" s="125" t="s">
        <v>3341</v>
      </c>
      <c r="G2267" s="98"/>
      <c r="H2267" s="94" t="s">
        <v>73</v>
      </c>
      <c r="I2267" s="99"/>
      <c r="J2267" s="99"/>
      <c r="K2267" s="99" t="s">
        <v>3976</v>
      </c>
      <c r="L2267" s="99"/>
      <c r="M2267" s="99"/>
      <c r="N2267" s="126" t="s">
        <v>219</v>
      </c>
      <c r="O2267" s="99"/>
    </row>
    <row r="2268" spans="1:15" s="62" customFormat="1" ht="40.5" x14ac:dyDescent="0.2">
      <c r="A2268" s="99" t="s">
        <v>3967</v>
      </c>
      <c r="B2268" s="114" t="s">
        <v>2693</v>
      </c>
      <c r="C2268" s="114" t="s">
        <v>2693</v>
      </c>
      <c r="D2268" s="96" t="s">
        <v>71</v>
      </c>
      <c r="E2268" s="124">
        <v>2026425</v>
      </c>
      <c r="F2268" s="114" t="s">
        <v>3342</v>
      </c>
      <c r="G2268" s="98"/>
      <c r="H2268" s="94" t="s">
        <v>73</v>
      </c>
      <c r="I2268" s="99"/>
      <c r="J2268" s="99"/>
      <c r="K2268" s="99" t="s">
        <v>3976</v>
      </c>
      <c r="L2268" s="99"/>
      <c r="M2268" s="99"/>
      <c r="N2268" s="124" t="s">
        <v>219</v>
      </c>
      <c r="O2268" s="99"/>
    </row>
    <row r="2269" spans="1:15" s="62" customFormat="1" ht="81" x14ac:dyDescent="0.2">
      <c r="A2269" s="99" t="s">
        <v>3967</v>
      </c>
      <c r="B2269" s="125" t="s">
        <v>2693</v>
      </c>
      <c r="C2269" s="125" t="s">
        <v>2693</v>
      </c>
      <c r="D2269" s="96" t="s">
        <v>71</v>
      </c>
      <c r="E2269" s="126">
        <v>2026518</v>
      </c>
      <c r="F2269" s="125" t="s">
        <v>3343</v>
      </c>
      <c r="G2269" s="98"/>
      <c r="H2269" s="94" t="s">
        <v>73</v>
      </c>
      <c r="I2269" s="99"/>
      <c r="J2269" s="99"/>
      <c r="K2269" s="99" t="s">
        <v>3976</v>
      </c>
      <c r="L2269" s="99"/>
      <c r="M2269" s="99"/>
      <c r="N2269" s="126" t="s">
        <v>219</v>
      </c>
      <c r="O2269" s="99"/>
    </row>
    <row r="2270" spans="1:15" s="62" customFormat="1" ht="40.5" x14ac:dyDescent="0.2">
      <c r="A2270" s="99" t="s">
        <v>3967</v>
      </c>
      <c r="B2270" s="114" t="s">
        <v>2693</v>
      </c>
      <c r="C2270" s="114" t="s">
        <v>2693</v>
      </c>
      <c r="D2270" s="96" t="s">
        <v>71</v>
      </c>
      <c r="E2270" s="124">
        <v>2026583</v>
      </c>
      <c r="F2270" s="114" t="s">
        <v>3344</v>
      </c>
      <c r="G2270" s="98"/>
      <c r="H2270" s="94" t="s">
        <v>73</v>
      </c>
      <c r="I2270" s="99"/>
      <c r="J2270" s="99"/>
      <c r="K2270" s="99" t="s">
        <v>3976</v>
      </c>
      <c r="L2270" s="99"/>
      <c r="M2270" s="99"/>
      <c r="N2270" s="124" t="s">
        <v>219</v>
      </c>
      <c r="O2270" s="99"/>
    </row>
    <row r="2271" spans="1:15" s="62" customFormat="1" ht="40.5" x14ac:dyDescent="0.2">
      <c r="A2271" s="99" t="s">
        <v>3967</v>
      </c>
      <c r="B2271" s="125" t="s">
        <v>2693</v>
      </c>
      <c r="C2271" s="125" t="s">
        <v>2693</v>
      </c>
      <c r="D2271" s="96" t="s">
        <v>71</v>
      </c>
      <c r="E2271" s="126">
        <v>2026790</v>
      </c>
      <c r="F2271" s="125" t="s">
        <v>3345</v>
      </c>
      <c r="G2271" s="98"/>
      <c r="H2271" s="94" t="s">
        <v>73</v>
      </c>
      <c r="I2271" s="99"/>
      <c r="J2271" s="99"/>
      <c r="K2271" s="99" t="s">
        <v>3976</v>
      </c>
      <c r="L2271" s="99"/>
      <c r="M2271" s="99"/>
      <c r="N2271" s="126" t="s">
        <v>219</v>
      </c>
      <c r="O2271" s="99"/>
    </row>
    <row r="2272" spans="1:15" s="62" customFormat="1" ht="27" x14ac:dyDescent="0.2">
      <c r="A2272" s="99" t="s">
        <v>3967</v>
      </c>
      <c r="B2272" s="114" t="s">
        <v>2693</v>
      </c>
      <c r="C2272" s="114" t="s">
        <v>2693</v>
      </c>
      <c r="D2272" s="96" t="s">
        <v>71</v>
      </c>
      <c r="E2272" s="124">
        <v>2026826</v>
      </c>
      <c r="F2272" s="114" t="s">
        <v>3346</v>
      </c>
      <c r="G2272" s="98"/>
      <c r="H2272" s="94" t="s">
        <v>73</v>
      </c>
      <c r="I2272" s="99"/>
      <c r="J2272" s="99"/>
      <c r="K2272" s="99" t="s">
        <v>3976</v>
      </c>
      <c r="L2272" s="99"/>
      <c r="M2272" s="99"/>
      <c r="N2272" s="124" t="s">
        <v>219</v>
      </c>
      <c r="O2272" s="99"/>
    </row>
    <row r="2273" spans="1:15" s="62" customFormat="1" ht="27" x14ac:dyDescent="0.2">
      <c r="A2273" s="99" t="s">
        <v>3967</v>
      </c>
      <c r="B2273" s="125" t="s">
        <v>2693</v>
      </c>
      <c r="C2273" s="125" t="s">
        <v>2693</v>
      </c>
      <c r="D2273" s="96" t="s">
        <v>71</v>
      </c>
      <c r="E2273" s="126">
        <v>2026854</v>
      </c>
      <c r="F2273" s="125" t="s">
        <v>3347</v>
      </c>
      <c r="G2273" s="98"/>
      <c r="H2273" s="94" t="s">
        <v>73</v>
      </c>
      <c r="I2273" s="99"/>
      <c r="J2273" s="99"/>
      <c r="K2273" s="99" t="s">
        <v>3976</v>
      </c>
      <c r="L2273" s="99"/>
      <c r="M2273" s="99"/>
      <c r="N2273" s="126" t="s">
        <v>219</v>
      </c>
      <c r="O2273" s="99"/>
    </row>
    <row r="2274" spans="1:15" s="62" customFormat="1" ht="54" x14ac:dyDescent="0.2">
      <c r="A2274" s="99" t="s">
        <v>3967</v>
      </c>
      <c r="B2274" s="114" t="s">
        <v>2693</v>
      </c>
      <c r="C2274" s="114" t="s">
        <v>2693</v>
      </c>
      <c r="D2274" s="96" t="s">
        <v>71</v>
      </c>
      <c r="E2274" s="124">
        <v>2026903</v>
      </c>
      <c r="F2274" s="114" t="s">
        <v>3348</v>
      </c>
      <c r="G2274" s="98"/>
      <c r="H2274" s="94" t="s">
        <v>73</v>
      </c>
      <c r="I2274" s="99"/>
      <c r="J2274" s="99"/>
      <c r="K2274" s="99" t="s">
        <v>3976</v>
      </c>
      <c r="L2274" s="99"/>
      <c r="M2274" s="99"/>
      <c r="N2274" s="124" t="s">
        <v>219</v>
      </c>
      <c r="O2274" s="99"/>
    </row>
    <row r="2275" spans="1:15" s="62" customFormat="1" ht="27" x14ac:dyDescent="0.2">
      <c r="A2275" s="99" t="s">
        <v>3967</v>
      </c>
      <c r="B2275" s="125" t="s">
        <v>2693</v>
      </c>
      <c r="C2275" s="125" t="s">
        <v>2693</v>
      </c>
      <c r="D2275" s="96" t="s">
        <v>71</v>
      </c>
      <c r="E2275" s="126">
        <v>2026934</v>
      </c>
      <c r="F2275" s="125" t="s">
        <v>3349</v>
      </c>
      <c r="G2275" s="98"/>
      <c r="H2275" s="94" t="s">
        <v>73</v>
      </c>
      <c r="I2275" s="99"/>
      <c r="J2275" s="99"/>
      <c r="K2275" s="99" t="s">
        <v>3976</v>
      </c>
      <c r="L2275" s="99"/>
      <c r="M2275" s="99"/>
      <c r="N2275" s="126" t="s">
        <v>219</v>
      </c>
      <c r="O2275" s="99"/>
    </row>
    <row r="2276" spans="1:15" s="62" customFormat="1" ht="40.5" x14ac:dyDescent="0.2">
      <c r="A2276" s="99" t="s">
        <v>3967</v>
      </c>
      <c r="B2276" s="114" t="s">
        <v>2693</v>
      </c>
      <c r="C2276" s="114" t="s">
        <v>2693</v>
      </c>
      <c r="D2276" s="96" t="s">
        <v>71</v>
      </c>
      <c r="E2276" s="124">
        <v>2027028</v>
      </c>
      <c r="F2276" s="114" t="s">
        <v>3350</v>
      </c>
      <c r="G2276" s="98"/>
      <c r="H2276" s="94" t="s">
        <v>73</v>
      </c>
      <c r="I2276" s="99"/>
      <c r="J2276" s="99"/>
      <c r="K2276" s="99" t="s">
        <v>3976</v>
      </c>
      <c r="L2276" s="99"/>
      <c r="M2276" s="99"/>
      <c r="N2276" s="124" t="s">
        <v>219</v>
      </c>
      <c r="O2276" s="99"/>
    </row>
    <row r="2277" spans="1:15" s="62" customFormat="1" ht="40.5" x14ac:dyDescent="0.2">
      <c r="A2277" s="99" t="s">
        <v>3967</v>
      </c>
      <c r="B2277" s="125" t="s">
        <v>2693</v>
      </c>
      <c r="C2277" s="125" t="s">
        <v>2693</v>
      </c>
      <c r="D2277" s="96" t="s">
        <v>71</v>
      </c>
      <c r="E2277" s="126">
        <v>2027041</v>
      </c>
      <c r="F2277" s="125" t="s">
        <v>3351</v>
      </c>
      <c r="G2277" s="98"/>
      <c r="H2277" s="94" t="s">
        <v>73</v>
      </c>
      <c r="I2277" s="99"/>
      <c r="J2277" s="99"/>
      <c r="K2277" s="99" t="s">
        <v>3976</v>
      </c>
      <c r="L2277" s="99"/>
      <c r="M2277" s="99"/>
      <c r="N2277" s="126" t="s">
        <v>219</v>
      </c>
      <c r="O2277" s="99"/>
    </row>
    <row r="2278" spans="1:15" s="62" customFormat="1" ht="27" x14ac:dyDescent="0.2">
      <c r="A2278" s="99" t="s">
        <v>3967</v>
      </c>
      <c r="B2278" s="114" t="s">
        <v>2693</v>
      </c>
      <c r="C2278" s="114" t="s">
        <v>2693</v>
      </c>
      <c r="D2278" s="96" t="s">
        <v>71</v>
      </c>
      <c r="E2278" s="124">
        <v>2027054</v>
      </c>
      <c r="F2278" s="114" t="s">
        <v>3352</v>
      </c>
      <c r="G2278" s="98"/>
      <c r="H2278" s="94" t="s">
        <v>73</v>
      </c>
      <c r="I2278" s="99"/>
      <c r="J2278" s="99"/>
      <c r="K2278" s="99" t="s">
        <v>3976</v>
      </c>
      <c r="L2278" s="99"/>
      <c r="M2278" s="99"/>
      <c r="N2278" s="124" t="s">
        <v>219</v>
      </c>
      <c r="O2278" s="99"/>
    </row>
    <row r="2279" spans="1:15" s="62" customFormat="1" ht="54" x14ac:dyDescent="0.2">
      <c r="A2279" s="99" t="s">
        <v>3967</v>
      </c>
      <c r="B2279" s="125" t="s">
        <v>2693</v>
      </c>
      <c r="C2279" s="125" t="s">
        <v>2693</v>
      </c>
      <c r="D2279" s="96" t="s">
        <v>71</v>
      </c>
      <c r="E2279" s="126">
        <v>2027084</v>
      </c>
      <c r="F2279" s="125" t="s">
        <v>3353</v>
      </c>
      <c r="G2279" s="98"/>
      <c r="H2279" s="94" t="s">
        <v>73</v>
      </c>
      <c r="I2279" s="99"/>
      <c r="J2279" s="99"/>
      <c r="K2279" s="99" t="s">
        <v>3976</v>
      </c>
      <c r="L2279" s="99"/>
      <c r="M2279" s="99"/>
      <c r="N2279" s="126" t="s">
        <v>219</v>
      </c>
      <c r="O2279" s="99"/>
    </row>
    <row r="2280" spans="1:15" s="62" customFormat="1" ht="54" x14ac:dyDescent="0.2">
      <c r="A2280" s="99" t="s">
        <v>3967</v>
      </c>
      <c r="B2280" s="114" t="s">
        <v>2693</v>
      </c>
      <c r="C2280" s="114" t="s">
        <v>2693</v>
      </c>
      <c r="D2280" s="96" t="s">
        <v>71</v>
      </c>
      <c r="E2280" s="124">
        <v>2027234</v>
      </c>
      <c r="F2280" s="114" t="s">
        <v>3354</v>
      </c>
      <c r="G2280" s="98"/>
      <c r="H2280" s="94" t="s">
        <v>73</v>
      </c>
      <c r="I2280" s="99"/>
      <c r="J2280" s="99"/>
      <c r="K2280" s="99" t="s">
        <v>3976</v>
      </c>
      <c r="L2280" s="99"/>
      <c r="M2280" s="99"/>
      <c r="N2280" s="124" t="s">
        <v>219</v>
      </c>
      <c r="O2280" s="99"/>
    </row>
    <row r="2281" spans="1:15" s="62" customFormat="1" ht="54" x14ac:dyDescent="0.2">
      <c r="A2281" s="99" t="s">
        <v>3967</v>
      </c>
      <c r="B2281" s="125" t="s">
        <v>2693</v>
      </c>
      <c r="C2281" s="125" t="s">
        <v>2693</v>
      </c>
      <c r="D2281" s="96" t="s">
        <v>71</v>
      </c>
      <c r="E2281" s="126">
        <v>2027235</v>
      </c>
      <c r="F2281" s="125" t="s">
        <v>3355</v>
      </c>
      <c r="G2281" s="98"/>
      <c r="H2281" s="94" t="s">
        <v>73</v>
      </c>
      <c r="I2281" s="99"/>
      <c r="J2281" s="99"/>
      <c r="K2281" s="99" t="s">
        <v>3976</v>
      </c>
      <c r="L2281" s="99"/>
      <c r="M2281" s="99"/>
      <c r="N2281" s="126" t="s">
        <v>219</v>
      </c>
      <c r="O2281" s="99"/>
    </row>
    <row r="2282" spans="1:15" s="62" customFormat="1" ht="27" x14ac:dyDescent="0.2">
      <c r="A2282" s="99" t="s">
        <v>3967</v>
      </c>
      <c r="B2282" s="114" t="s">
        <v>2693</v>
      </c>
      <c r="C2282" s="114" t="s">
        <v>2693</v>
      </c>
      <c r="D2282" s="96" t="s">
        <v>71</v>
      </c>
      <c r="E2282" s="124">
        <v>2027240</v>
      </c>
      <c r="F2282" s="114" t="s">
        <v>3356</v>
      </c>
      <c r="G2282" s="98"/>
      <c r="H2282" s="94" t="s">
        <v>73</v>
      </c>
      <c r="I2282" s="99"/>
      <c r="J2282" s="99"/>
      <c r="K2282" s="99" t="s">
        <v>3976</v>
      </c>
      <c r="L2282" s="99"/>
      <c r="M2282" s="99"/>
      <c r="N2282" s="124" t="s">
        <v>219</v>
      </c>
      <c r="O2282" s="99"/>
    </row>
    <row r="2283" spans="1:15" s="62" customFormat="1" ht="27" x14ac:dyDescent="0.2">
      <c r="A2283" s="99" t="s">
        <v>3967</v>
      </c>
      <c r="B2283" s="125" t="s">
        <v>2693</v>
      </c>
      <c r="C2283" s="125" t="s">
        <v>2693</v>
      </c>
      <c r="D2283" s="96" t="s">
        <v>71</v>
      </c>
      <c r="E2283" s="126">
        <v>2027245</v>
      </c>
      <c r="F2283" s="125" t="s">
        <v>3357</v>
      </c>
      <c r="G2283" s="98"/>
      <c r="H2283" s="94" t="s">
        <v>73</v>
      </c>
      <c r="I2283" s="99"/>
      <c r="J2283" s="99"/>
      <c r="K2283" s="99" t="s">
        <v>3976</v>
      </c>
      <c r="L2283" s="99"/>
      <c r="M2283" s="99"/>
      <c r="N2283" s="126" t="s">
        <v>219</v>
      </c>
      <c r="O2283" s="99"/>
    </row>
    <row r="2284" spans="1:15" s="62" customFormat="1" ht="27" x14ac:dyDescent="0.2">
      <c r="A2284" s="99" t="s">
        <v>3967</v>
      </c>
      <c r="B2284" s="114" t="s">
        <v>2693</v>
      </c>
      <c r="C2284" s="114" t="s">
        <v>2693</v>
      </c>
      <c r="D2284" s="96" t="s">
        <v>71</v>
      </c>
      <c r="E2284" s="124">
        <v>2027271</v>
      </c>
      <c r="F2284" s="114" t="s">
        <v>3358</v>
      </c>
      <c r="G2284" s="98"/>
      <c r="H2284" s="94" t="s">
        <v>73</v>
      </c>
      <c r="I2284" s="99"/>
      <c r="J2284" s="99"/>
      <c r="K2284" s="99" t="s">
        <v>3976</v>
      </c>
      <c r="L2284" s="99"/>
      <c r="M2284" s="99"/>
      <c r="N2284" s="124" t="s">
        <v>219</v>
      </c>
      <c r="O2284" s="99"/>
    </row>
    <row r="2285" spans="1:15" s="62" customFormat="1" ht="27" x14ac:dyDescent="0.2">
      <c r="A2285" s="99" t="s">
        <v>3967</v>
      </c>
      <c r="B2285" s="125" t="s">
        <v>2693</v>
      </c>
      <c r="C2285" s="125" t="s">
        <v>2693</v>
      </c>
      <c r="D2285" s="96" t="s">
        <v>71</v>
      </c>
      <c r="E2285" s="126">
        <v>2027357</v>
      </c>
      <c r="F2285" s="125" t="s">
        <v>3359</v>
      </c>
      <c r="G2285" s="98"/>
      <c r="H2285" s="94" t="s">
        <v>73</v>
      </c>
      <c r="I2285" s="99"/>
      <c r="J2285" s="99"/>
      <c r="K2285" s="99" t="s">
        <v>3976</v>
      </c>
      <c r="L2285" s="99"/>
      <c r="M2285" s="99"/>
      <c r="N2285" s="126" t="s">
        <v>219</v>
      </c>
      <c r="O2285" s="99"/>
    </row>
    <row r="2286" spans="1:15" s="62" customFormat="1" ht="81" x14ac:dyDescent="0.2">
      <c r="A2286" s="99" t="s">
        <v>3967</v>
      </c>
      <c r="B2286" s="114" t="s">
        <v>2693</v>
      </c>
      <c r="C2286" s="114" t="s">
        <v>2693</v>
      </c>
      <c r="D2286" s="96" t="s">
        <v>71</v>
      </c>
      <c r="E2286" s="124">
        <v>2027455</v>
      </c>
      <c r="F2286" s="114" t="s">
        <v>3360</v>
      </c>
      <c r="G2286" s="98"/>
      <c r="H2286" s="94" t="s">
        <v>73</v>
      </c>
      <c r="I2286" s="99"/>
      <c r="J2286" s="99"/>
      <c r="K2286" s="99" t="s">
        <v>3976</v>
      </c>
      <c r="L2286" s="99"/>
      <c r="M2286" s="99"/>
      <c r="N2286" s="124" t="s">
        <v>219</v>
      </c>
      <c r="O2286" s="99"/>
    </row>
    <row r="2287" spans="1:15" s="62" customFormat="1" ht="67.5" x14ac:dyDescent="0.2">
      <c r="A2287" s="99" t="s">
        <v>3967</v>
      </c>
      <c r="B2287" s="125" t="s">
        <v>2693</v>
      </c>
      <c r="C2287" s="125" t="s">
        <v>2693</v>
      </c>
      <c r="D2287" s="96" t="s">
        <v>71</v>
      </c>
      <c r="E2287" s="126">
        <v>2027532</v>
      </c>
      <c r="F2287" s="125" t="s">
        <v>3361</v>
      </c>
      <c r="G2287" s="98"/>
      <c r="H2287" s="94" t="s">
        <v>73</v>
      </c>
      <c r="I2287" s="99"/>
      <c r="J2287" s="99"/>
      <c r="K2287" s="99" t="s">
        <v>3976</v>
      </c>
      <c r="L2287" s="99"/>
      <c r="M2287" s="99"/>
      <c r="N2287" s="126" t="s">
        <v>219</v>
      </c>
      <c r="O2287" s="99"/>
    </row>
    <row r="2288" spans="1:15" s="62" customFormat="1" ht="27" x14ac:dyDescent="0.2">
      <c r="A2288" s="99" t="s">
        <v>3967</v>
      </c>
      <c r="B2288" s="114" t="s">
        <v>2693</v>
      </c>
      <c r="C2288" s="114" t="s">
        <v>2693</v>
      </c>
      <c r="D2288" s="96" t="s">
        <v>71</v>
      </c>
      <c r="E2288" s="124">
        <v>2027652</v>
      </c>
      <c r="F2288" s="114" t="s">
        <v>3362</v>
      </c>
      <c r="G2288" s="98"/>
      <c r="H2288" s="94" t="s">
        <v>73</v>
      </c>
      <c r="I2288" s="99"/>
      <c r="J2288" s="99"/>
      <c r="K2288" s="99" t="s">
        <v>3976</v>
      </c>
      <c r="L2288" s="99"/>
      <c r="M2288" s="99"/>
      <c r="N2288" s="124" t="s">
        <v>219</v>
      </c>
      <c r="O2288" s="99"/>
    </row>
    <row r="2289" spans="1:15" s="62" customFormat="1" ht="40.5" x14ac:dyDescent="0.2">
      <c r="A2289" s="99" t="s">
        <v>3967</v>
      </c>
      <c r="B2289" s="125" t="s">
        <v>2693</v>
      </c>
      <c r="C2289" s="125" t="s">
        <v>2693</v>
      </c>
      <c r="D2289" s="96" t="s">
        <v>71</v>
      </c>
      <c r="E2289" s="126">
        <v>2027654</v>
      </c>
      <c r="F2289" s="125" t="s">
        <v>3363</v>
      </c>
      <c r="G2289" s="98"/>
      <c r="H2289" s="94" t="s">
        <v>73</v>
      </c>
      <c r="I2289" s="99"/>
      <c r="J2289" s="99"/>
      <c r="K2289" s="99" t="s">
        <v>3976</v>
      </c>
      <c r="L2289" s="99"/>
      <c r="M2289" s="99"/>
      <c r="N2289" s="126" t="s">
        <v>219</v>
      </c>
      <c r="O2289" s="99"/>
    </row>
    <row r="2290" spans="1:15" s="62" customFormat="1" ht="27" x14ac:dyDescent="0.2">
      <c r="A2290" s="99" t="s">
        <v>3967</v>
      </c>
      <c r="B2290" s="114" t="s">
        <v>2693</v>
      </c>
      <c r="C2290" s="114" t="s">
        <v>2693</v>
      </c>
      <c r="D2290" s="96" t="s">
        <v>71</v>
      </c>
      <c r="E2290" s="124">
        <v>2027662</v>
      </c>
      <c r="F2290" s="114" t="s">
        <v>3364</v>
      </c>
      <c r="G2290" s="98"/>
      <c r="H2290" s="94" t="s">
        <v>73</v>
      </c>
      <c r="I2290" s="99"/>
      <c r="J2290" s="99"/>
      <c r="K2290" s="99" t="s">
        <v>3976</v>
      </c>
      <c r="L2290" s="99"/>
      <c r="M2290" s="99"/>
      <c r="N2290" s="124" t="s">
        <v>219</v>
      </c>
      <c r="O2290" s="99"/>
    </row>
    <row r="2291" spans="1:15" s="62" customFormat="1" ht="27" x14ac:dyDescent="0.2">
      <c r="A2291" s="99" t="s">
        <v>3967</v>
      </c>
      <c r="B2291" s="125" t="s">
        <v>2693</v>
      </c>
      <c r="C2291" s="125" t="s">
        <v>2693</v>
      </c>
      <c r="D2291" s="96" t="s">
        <v>71</v>
      </c>
      <c r="E2291" s="126">
        <v>2027671</v>
      </c>
      <c r="F2291" s="125" t="s">
        <v>3365</v>
      </c>
      <c r="G2291" s="98"/>
      <c r="H2291" s="94" t="s">
        <v>73</v>
      </c>
      <c r="I2291" s="99"/>
      <c r="J2291" s="99"/>
      <c r="K2291" s="99" t="s">
        <v>3976</v>
      </c>
      <c r="L2291" s="99"/>
      <c r="M2291" s="99"/>
      <c r="N2291" s="126" t="s">
        <v>219</v>
      </c>
      <c r="O2291" s="99"/>
    </row>
    <row r="2292" spans="1:15" s="62" customFormat="1" ht="27" x14ac:dyDescent="0.2">
      <c r="A2292" s="99" t="s">
        <v>3967</v>
      </c>
      <c r="B2292" s="114" t="s">
        <v>2693</v>
      </c>
      <c r="C2292" s="114" t="s">
        <v>2693</v>
      </c>
      <c r="D2292" s="96" t="s">
        <v>71</v>
      </c>
      <c r="E2292" s="124">
        <v>2027892</v>
      </c>
      <c r="F2292" s="114" t="s">
        <v>3366</v>
      </c>
      <c r="G2292" s="98"/>
      <c r="H2292" s="94" t="s">
        <v>73</v>
      </c>
      <c r="I2292" s="99"/>
      <c r="J2292" s="99"/>
      <c r="K2292" s="99" t="s">
        <v>3976</v>
      </c>
      <c r="L2292" s="99"/>
      <c r="M2292" s="99"/>
      <c r="N2292" s="124" t="s">
        <v>219</v>
      </c>
      <c r="O2292" s="99"/>
    </row>
    <row r="2293" spans="1:15" s="62" customFormat="1" ht="27" x14ac:dyDescent="0.2">
      <c r="A2293" s="99" t="s">
        <v>3967</v>
      </c>
      <c r="B2293" s="125" t="s">
        <v>2693</v>
      </c>
      <c r="C2293" s="125" t="s">
        <v>2693</v>
      </c>
      <c r="D2293" s="96" t="s">
        <v>71</v>
      </c>
      <c r="E2293" s="126">
        <v>2027894</v>
      </c>
      <c r="F2293" s="125" t="s">
        <v>3367</v>
      </c>
      <c r="G2293" s="98"/>
      <c r="H2293" s="94" t="s">
        <v>73</v>
      </c>
      <c r="I2293" s="99"/>
      <c r="J2293" s="99"/>
      <c r="K2293" s="99" t="s">
        <v>3976</v>
      </c>
      <c r="L2293" s="99"/>
      <c r="M2293" s="99"/>
      <c r="N2293" s="126" t="s">
        <v>219</v>
      </c>
      <c r="O2293" s="99"/>
    </row>
    <row r="2294" spans="1:15" s="62" customFormat="1" ht="27" x14ac:dyDescent="0.2">
      <c r="A2294" s="99" t="s">
        <v>3967</v>
      </c>
      <c r="B2294" s="114" t="s">
        <v>2693</v>
      </c>
      <c r="C2294" s="114" t="s">
        <v>2693</v>
      </c>
      <c r="D2294" s="96" t="s">
        <v>71</v>
      </c>
      <c r="E2294" s="124">
        <v>2027897</v>
      </c>
      <c r="F2294" s="114" t="s">
        <v>3368</v>
      </c>
      <c r="G2294" s="98"/>
      <c r="H2294" s="94" t="s">
        <v>73</v>
      </c>
      <c r="I2294" s="99"/>
      <c r="J2294" s="99"/>
      <c r="K2294" s="99" t="s">
        <v>3976</v>
      </c>
      <c r="L2294" s="99"/>
      <c r="M2294" s="99"/>
      <c r="N2294" s="124" t="s">
        <v>219</v>
      </c>
      <c r="O2294" s="99"/>
    </row>
    <row r="2295" spans="1:15" s="62" customFormat="1" ht="27" x14ac:dyDescent="0.2">
      <c r="A2295" s="99" t="s">
        <v>3967</v>
      </c>
      <c r="B2295" s="125" t="s">
        <v>2693</v>
      </c>
      <c r="C2295" s="125" t="s">
        <v>2693</v>
      </c>
      <c r="D2295" s="96" t="s">
        <v>71</v>
      </c>
      <c r="E2295" s="126">
        <v>2027901</v>
      </c>
      <c r="F2295" s="125" t="s">
        <v>3369</v>
      </c>
      <c r="G2295" s="98"/>
      <c r="H2295" s="94" t="s">
        <v>73</v>
      </c>
      <c r="I2295" s="99"/>
      <c r="J2295" s="99"/>
      <c r="K2295" s="99" t="s">
        <v>3976</v>
      </c>
      <c r="L2295" s="99"/>
      <c r="M2295" s="99"/>
      <c r="N2295" s="126" t="s">
        <v>219</v>
      </c>
      <c r="O2295" s="99"/>
    </row>
    <row r="2296" spans="1:15" s="62" customFormat="1" ht="27" x14ac:dyDescent="0.2">
      <c r="A2296" s="99" t="s">
        <v>3967</v>
      </c>
      <c r="B2296" s="114" t="s">
        <v>2693</v>
      </c>
      <c r="C2296" s="114" t="s">
        <v>2693</v>
      </c>
      <c r="D2296" s="96" t="s">
        <v>71</v>
      </c>
      <c r="E2296" s="124">
        <v>2027927</v>
      </c>
      <c r="F2296" s="114" t="s">
        <v>3370</v>
      </c>
      <c r="G2296" s="98"/>
      <c r="H2296" s="94" t="s">
        <v>73</v>
      </c>
      <c r="I2296" s="99"/>
      <c r="J2296" s="99"/>
      <c r="K2296" s="99" t="s">
        <v>3976</v>
      </c>
      <c r="L2296" s="99"/>
      <c r="M2296" s="99"/>
      <c r="N2296" s="124" t="s">
        <v>219</v>
      </c>
      <c r="O2296" s="99"/>
    </row>
    <row r="2297" spans="1:15" s="62" customFormat="1" ht="27" x14ac:dyDescent="0.2">
      <c r="A2297" s="99" t="s">
        <v>3967</v>
      </c>
      <c r="B2297" s="125" t="s">
        <v>2693</v>
      </c>
      <c r="C2297" s="125" t="s">
        <v>2693</v>
      </c>
      <c r="D2297" s="96" t="s">
        <v>71</v>
      </c>
      <c r="E2297" s="126">
        <v>2027929</v>
      </c>
      <c r="F2297" s="125" t="s">
        <v>3371</v>
      </c>
      <c r="G2297" s="98"/>
      <c r="H2297" s="94" t="s">
        <v>73</v>
      </c>
      <c r="I2297" s="99"/>
      <c r="J2297" s="99"/>
      <c r="K2297" s="99" t="s">
        <v>3976</v>
      </c>
      <c r="L2297" s="99"/>
      <c r="M2297" s="99"/>
      <c r="N2297" s="126" t="s">
        <v>219</v>
      </c>
      <c r="O2297" s="99"/>
    </row>
    <row r="2298" spans="1:15" s="62" customFormat="1" ht="27" x14ac:dyDescent="0.2">
      <c r="A2298" s="99" t="s">
        <v>3967</v>
      </c>
      <c r="B2298" s="114" t="s">
        <v>2693</v>
      </c>
      <c r="C2298" s="114" t="s">
        <v>2693</v>
      </c>
      <c r="D2298" s="96" t="s">
        <v>71</v>
      </c>
      <c r="E2298" s="124">
        <v>2027938</v>
      </c>
      <c r="F2298" s="114" t="s">
        <v>3372</v>
      </c>
      <c r="G2298" s="98"/>
      <c r="H2298" s="94" t="s">
        <v>73</v>
      </c>
      <c r="I2298" s="99"/>
      <c r="J2298" s="99"/>
      <c r="K2298" s="99" t="s">
        <v>3976</v>
      </c>
      <c r="L2298" s="99"/>
      <c r="M2298" s="99"/>
      <c r="N2298" s="124" t="s">
        <v>219</v>
      </c>
      <c r="O2298" s="99"/>
    </row>
    <row r="2299" spans="1:15" s="62" customFormat="1" ht="54" x14ac:dyDescent="0.2">
      <c r="A2299" s="99" t="s">
        <v>3967</v>
      </c>
      <c r="B2299" s="125" t="s">
        <v>2693</v>
      </c>
      <c r="C2299" s="125" t="s">
        <v>2693</v>
      </c>
      <c r="D2299" s="96" t="s">
        <v>71</v>
      </c>
      <c r="E2299" s="126">
        <v>2027999</v>
      </c>
      <c r="F2299" s="125" t="s">
        <v>3373</v>
      </c>
      <c r="G2299" s="98"/>
      <c r="H2299" s="94" t="s">
        <v>73</v>
      </c>
      <c r="I2299" s="99"/>
      <c r="J2299" s="99"/>
      <c r="K2299" s="99" t="s">
        <v>3976</v>
      </c>
      <c r="L2299" s="99"/>
      <c r="M2299" s="99"/>
      <c r="N2299" s="126" t="s">
        <v>219</v>
      </c>
      <c r="O2299" s="99"/>
    </row>
    <row r="2300" spans="1:15" s="62" customFormat="1" ht="27" x14ac:dyDescent="0.2">
      <c r="A2300" s="99" t="s">
        <v>3967</v>
      </c>
      <c r="B2300" s="114" t="s">
        <v>2693</v>
      </c>
      <c r="C2300" s="114" t="s">
        <v>2693</v>
      </c>
      <c r="D2300" s="96" t="s">
        <v>71</v>
      </c>
      <c r="E2300" s="124">
        <v>2028023</v>
      </c>
      <c r="F2300" s="114" t="s">
        <v>3374</v>
      </c>
      <c r="G2300" s="98"/>
      <c r="H2300" s="94" t="s">
        <v>73</v>
      </c>
      <c r="I2300" s="99"/>
      <c r="J2300" s="99"/>
      <c r="K2300" s="99" t="s">
        <v>3976</v>
      </c>
      <c r="L2300" s="99"/>
      <c r="M2300" s="99"/>
      <c r="N2300" s="124" t="s">
        <v>219</v>
      </c>
      <c r="O2300" s="99"/>
    </row>
    <row r="2301" spans="1:15" s="62" customFormat="1" ht="67.5" x14ac:dyDescent="0.2">
      <c r="A2301" s="99" t="s">
        <v>3967</v>
      </c>
      <c r="B2301" s="125" t="s">
        <v>2693</v>
      </c>
      <c r="C2301" s="125" t="s">
        <v>2693</v>
      </c>
      <c r="D2301" s="96" t="s">
        <v>71</v>
      </c>
      <c r="E2301" s="126">
        <v>2028048</v>
      </c>
      <c r="F2301" s="125" t="s">
        <v>3375</v>
      </c>
      <c r="G2301" s="98"/>
      <c r="H2301" s="94" t="s">
        <v>73</v>
      </c>
      <c r="I2301" s="99"/>
      <c r="J2301" s="99"/>
      <c r="K2301" s="99" t="s">
        <v>3976</v>
      </c>
      <c r="L2301" s="99"/>
      <c r="M2301" s="99"/>
      <c r="N2301" s="126" t="s">
        <v>219</v>
      </c>
      <c r="O2301" s="99"/>
    </row>
    <row r="2302" spans="1:15" s="62" customFormat="1" ht="27" x14ac:dyDescent="0.2">
      <c r="A2302" s="99" t="s">
        <v>3967</v>
      </c>
      <c r="B2302" s="114" t="s">
        <v>2693</v>
      </c>
      <c r="C2302" s="114" t="s">
        <v>2693</v>
      </c>
      <c r="D2302" s="96" t="s">
        <v>71</v>
      </c>
      <c r="E2302" s="124">
        <v>2028093</v>
      </c>
      <c r="F2302" s="114" t="s">
        <v>3376</v>
      </c>
      <c r="G2302" s="98"/>
      <c r="H2302" s="94" t="s">
        <v>73</v>
      </c>
      <c r="I2302" s="99"/>
      <c r="J2302" s="99"/>
      <c r="K2302" s="99" t="s">
        <v>3976</v>
      </c>
      <c r="L2302" s="99"/>
      <c r="M2302" s="99"/>
      <c r="N2302" s="124" t="s">
        <v>219</v>
      </c>
      <c r="O2302" s="99"/>
    </row>
    <row r="2303" spans="1:15" s="62" customFormat="1" ht="40.5" x14ac:dyDescent="0.2">
      <c r="A2303" s="99" t="s">
        <v>3967</v>
      </c>
      <c r="B2303" s="125" t="s">
        <v>2693</v>
      </c>
      <c r="C2303" s="125" t="s">
        <v>2693</v>
      </c>
      <c r="D2303" s="96" t="s">
        <v>71</v>
      </c>
      <c r="E2303" s="126">
        <v>2028102</v>
      </c>
      <c r="F2303" s="125" t="s">
        <v>3377</v>
      </c>
      <c r="G2303" s="98"/>
      <c r="H2303" s="94" t="s">
        <v>73</v>
      </c>
      <c r="I2303" s="99"/>
      <c r="J2303" s="99"/>
      <c r="K2303" s="99" t="s">
        <v>3976</v>
      </c>
      <c r="L2303" s="99"/>
      <c r="M2303" s="99"/>
      <c r="N2303" s="126" t="s">
        <v>219</v>
      </c>
      <c r="O2303" s="99"/>
    </row>
    <row r="2304" spans="1:15" s="62" customFormat="1" ht="27" x14ac:dyDescent="0.2">
      <c r="A2304" s="99" t="s">
        <v>3967</v>
      </c>
      <c r="B2304" s="114" t="s">
        <v>2693</v>
      </c>
      <c r="C2304" s="114" t="s">
        <v>2693</v>
      </c>
      <c r="D2304" s="96" t="s">
        <v>71</v>
      </c>
      <c r="E2304" s="124">
        <v>2028107</v>
      </c>
      <c r="F2304" s="114" t="s">
        <v>3378</v>
      </c>
      <c r="G2304" s="98"/>
      <c r="H2304" s="94" t="s">
        <v>73</v>
      </c>
      <c r="I2304" s="99"/>
      <c r="J2304" s="99"/>
      <c r="K2304" s="99" t="s">
        <v>3976</v>
      </c>
      <c r="L2304" s="99"/>
      <c r="M2304" s="99"/>
      <c r="N2304" s="124" t="s">
        <v>219</v>
      </c>
      <c r="O2304" s="99"/>
    </row>
    <row r="2305" spans="1:15" s="62" customFormat="1" ht="94.5" x14ac:dyDescent="0.2">
      <c r="A2305" s="99" t="s">
        <v>3967</v>
      </c>
      <c r="B2305" s="125" t="s">
        <v>2693</v>
      </c>
      <c r="C2305" s="125" t="s">
        <v>2693</v>
      </c>
      <c r="D2305" s="96" t="s">
        <v>71</v>
      </c>
      <c r="E2305" s="126">
        <v>2028108</v>
      </c>
      <c r="F2305" s="125" t="s">
        <v>3379</v>
      </c>
      <c r="G2305" s="98"/>
      <c r="H2305" s="94" t="s">
        <v>73</v>
      </c>
      <c r="I2305" s="99"/>
      <c r="J2305" s="99"/>
      <c r="K2305" s="99" t="s">
        <v>3976</v>
      </c>
      <c r="L2305" s="99"/>
      <c r="M2305" s="99"/>
      <c r="N2305" s="126" t="s">
        <v>219</v>
      </c>
      <c r="O2305" s="99"/>
    </row>
    <row r="2306" spans="1:15" s="62" customFormat="1" ht="40.5" x14ac:dyDescent="0.2">
      <c r="A2306" s="99" t="s">
        <v>3967</v>
      </c>
      <c r="B2306" s="114" t="s">
        <v>2693</v>
      </c>
      <c r="C2306" s="114" t="s">
        <v>2693</v>
      </c>
      <c r="D2306" s="96" t="s">
        <v>71</v>
      </c>
      <c r="E2306" s="124">
        <v>2028269</v>
      </c>
      <c r="F2306" s="114" t="s">
        <v>3380</v>
      </c>
      <c r="G2306" s="98"/>
      <c r="H2306" s="94" t="s">
        <v>73</v>
      </c>
      <c r="I2306" s="99"/>
      <c r="J2306" s="99"/>
      <c r="K2306" s="99" t="s">
        <v>3976</v>
      </c>
      <c r="L2306" s="99"/>
      <c r="M2306" s="99"/>
      <c r="N2306" s="124" t="s">
        <v>219</v>
      </c>
      <c r="O2306" s="99"/>
    </row>
    <row r="2307" spans="1:15" s="62" customFormat="1" ht="67.5" x14ac:dyDescent="0.2">
      <c r="A2307" s="99" t="s">
        <v>3967</v>
      </c>
      <c r="B2307" s="125" t="s">
        <v>2693</v>
      </c>
      <c r="C2307" s="125" t="s">
        <v>2693</v>
      </c>
      <c r="D2307" s="96" t="s">
        <v>71</v>
      </c>
      <c r="E2307" s="126">
        <v>2028278</v>
      </c>
      <c r="F2307" s="125" t="s">
        <v>3381</v>
      </c>
      <c r="G2307" s="98"/>
      <c r="H2307" s="94" t="s">
        <v>73</v>
      </c>
      <c r="I2307" s="99"/>
      <c r="J2307" s="99"/>
      <c r="K2307" s="99" t="s">
        <v>3976</v>
      </c>
      <c r="L2307" s="99"/>
      <c r="M2307" s="99"/>
      <c r="N2307" s="126" t="s">
        <v>219</v>
      </c>
      <c r="O2307" s="99"/>
    </row>
    <row r="2308" spans="1:15" s="62" customFormat="1" ht="40.5" x14ac:dyDescent="0.2">
      <c r="A2308" s="99" t="s">
        <v>3967</v>
      </c>
      <c r="B2308" s="114" t="s">
        <v>2693</v>
      </c>
      <c r="C2308" s="114" t="s">
        <v>2693</v>
      </c>
      <c r="D2308" s="96" t="s">
        <v>71</v>
      </c>
      <c r="E2308" s="124">
        <v>2028287</v>
      </c>
      <c r="F2308" s="114" t="s">
        <v>3382</v>
      </c>
      <c r="G2308" s="98"/>
      <c r="H2308" s="94" t="s">
        <v>73</v>
      </c>
      <c r="I2308" s="99"/>
      <c r="J2308" s="99"/>
      <c r="K2308" s="99" t="s">
        <v>3976</v>
      </c>
      <c r="L2308" s="99"/>
      <c r="M2308" s="99"/>
      <c r="N2308" s="124" t="s">
        <v>219</v>
      </c>
      <c r="O2308" s="99"/>
    </row>
    <row r="2309" spans="1:15" s="62" customFormat="1" ht="54" x14ac:dyDescent="0.2">
      <c r="A2309" s="99" t="s">
        <v>3967</v>
      </c>
      <c r="B2309" s="125" t="s">
        <v>2693</v>
      </c>
      <c r="C2309" s="125" t="s">
        <v>2693</v>
      </c>
      <c r="D2309" s="96" t="s">
        <v>71</v>
      </c>
      <c r="E2309" s="126">
        <v>2028322</v>
      </c>
      <c r="F2309" s="125" t="s">
        <v>3383</v>
      </c>
      <c r="G2309" s="98"/>
      <c r="H2309" s="94" t="s">
        <v>73</v>
      </c>
      <c r="I2309" s="99"/>
      <c r="J2309" s="99"/>
      <c r="K2309" s="99" t="s">
        <v>3976</v>
      </c>
      <c r="L2309" s="99"/>
      <c r="M2309" s="99"/>
      <c r="N2309" s="126" t="s">
        <v>219</v>
      </c>
      <c r="O2309" s="99"/>
    </row>
    <row r="2310" spans="1:15" s="62" customFormat="1" ht="67.5" x14ac:dyDescent="0.2">
      <c r="A2310" s="99" t="s">
        <v>3967</v>
      </c>
      <c r="B2310" s="114" t="s">
        <v>2693</v>
      </c>
      <c r="C2310" s="114" t="s">
        <v>2693</v>
      </c>
      <c r="D2310" s="96" t="s">
        <v>71</v>
      </c>
      <c r="E2310" s="124">
        <v>2028323</v>
      </c>
      <c r="F2310" s="114" t="s">
        <v>3384</v>
      </c>
      <c r="G2310" s="98"/>
      <c r="H2310" s="94" t="s">
        <v>73</v>
      </c>
      <c r="I2310" s="99"/>
      <c r="J2310" s="99"/>
      <c r="K2310" s="99" t="s">
        <v>3976</v>
      </c>
      <c r="L2310" s="99"/>
      <c r="M2310" s="99"/>
      <c r="N2310" s="124" t="s">
        <v>219</v>
      </c>
      <c r="O2310" s="99"/>
    </row>
    <row r="2311" spans="1:15" s="62" customFormat="1" ht="67.5" x14ac:dyDescent="0.2">
      <c r="A2311" s="99" t="s">
        <v>3967</v>
      </c>
      <c r="B2311" s="125" t="s">
        <v>2693</v>
      </c>
      <c r="C2311" s="125" t="s">
        <v>2693</v>
      </c>
      <c r="D2311" s="96" t="s">
        <v>71</v>
      </c>
      <c r="E2311" s="126">
        <v>2028373</v>
      </c>
      <c r="F2311" s="125" t="s">
        <v>3385</v>
      </c>
      <c r="G2311" s="98"/>
      <c r="H2311" s="94" t="s">
        <v>73</v>
      </c>
      <c r="I2311" s="99"/>
      <c r="J2311" s="99"/>
      <c r="K2311" s="99" t="s">
        <v>3976</v>
      </c>
      <c r="L2311" s="99"/>
      <c r="M2311" s="99"/>
      <c r="N2311" s="126" t="s">
        <v>219</v>
      </c>
      <c r="O2311" s="99"/>
    </row>
    <row r="2312" spans="1:15" s="62" customFormat="1" ht="27" x14ac:dyDescent="0.2">
      <c r="A2312" s="99" t="s">
        <v>3967</v>
      </c>
      <c r="B2312" s="114" t="s">
        <v>2693</v>
      </c>
      <c r="C2312" s="114" t="s">
        <v>2693</v>
      </c>
      <c r="D2312" s="96" t="s">
        <v>71</v>
      </c>
      <c r="E2312" s="124">
        <v>2028621</v>
      </c>
      <c r="F2312" s="114" t="s">
        <v>3386</v>
      </c>
      <c r="G2312" s="98"/>
      <c r="H2312" s="94" t="s">
        <v>73</v>
      </c>
      <c r="I2312" s="99"/>
      <c r="J2312" s="99"/>
      <c r="K2312" s="99" t="s">
        <v>3976</v>
      </c>
      <c r="L2312" s="99"/>
      <c r="M2312" s="99"/>
      <c r="N2312" s="124" t="s">
        <v>219</v>
      </c>
      <c r="O2312" s="99"/>
    </row>
    <row r="2313" spans="1:15" s="62" customFormat="1" ht="40.5" x14ac:dyDescent="0.2">
      <c r="A2313" s="99" t="s">
        <v>3967</v>
      </c>
      <c r="B2313" s="125" t="s">
        <v>2693</v>
      </c>
      <c r="C2313" s="125" t="s">
        <v>2693</v>
      </c>
      <c r="D2313" s="96" t="s">
        <v>71</v>
      </c>
      <c r="E2313" s="126">
        <v>2028624</v>
      </c>
      <c r="F2313" s="125" t="s">
        <v>3387</v>
      </c>
      <c r="G2313" s="98"/>
      <c r="H2313" s="94" t="s">
        <v>73</v>
      </c>
      <c r="I2313" s="99"/>
      <c r="J2313" s="99"/>
      <c r="K2313" s="99" t="s">
        <v>3976</v>
      </c>
      <c r="L2313" s="99"/>
      <c r="M2313" s="99"/>
      <c r="N2313" s="126" t="s">
        <v>219</v>
      </c>
      <c r="O2313" s="99"/>
    </row>
    <row r="2314" spans="1:15" s="62" customFormat="1" ht="40.5" x14ac:dyDescent="0.2">
      <c r="A2314" s="99" t="s">
        <v>3967</v>
      </c>
      <c r="B2314" s="114" t="s">
        <v>2693</v>
      </c>
      <c r="C2314" s="114" t="s">
        <v>2693</v>
      </c>
      <c r="D2314" s="96" t="s">
        <v>71</v>
      </c>
      <c r="E2314" s="124">
        <v>2028657</v>
      </c>
      <c r="F2314" s="114" t="s">
        <v>3388</v>
      </c>
      <c r="G2314" s="98"/>
      <c r="H2314" s="94" t="s">
        <v>73</v>
      </c>
      <c r="I2314" s="99"/>
      <c r="J2314" s="99"/>
      <c r="K2314" s="99" t="s">
        <v>3976</v>
      </c>
      <c r="L2314" s="99"/>
      <c r="M2314" s="99"/>
      <c r="N2314" s="124" t="s">
        <v>219</v>
      </c>
      <c r="O2314" s="99"/>
    </row>
    <row r="2315" spans="1:15" s="62" customFormat="1" ht="40.5" x14ac:dyDescent="0.2">
      <c r="A2315" s="99" t="s">
        <v>3967</v>
      </c>
      <c r="B2315" s="125" t="s">
        <v>2693</v>
      </c>
      <c r="C2315" s="125" t="s">
        <v>2693</v>
      </c>
      <c r="D2315" s="96" t="s">
        <v>71</v>
      </c>
      <c r="E2315" s="126">
        <v>2028659</v>
      </c>
      <c r="F2315" s="125" t="s">
        <v>3389</v>
      </c>
      <c r="G2315" s="98"/>
      <c r="H2315" s="94" t="s">
        <v>73</v>
      </c>
      <c r="I2315" s="99"/>
      <c r="J2315" s="99"/>
      <c r="K2315" s="99" t="s">
        <v>3976</v>
      </c>
      <c r="L2315" s="99"/>
      <c r="M2315" s="99"/>
      <c r="N2315" s="126" t="s">
        <v>219</v>
      </c>
      <c r="O2315" s="99"/>
    </row>
    <row r="2316" spans="1:15" s="62" customFormat="1" ht="81" x14ac:dyDescent="0.2">
      <c r="A2316" s="99" t="s">
        <v>3967</v>
      </c>
      <c r="B2316" s="114" t="s">
        <v>2693</v>
      </c>
      <c r="C2316" s="114" t="s">
        <v>2693</v>
      </c>
      <c r="D2316" s="96" t="s">
        <v>71</v>
      </c>
      <c r="E2316" s="124">
        <v>2028792</v>
      </c>
      <c r="F2316" s="114" t="s">
        <v>3390</v>
      </c>
      <c r="G2316" s="98"/>
      <c r="H2316" s="94" t="s">
        <v>73</v>
      </c>
      <c r="I2316" s="99"/>
      <c r="J2316" s="99"/>
      <c r="K2316" s="99" t="s">
        <v>3976</v>
      </c>
      <c r="L2316" s="99"/>
      <c r="M2316" s="99"/>
      <c r="N2316" s="124" t="s">
        <v>219</v>
      </c>
      <c r="O2316" s="99"/>
    </row>
    <row r="2317" spans="1:15" s="62" customFormat="1" ht="54" x14ac:dyDescent="0.2">
      <c r="A2317" s="99" t="s">
        <v>3967</v>
      </c>
      <c r="B2317" s="125" t="s">
        <v>2693</v>
      </c>
      <c r="C2317" s="125" t="s">
        <v>2693</v>
      </c>
      <c r="D2317" s="96" t="s">
        <v>71</v>
      </c>
      <c r="E2317" s="126">
        <v>2028833</v>
      </c>
      <c r="F2317" s="125" t="s">
        <v>3391</v>
      </c>
      <c r="G2317" s="98"/>
      <c r="H2317" s="94" t="s">
        <v>73</v>
      </c>
      <c r="I2317" s="99"/>
      <c r="J2317" s="99"/>
      <c r="K2317" s="99" t="s">
        <v>3976</v>
      </c>
      <c r="L2317" s="99"/>
      <c r="M2317" s="99"/>
      <c r="N2317" s="126" t="s">
        <v>219</v>
      </c>
      <c r="O2317" s="99"/>
    </row>
    <row r="2318" spans="1:15" s="62" customFormat="1" ht="27" x14ac:dyDescent="0.2">
      <c r="A2318" s="99" t="s">
        <v>3967</v>
      </c>
      <c r="B2318" s="114" t="s">
        <v>2693</v>
      </c>
      <c r="C2318" s="114" t="s">
        <v>2693</v>
      </c>
      <c r="D2318" s="96" t="s">
        <v>71</v>
      </c>
      <c r="E2318" s="124">
        <v>2028849</v>
      </c>
      <c r="F2318" s="114" t="s">
        <v>3392</v>
      </c>
      <c r="G2318" s="98"/>
      <c r="H2318" s="94" t="s">
        <v>73</v>
      </c>
      <c r="I2318" s="99"/>
      <c r="J2318" s="99"/>
      <c r="K2318" s="99" t="s">
        <v>3976</v>
      </c>
      <c r="L2318" s="99"/>
      <c r="M2318" s="99"/>
      <c r="N2318" s="124" t="s">
        <v>219</v>
      </c>
      <c r="O2318" s="99"/>
    </row>
    <row r="2319" spans="1:15" s="62" customFormat="1" ht="27" x14ac:dyDescent="0.2">
      <c r="A2319" s="99" t="s">
        <v>3967</v>
      </c>
      <c r="B2319" s="125" t="s">
        <v>2693</v>
      </c>
      <c r="C2319" s="125" t="s">
        <v>2693</v>
      </c>
      <c r="D2319" s="96" t="s">
        <v>71</v>
      </c>
      <c r="E2319" s="126">
        <v>2028851</v>
      </c>
      <c r="F2319" s="125" t="s">
        <v>3393</v>
      </c>
      <c r="G2319" s="98"/>
      <c r="H2319" s="94" t="s">
        <v>73</v>
      </c>
      <c r="I2319" s="99"/>
      <c r="J2319" s="99"/>
      <c r="K2319" s="99" t="s">
        <v>3976</v>
      </c>
      <c r="L2319" s="99"/>
      <c r="M2319" s="99"/>
      <c r="N2319" s="126" t="s">
        <v>219</v>
      </c>
      <c r="O2319" s="99"/>
    </row>
    <row r="2320" spans="1:15" s="62" customFormat="1" ht="27" x14ac:dyDescent="0.2">
      <c r="A2320" s="99" t="s">
        <v>3967</v>
      </c>
      <c r="B2320" s="114" t="s">
        <v>2693</v>
      </c>
      <c r="C2320" s="114" t="s">
        <v>2693</v>
      </c>
      <c r="D2320" s="96" t="s">
        <v>71</v>
      </c>
      <c r="E2320" s="124">
        <v>2028854</v>
      </c>
      <c r="F2320" s="114" t="s">
        <v>3394</v>
      </c>
      <c r="G2320" s="98"/>
      <c r="H2320" s="94" t="s">
        <v>73</v>
      </c>
      <c r="I2320" s="99"/>
      <c r="J2320" s="99"/>
      <c r="K2320" s="99" t="s">
        <v>3976</v>
      </c>
      <c r="L2320" s="99"/>
      <c r="M2320" s="99"/>
      <c r="N2320" s="124" t="s">
        <v>219</v>
      </c>
      <c r="O2320" s="99"/>
    </row>
    <row r="2321" spans="1:15" s="62" customFormat="1" ht="27" x14ac:dyDescent="0.2">
      <c r="A2321" s="99" t="s">
        <v>3967</v>
      </c>
      <c r="B2321" s="125" t="s">
        <v>2693</v>
      </c>
      <c r="C2321" s="125" t="s">
        <v>2693</v>
      </c>
      <c r="D2321" s="96" t="s">
        <v>71</v>
      </c>
      <c r="E2321" s="126">
        <v>2028858</v>
      </c>
      <c r="F2321" s="125" t="s">
        <v>3395</v>
      </c>
      <c r="G2321" s="98"/>
      <c r="H2321" s="94" t="s">
        <v>73</v>
      </c>
      <c r="I2321" s="99"/>
      <c r="J2321" s="99"/>
      <c r="K2321" s="99" t="s">
        <v>3976</v>
      </c>
      <c r="L2321" s="99"/>
      <c r="M2321" s="99"/>
      <c r="N2321" s="126" t="s">
        <v>219</v>
      </c>
      <c r="O2321" s="99"/>
    </row>
    <row r="2322" spans="1:15" s="62" customFormat="1" ht="40.5" x14ac:dyDescent="0.2">
      <c r="A2322" s="99" t="s">
        <v>3967</v>
      </c>
      <c r="B2322" s="114" t="s">
        <v>2693</v>
      </c>
      <c r="C2322" s="114" t="s">
        <v>2693</v>
      </c>
      <c r="D2322" s="96" t="s">
        <v>71</v>
      </c>
      <c r="E2322" s="124">
        <v>2028873</v>
      </c>
      <c r="F2322" s="114" t="s">
        <v>3396</v>
      </c>
      <c r="G2322" s="98"/>
      <c r="H2322" s="94" t="s">
        <v>73</v>
      </c>
      <c r="I2322" s="99"/>
      <c r="J2322" s="99"/>
      <c r="K2322" s="99" t="s">
        <v>3976</v>
      </c>
      <c r="L2322" s="99"/>
      <c r="M2322" s="99"/>
      <c r="N2322" s="124" t="s">
        <v>219</v>
      </c>
      <c r="O2322" s="99"/>
    </row>
    <row r="2323" spans="1:15" s="62" customFormat="1" ht="40.5" x14ac:dyDescent="0.2">
      <c r="A2323" s="99" t="s">
        <v>3967</v>
      </c>
      <c r="B2323" s="125" t="s">
        <v>2693</v>
      </c>
      <c r="C2323" s="125" t="s">
        <v>2693</v>
      </c>
      <c r="D2323" s="96" t="s">
        <v>71</v>
      </c>
      <c r="E2323" s="126">
        <v>2028884</v>
      </c>
      <c r="F2323" s="125" t="s">
        <v>3397</v>
      </c>
      <c r="G2323" s="98"/>
      <c r="H2323" s="94" t="s">
        <v>73</v>
      </c>
      <c r="I2323" s="99"/>
      <c r="J2323" s="99"/>
      <c r="K2323" s="99" t="s">
        <v>3976</v>
      </c>
      <c r="L2323" s="99"/>
      <c r="M2323" s="99"/>
      <c r="N2323" s="126" t="s">
        <v>219</v>
      </c>
      <c r="O2323" s="99"/>
    </row>
    <row r="2324" spans="1:15" s="62" customFormat="1" ht="27" x14ac:dyDescent="0.2">
      <c r="A2324" s="99" t="s">
        <v>3967</v>
      </c>
      <c r="B2324" s="114" t="s">
        <v>2693</v>
      </c>
      <c r="C2324" s="114" t="s">
        <v>2693</v>
      </c>
      <c r="D2324" s="96" t="s">
        <v>71</v>
      </c>
      <c r="E2324" s="124">
        <v>2028903</v>
      </c>
      <c r="F2324" s="114" t="s">
        <v>3398</v>
      </c>
      <c r="G2324" s="98"/>
      <c r="H2324" s="94" t="s">
        <v>73</v>
      </c>
      <c r="I2324" s="99"/>
      <c r="J2324" s="99"/>
      <c r="K2324" s="99" t="s">
        <v>3976</v>
      </c>
      <c r="L2324" s="99"/>
      <c r="M2324" s="99"/>
      <c r="N2324" s="124" t="s">
        <v>219</v>
      </c>
      <c r="O2324" s="99"/>
    </row>
    <row r="2325" spans="1:15" s="62" customFormat="1" ht="27" x14ac:dyDescent="0.2">
      <c r="A2325" s="99" t="s">
        <v>3967</v>
      </c>
      <c r="B2325" s="125" t="s">
        <v>2693</v>
      </c>
      <c r="C2325" s="125" t="s">
        <v>2693</v>
      </c>
      <c r="D2325" s="96" t="s">
        <v>71</v>
      </c>
      <c r="E2325" s="126">
        <v>2028904</v>
      </c>
      <c r="F2325" s="125" t="s">
        <v>3399</v>
      </c>
      <c r="G2325" s="98"/>
      <c r="H2325" s="94" t="s">
        <v>73</v>
      </c>
      <c r="I2325" s="99"/>
      <c r="J2325" s="99"/>
      <c r="K2325" s="99" t="s">
        <v>3976</v>
      </c>
      <c r="L2325" s="99"/>
      <c r="M2325" s="99"/>
      <c r="N2325" s="126" t="s">
        <v>219</v>
      </c>
      <c r="O2325" s="99"/>
    </row>
    <row r="2326" spans="1:15" s="62" customFormat="1" ht="27" x14ac:dyDescent="0.2">
      <c r="A2326" s="99" t="s">
        <v>3967</v>
      </c>
      <c r="B2326" s="114" t="s">
        <v>2693</v>
      </c>
      <c r="C2326" s="114" t="s">
        <v>2693</v>
      </c>
      <c r="D2326" s="96" t="s">
        <v>71</v>
      </c>
      <c r="E2326" s="124">
        <v>2028910</v>
      </c>
      <c r="F2326" s="114" t="s">
        <v>3400</v>
      </c>
      <c r="G2326" s="98"/>
      <c r="H2326" s="94" t="s">
        <v>73</v>
      </c>
      <c r="I2326" s="99"/>
      <c r="J2326" s="99"/>
      <c r="K2326" s="99" t="s">
        <v>3976</v>
      </c>
      <c r="L2326" s="99"/>
      <c r="M2326" s="99"/>
      <c r="N2326" s="124" t="s">
        <v>219</v>
      </c>
      <c r="O2326" s="99"/>
    </row>
    <row r="2327" spans="1:15" s="62" customFormat="1" ht="27" x14ac:dyDescent="0.2">
      <c r="A2327" s="99" t="s">
        <v>3967</v>
      </c>
      <c r="B2327" s="125" t="s">
        <v>2693</v>
      </c>
      <c r="C2327" s="125" t="s">
        <v>2693</v>
      </c>
      <c r="D2327" s="96" t="s">
        <v>71</v>
      </c>
      <c r="E2327" s="126">
        <v>2028920</v>
      </c>
      <c r="F2327" s="125" t="s">
        <v>3401</v>
      </c>
      <c r="G2327" s="98"/>
      <c r="H2327" s="94" t="s">
        <v>73</v>
      </c>
      <c r="I2327" s="99"/>
      <c r="J2327" s="99"/>
      <c r="K2327" s="99" t="s">
        <v>3976</v>
      </c>
      <c r="L2327" s="99"/>
      <c r="M2327" s="99"/>
      <c r="N2327" s="126" t="s">
        <v>219</v>
      </c>
      <c r="O2327" s="99"/>
    </row>
    <row r="2328" spans="1:15" s="62" customFormat="1" ht="27" x14ac:dyDescent="0.2">
      <c r="A2328" s="99" t="s">
        <v>3967</v>
      </c>
      <c r="B2328" s="114" t="s">
        <v>2693</v>
      </c>
      <c r="C2328" s="114" t="s">
        <v>2693</v>
      </c>
      <c r="D2328" s="96" t="s">
        <v>71</v>
      </c>
      <c r="E2328" s="124">
        <v>2028934</v>
      </c>
      <c r="F2328" s="114" t="s">
        <v>3402</v>
      </c>
      <c r="G2328" s="98"/>
      <c r="H2328" s="94" t="s">
        <v>73</v>
      </c>
      <c r="I2328" s="99"/>
      <c r="J2328" s="99"/>
      <c r="K2328" s="99" t="s">
        <v>3976</v>
      </c>
      <c r="L2328" s="99"/>
      <c r="M2328" s="99"/>
      <c r="N2328" s="124" t="s">
        <v>219</v>
      </c>
      <c r="O2328" s="99"/>
    </row>
    <row r="2329" spans="1:15" s="62" customFormat="1" ht="27" x14ac:dyDescent="0.2">
      <c r="A2329" s="99" t="s">
        <v>3967</v>
      </c>
      <c r="B2329" s="125" t="s">
        <v>2693</v>
      </c>
      <c r="C2329" s="125" t="s">
        <v>2693</v>
      </c>
      <c r="D2329" s="96" t="s">
        <v>71</v>
      </c>
      <c r="E2329" s="126">
        <v>2028953</v>
      </c>
      <c r="F2329" s="125" t="s">
        <v>3403</v>
      </c>
      <c r="G2329" s="98"/>
      <c r="H2329" s="94" t="s">
        <v>73</v>
      </c>
      <c r="I2329" s="99"/>
      <c r="J2329" s="99"/>
      <c r="K2329" s="99" t="s">
        <v>3976</v>
      </c>
      <c r="L2329" s="99"/>
      <c r="M2329" s="99"/>
      <c r="N2329" s="126" t="s">
        <v>219</v>
      </c>
      <c r="O2329" s="99"/>
    </row>
    <row r="2330" spans="1:15" s="62" customFormat="1" ht="27" x14ac:dyDescent="0.2">
      <c r="A2330" s="99" t="s">
        <v>3967</v>
      </c>
      <c r="B2330" s="114" t="s">
        <v>2693</v>
      </c>
      <c r="C2330" s="114" t="s">
        <v>2693</v>
      </c>
      <c r="D2330" s="96" t="s">
        <v>71</v>
      </c>
      <c r="E2330" s="124">
        <v>2028954</v>
      </c>
      <c r="F2330" s="114" t="s">
        <v>3404</v>
      </c>
      <c r="G2330" s="98"/>
      <c r="H2330" s="94" t="s">
        <v>73</v>
      </c>
      <c r="I2330" s="99"/>
      <c r="J2330" s="99"/>
      <c r="K2330" s="99" t="s">
        <v>3976</v>
      </c>
      <c r="L2330" s="99"/>
      <c r="M2330" s="99"/>
      <c r="N2330" s="124" t="s">
        <v>219</v>
      </c>
      <c r="O2330" s="99"/>
    </row>
    <row r="2331" spans="1:15" s="62" customFormat="1" ht="81" x14ac:dyDescent="0.2">
      <c r="A2331" s="99" t="s">
        <v>3967</v>
      </c>
      <c r="B2331" s="125" t="s">
        <v>2693</v>
      </c>
      <c r="C2331" s="125" t="s">
        <v>2693</v>
      </c>
      <c r="D2331" s="96" t="s">
        <v>71</v>
      </c>
      <c r="E2331" s="126">
        <v>2029046</v>
      </c>
      <c r="F2331" s="125" t="s">
        <v>3405</v>
      </c>
      <c r="G2331" s="98"/>
      <c r="H2331" s="94" t="s">
        <v>73</v>
      </c>
      <c r="I2331" s="99"/>
      <c r="J2331" s="99"/>
      <c r="K2331" s="99" t="s">
        <v>3976</v>
      </c>
      <c r="L2331" s="99"/>
      <c r="M2331" s="99"/>
      <c r="N2331" s="126" t="s">
        <v>219</v>
      </c>
      <c r="O2331" s="99"/>
    </row>
    <row r="2332" spans="1:15" s="62" customFormat="1" ht="40.5" x14ac:dyDescent="0.2">
      <c r="A2332" s="99" t="s">
        <v>3967</v>
      </c>
      <c r="B2332" s="114" t="s">
        <v>2693</v>
      </c>
      <c r="C2332" s="114" t="s">
        <v>2693</v>
      </c>
      <c r="D2332" s="96" t="s">
        <v>71</v>
      </c>
      <c r="E2332" s="124">
        <v>2029055</v>
      </c>
      <c r="F2332" s="114" t="s">
        <v>3406</v>
      </c>
      <c r="G2332" s="98"/>
      <c r="H2332" s="94" t="s">
        <v>73</v>
      </c>
      <c r="I2332" s="99"/>
      <c r="J2332" s="99"/>
      <c r="K2332" s="99" t="s">
        <v>3976</v>
      </c>
      <c r="L2332" s="99"/>
      <c r="M2332" s="99"/>
      <c r="N2332" s="124" t="s">
        <v>219</v>
      </c>
      <c r="O2332" s="99"/>
    </row>
    <row r="2333" spans="1:15" s="62" customFormat="1" ht="40.5" x14ac:dyDescent="0.2">
      <c r="A2333" s="99" t="s">
        <v>3967</v>
      </c>
      <c r="B2333" s="125" t="s">
        <v>2693</v>
      </c>
      <c r="C2333" s="125" t="s">
        <v>2693</v>
      </c>
      <c r="D2333" s="96" t="s">
        <v>71</v>
      </c>
      <c r="E2333" s="126">
        <v>2029211</v>
      </c>
      <c r="F2333" s="125" t="s">
        <v>3407</v>
      </c>
      <c r="G2333" s="98"/>
      <c r="H2333" s="94" t="s">
        <v>73</v>
      </c>
      <c r="I2333" s="99"/>
      <c r="J2333" s="99"/>
      <c r="K2333" s="99" t="s">
        <v>3976</v>
      </c>
      <c r="L2333" s="99"/>
      <c r="M2333" s="99"/>
      <c r="N2333" s="126" t="s">
        <v>219</v>
      </c>
      <c r="O2333" s="99"/>
    </row>
    <row r="2334" spans="1:15" s="62" customFormat="1" ht="40.5" x14ac:dyDescent="0.2">
      <c r="A2334" s="99" t="s">
        <v>3967</v>
      </c>
      <c r="B2334" s="114" t="s">
        <v>2693</v>
      </c>
      <c r="C2334" s="114" t="s">
        <v>2693</v>
      </c>
      <c r="D2334" s="96" t="s">
        <v>71</v>
      </c>
      <c r="E2334" s="124">
        <v>2029247</v>
      </c>
      <c r="F2334" s="114" t="s">
        <v>3408</v>
      </c>
      <c r="G2334" s="98"/>
      <c r="H2334" s="94" t="s">
        <v>73</v>
      </c>
      <c r="I2334" s="99"/>
      <c r="J2334" s="99"/>
      <c r="K2334" s="99" t="s">
        <v>3976</v>
      </c>
      <c r="L2334" s="99"/>
      <c r="M2334" s="99"/>
      <c r="N2334" s="124" t="s">
        <v>219</v>
      </c>
      <c r="O2334" s="99"/>
    </row>
    <row r="2335" spans="1:15" s="62" customFormat="1" ht="27" x14ac:dyDescent="0.2">
      <c r="A2335" s="99" t="s">
        <v>3967</v>
      </c>
      <c r="B2335" s="125" t="s">
        <v>2693</v>
      </c>
      <c r="C2335" s="125" t="s">
        <v>2693</v>
      </c>
      <c r="D2335" s="96" t="s">
        <v>71</v>
      </c>
      <c r="E2335" s="126">
        <v>2029249</v>
      </c>
      <c r="F2335" s="125" t="s">
        <v>3301</v>
      </c>
      <c r="G2335" s="98"/>
      <c r="H2335" s="94" t="s">
        <v>73</v>
      </c>
      <c r="I2335" s="99"/>
      <c r="J2335" s="99"/>
      <c r="K2335" s="99" t="s">
        <v>3976</v>
      </c>
      <c r="L2335" s="99"/>
      <c r="M2335" s="99"/>
      <c r="N2335" s="126" t="s">
        <v>219</v>
      </c>
      <c r="O2335" s="99"/>
    </row>
    <row r="2336" spans="1:15" s="62" customFormat="1" ht="54" x14ac:dyDescent="0.2">
      <c r="A2336" s="99" t="s">
        <v>3967</v>
      </c>
      <c r="B2336" s="114" t="s">
        <v>2693</v>
      </c>
      <c r="C2336" s="114" t="s">
        <v>2693</v>
      </c>
      <c r="D2336" s="96" t="s">
        <v>71</v>
      </c>
      <c r="E2336" s="124">
        <v>2029284</v>
      </c>
      <c r="F2336" s="114" t="s">
        <v>3409</v>
      </c>
      <c r="G2336" s="98"/>
      <c r="H2336" s="94" t="s">
        <v>73</v>
      </c>
      <c r="I2336" s="99"/>
      <c r="J2336" s="99"/>
      <c r="K2336" s="99" t="s">
        <v>3976</v>
      </c>
      <c r="L2336" s="99"/>
      <c r="M2336" s="99"/>
      <c r="N2336" s="124" t="s">
        <v>219</v>
      </c>
      <c r="O2336" s="99"/>
    </row>
    <row r="2337" spans="1:15" s="62" customFormat="1" ht="40.5" x14ac:dyDescent="0.2">
      <c r="A2337" s="99" t="s">
        <v>3967</v>
      </c>
      <c r="B2337" s="125" t="s">
        <v>2693</v>
      </c>
      <c r="C2337" s="125" t="s">
        <v>2693</v>
      </c>
      <c r="D2337" s="96" t="s">
        <v>71</v>
      </c>
      <c r="E2337" s="126">
        <v>2029285</v>
      </c>
      <c r="F2337" s="125" t="s">
        <v>3410</v>
      </c>
      <c r="G2337" s="98"/>
      <c r="H2337" s="94" t="s">
        <v>73</v>
      </c>
      <c r="I2337" s="99"/>
      <c r="J2337" s="99"/>
      <c r="K2337" s="99" t="s">
        <v>3976</v>
      </c>
      <c r="L2337" s="99"/>
      <c r="M2337" s="99"/>
      <c r="N2337" s="126" t="s">
        <v>219</v>
      </c>
      <c r="O2337" s="99"/>
    </row>
    <row r="2338" spans="1:15" s="62" customFormat="1" ht="27" x14ac:dyDescent="0.2">
      <c r="A2338" s="99" t="s">
        <v>3967</v>
      </c>
      <c r="B2338" s="114" t="s">
        <v>2693</v>
      </c>
      <c r="C2338" s="114" t="s">
        <v>2693</v>
      </c>
      <c r="D2338" s="96" t="s">
        <v>71</v>
      </c>
      <c r="E2338" s="124">
        <v>2029294</v>
      </c>
      <c r="F2338" s="114" t="s">
        <v>3411</v>
      </c>
      <c r="G2338" s="98"/>
      <c r="H2338" s="94" t="s">
        <v>73</v>
      </c>
      <c r="I2338" s="99"/>
      <c r="J2338" s="99"/>
      <c r="K2338" s="99" t="s">
        <v>3976</v>
      </c>
      <c r="L2338" s="99"/>
      <c r="M2338" s="99"/>
      <c r="N2338" s="124" t="s">
        <v>219</v>
      </c>
      <c r="O2338" s="99"/>
    </row>
    <row r="2339" spans="1:15" s="62" customFormat="1" ht="40.5" x14ac:dyDescent="0.2">
      <c r="A2339" s="99" t="s">
        <v>3967</v>
      </c>
      <c r="B2339" s="125" t="s">
        <v>2693</v>
      </c>
      <c r="C2339" s="125" t="s">
        <v>2693</v>
      </c>
      <c r="D2339" s="96" t="s">
        <v>71</v>
      </c>
      <c r="E2339" s="126">
        <v>2029296</v>
      </c>
      <c r="F2339" s="125" t="s">
        <v>3412</v>
      </c>
      <c r="G2339" s="98"/>
      <c r="H2339" s="94" t="s">
        <v>73</v>
      </c>
      <c r="I2339" s="99"/>
      <c r="J2339" s="99"/>
      <c r="K2339" s="99" t="s">
        <v>3976</v>
      </c>
      <c r="L2339" s="99"/>
      <c r="M2339" s="99"/>
      <c r="N2339" s="126" t="s">
        <v>219</v>
      </c>
      <c r="O2339" s="99"/>
    </row>
    <row r="2340" spans="1:15" s="62" customFormat="1" ht="67.5" x14ac:dyDescent="0.2">
      <c r="A2340" s="99" t="s">
        <v>3967</v>
      </c>
      <c r="B2340" s="114" t="s">
        <v>2693</v>
      </c>
      <c r="C2340" s="114" t="s">
        <v>2693</v>
      </c>
      <c r="D2340" s="96" t="s">
        <v>71</v>
      </c>
      <c r="E2340" s="124">
        <v>2029339</v>
      </c>
      <c r="F2340" s="114" t="s">
        <v>3413</v>
      </c>
      <c r="G2340" s="98"/>
      <c r="H2340" s="94" t="s">
        <v>73</v>
      </c>
      <c r="I2340" s="99"/>
      <c r="J2340" s="99"/>
      <c r="K2340" s="99" t="s">
        <v>3976</v>
      </c>
      <c r="L2340" s="99"/>
      <c r="M2340" s="99"/>
      <c r="N2340" s="124" t="s">
        <v>219</v>
      </c>
      <c r="O2340" s="99"/>
    </row>
    <row r="2341" spans="1:15" s="62" customFormat="1" ht="27" x14ac:dyDescent="0.2">
      <c r="A2341" s="99" t="s">
        <v>3967</v>
      </c>
      <c r="B2341" s="125" t="s">
        <v>2693</v>
      </c>
      <c r="C2341" s="125" t="s">
        <v>2693</v>
      </c>
      <c r="D2341" s="96" t="s">
        <v>71</v>
      </c>
      <c r="E2341" s="126">
        <v>2029342</v>
      </c>
      <c r="F2341" s="125" t="s">
        <v>3414</v>
      </c>
      <c r="G2341" s="98"/>
      <c r="H2341" s="94" t="s">
        <v>73</v>
      </c>
      <c r="I2341" s="99"/>
      <c r="J2341" s="99"/>
      <c r="K2341" s="99" t="s">
        <v>3976</v>
      </c>
      <c r="L2341" s="99"/>
      <c r="M2341" s="99"/>
      <c r="N2341" s="126" t="s">
        <v>219</v>
      </c>
      <c r="O2341" s="99"/>
    </row>
    <row r="2342" spans="1:15" s="62" customFormat="1" ht="40.5" x14ac:dyDescent="0.2">
      <c r="A2342" s="99" t="s">
        <v>3967</v>
      </c>
      <c r="B2342" s="114" t="s">
        <v>2693</v>
      </c>
      <c r="C2342" s="114" t="s">
        <v>2693</v>
      </c>
      <c r="D2342" s="96" t="s">
        <v>71</v>
      </c>
      <c r="E2342" s="124">
        <v>2029347</v>
      </c>
      <c r="F2342" s="114" t="s">
        <v>3415</v>
      </c>
      <c r="G2342" s="98"/>
      <c r="H2342" s="94" t="s">
        <v>73</v>
      </c>
      <c r="I2342" s="99"/>
      <c r="J2342" s="99"/>
      <c r="K2342" s="99" t="s">
        <v>3976</v>
      </c>
      <c r="L2342" s="99"/>
      <c r="M2342" s="99"/>
      <c r="N2342" s="124" t="s">
        <v>219</v>
      </c>
      <c r="O2342" s="99"/>
    </row>
    <row r="2343" spans="1:15" s="62" customFormat="1" ht="27" x14ac:dyDescent="0.2">
      <c r="A2343" s="99" t="s">
        <v>3967</v>
      </c>
      <c r="B2343" s="125" t="s">
        <v>2693</v>
      </c>
      <c r="C2343" s="125" t="s">
        <v>2693</v>
      </c>
      <c r="D2343" s="96" t="s">
        <v>71</v>
      </c>
      <c r="E2343" s="126">
        <v>2029385</v>
      </c>
      <c r="F2343" s="125" t="s">
        <v>3416</v>
      </c>
      <c r="G2343" s="98"/>
      <c r="H2343" s="94" t="s">
        <v>73</v>
      </c>
      <c r="I2343" s="99"/>
      <c r="J2343" s="99"/>
      <c r="K2343" s="99" t="s">
        <v>3976</v>
      </c>
      <c r="L2343" s="99"/>
      <c r="M2343" s="99"/>
      <c r="N2343" s="126" t="s">
        <v>219</v>
      </c>
      <c r="O2343" s="99"/>
    </row>
    <row r="2344" spans="1:15" s="62" customFormat="1" ht="54" x14ac:dyDescent="0.2">
      <c r="A2344" s="99" t="s">
        <v>3967</v>
      </c>
      <c r="B2344" s="114" t="s">
        <v>2693</v>
      </c>
      <c r="C2344" s="114" t="s">
        <v>2693</v>
      </c>
      <c r="D2344" s="96" t="s">
        <v>71</v>
      </c>
      <c r="E2344" s="124">
        <v>2029396</v>
      </c>
      <c r="F2344" s="114" t="s">
        <v>3417</v>
      </c>
      <c r="G2344" s="98"/>
      <c r="H2344" s="94" t="s">
        <v>73</v>
      </c>
      <c r="I2344" s="99"/>
      <c r="J2344" s="99"/>
      <c r="K2344" s="99" t="s">
        <v>3976</v>
      </c>
      <c r="L2344" s="99"/>
      <c r="M2344" s="99"/>
      <c r="N2344" s="124" t="s">
        <v>219</v>
      </c>
      <c r="O2344" s="99"/>
    </row>
    <row r="2345" spans="1:15" s="62" customFormat="1" ht="67.5" x14ac:dyDescent="0.2">
      <c r="A2345" s="99" t="s">
        <v>3967</v>
      </c>
      <c r="B2345" s="125" t="s">
        <v>2693</v>
      </c>
      <c r="C2345" s="125" t="s">
        <v>2693</v>
      </c>
      <c r="D2345" s="96" t="s">
        <v>71</v>
      </c>
      <c r="E2345" s="126">
        <v>2029398</v>
      </c>
      <c r="F2345" s="125" t="s">
        <v>3418</v>
      </c>
      <c r="G2345" s="98"/>
      <c r="H2345" s="94" t="s">
        <v>73</v>
      </c>
      <c r="I2345" s="99"/>
      <c r="J2345" s="99"/>
      <c r="K2345" s="99" t="s">
        <v>3976</v>
      </c>
      <c r="L2345" s="99"/>
      <c r="M2345" s="99"/>
      <c r="N2345" s="126" t="s">
        <v>219</v>
      </c>
      <c r="O2345" s="99"/>
    </row>
    <row r="2346" spans="1:15" s="62" customFormat="1" ht="27" x14ac:dyDescent="0.2">
      <c r="A2346" s="99" t="s">
        <v>3967</v>
      </c>
      <c r="B2346" s="114" t="s">
        <v>2693</v>
      </c>
      <c r="C2346" s="114" t="s">
        <v>2693</v>
      </c>
      <c r="D2346" s="96" t="s">
        <v>71</v>
      </c>
      <c r="E2346" s="124">
        <v>2029419</v>
      </c>
      <c r="F2346" s="114" t="s">
        <v>3419</v>
      </c>
      <c r="G2346" s="98"/>
      <c r="H2346" s="94" t="s">
        <v>73</v>
      </c>
      <c r="I2346" s="99"/>
      <c r="J2346" s="99"/>
      <c r="K2346" s="99" t="s">
        <v>3976</v>
      </c>
      <c r="L2346" s="99"/>
      <c r="M2346" s="99"/>
      <c r="N2346" s="124" t="s">
        <v>219</v>
      </c>
      <c r="O2346" s="99"/>
    </row>
    <row r="2347" spans="1:15" s="62" customFormat="1" ht="54" x14ac:dyDescent="0.2">
      <c r="A2347" s="99" t="s">
        <v>3967</v>
      </c>
      <c r="B2347" s="125" t="s">
        <v>2693</v>
      </c>
      <c r="C2347" s="125" t="s">
        <v>2693</v>
      </c>
      <c r="D2347" s="96" t="s">
        <v>71</v>
      </c>
      <c r="E2347" s="126">
        <v>2029470</v>
      </c>
      <c r="F2347" s="125" t="s">
        <v>3420</v>
      </c>
      <c r="G2347" s="98"/>
      <c r="H2347" s="94" t="s">
        <v>73</v>
      </c>
      <c r="I2347" s="99"/>
      <c r="J2347" s="99"/>
      <c r="K2347" s="99" t="s">
        <v>3976</v>
      </c>
      <c r="L2347" s="99"/>
      <c r="M2347" s="99"/>
      <c r="N2347" s="126" t="s">
        <v>219</v>
      </c>
      <c r="O2347" s="99"/>
    </row>
    <row r="2348" spans="1:15" s="62" customFormat="1" ht="27" x14ac:dyDescent="0.2">
      <c r="A2348" s="99" t="s">
        <v>3967</v>
      </c>
      <c r="B2348" s="114" t="s">
        <v>2693</v>
      </c>
      <c r="C2348" s="114" t="s">
        <v>2693</v>
      </c>
      <c r="D2348" s="96" t="s">
        <v>71</v>
      </c>
      <c r="E2348" s="124">
        <v>2029485</v>
      </c>
      <c r="F2348" s="114" t="s">
        <v>3421</v>
      </c>
      <c r="G2348" s="98"/>
      <c r="H2348" s="94" t="s">
        <v>73</v>
      </c>
      <c r="I2348" s="99"/>
      <c r="J2348" s="99"/>
      <c r="K2348" s="99" t="s">
        <v>3976</v>
      </c>
      <c r="L2348" s="99"/>
      <c r="M2348" s="99"/>
      <c r="N2348" s="124" t="s">
        <v>219</v>
      </c>
      <c r="O2348" s="99"/>
    </row>
    <row r="2349" spans="1:15" s="62" customFormat="1" ht="40.5" x14ac:dyDescent="0.2">
      <c r="A2349" s="99" t="s">
        <v>3967</v>
      </c>
      <c r="B2349" s="125" t="s">
        <v>2693</v>
      </c>
      <c r="C2349" s="125" t="s">
        <v>2693</v>
      </c>
      <c r="D2349" s="96" t="s">
        <v>71</v>
      </c>
      <c r="E2349" s="126">
        <v>2029485</v>
      </c>
      <c r="F2349" s="125" t="s">
        <v>3422</v>
      </c>
      <c r="G2349" s="98"/>
      <c r="H2349" s="94" t="s">
        <v>73</v>
      </c>
      <c r="I2349" s="99"/>
      <c r="J2349" s="99"/>
      <c r="K2349" s="99" t="s">
        <v>3976</v>
      </c>
      <c r="L2349" s="99"/>
      <c r="M2349" s="99"/>
      <c r="N2349" s="126" t="s">
        <v>219</v>
      </c>
      <c r="O2349" s="99"/>
    </row>
    <row r="2350" spans="1:15" s="62" customFormat="1" ht="40.5" x14ac:dyDescent="0.2">
      <c r="A2350" s="99" t="s">
        <v>3967</v>
      </c>
      <c r="B2350" s="114" t="s">
        <v>2693</v>
      </c>
      <c r="C2350" s="114" t="s">
        <v>2693</v>
      </c>
      <c r="D2350" s="96" t="s">
        <v>71</v>
      </c>
      <c r="E2350" s="124">
        <v>2029508</v>
      </c>
      <c r="F2350" s="114" t="s">
        <v>3423</v>
      </c>
      <c r="G2350" s="98"/>
      <c r="H2350" s="94" t="s">
        <v>73</v>
      </c>
      <c r="I2350" s="99"/>
      <c r="J2350" s="99"/>
      <c r="K2350" s="99" t="s">
        <v>3976</v>
      </c>
      <c r="L2350" s="99"/>
      <c r="M2350" s="99"/>
      <c r="N2350" s="124" t="s">
        <v>219</v>
      </c>
      <c r="O2350" s="99"/>
    </row>
    <row r="2351" spans="1:15" s="62" customFormat="1" ht="81" x14ac:dyDescent="0.2">
      <c r="A2351" s="99" t="s">
        <v>3967</v>
      </c>
      <c r="B2351" s="125" t="s">
        <v>2693</v>
      </c>
      <c r="C2351" s="125" t="s">
        <v>2693</v>
      </c>
      <c r="D2351" s="96" t="s">
        <v>71</v>
      </c>
      <c r="E2351" s="126">
        <v>2029544</v>
      </c>
      <c r="F2351" s="125" t="s">
        <v>3424</v>
      </c>
      <c r="G2351" s="98"/>
      <c r="H2351" s="94" t="s">
        <v>73</v>
      </c>
      <c r="I2351" s="99"/>
      <c r="J2351" s="99"/>
      <c r="K2351" s="99" t="s">
        <v>3976</v>
      </c>
      <c r="L2351" s="99"/>
      <c r="M2351" s="99"/>
      <c r="N2351" s="126" t="s">
        <v>219</v>
      </c>
      <c r="O2351" s="99"/>
    </row>
    <row r="2352" spans="1:15" s="62" customFormat="1" ht="54" x14ac:dyDescent="0.2">
      <c r="A2352" s="99" t="s">
        <v>3967</v>
      </c>
      <c r="B2352" s="114" t="s">
        <v>2693</v>
      </c>
      <c r="C2352" s="114" t="s">
        <v>2693</v>
      </c>
      <c r="D2352" s="96" t="s">
        <v>71</v>
      </c>
      <c r="E2352" s="124">
        <v>2029621</v>
      </c>
      <c r="F2352" s="114" t="s">
        <v>3425</v>
      </c>
      <c r="G2352" s="98"/>
      <c r="H2352" s="94" t="s">
        <v>73</v>
      </c>
      <c r="I2352" s="99"/>
      <c r="J2352" s="99"/>
      <c r="K2352" s="99" t="s">
        <v>3976</v>
      </c>
      <c r="L2352" s="99"/>
      <c r="M2352" s="99"/>
      <c r="N2352" s="124" t="s">
        <v>219</v>
      </c>
      <c r="O2352" s="99"/>
    </row>
    <row r="2353" spans="1:15" s="62" customFormat="1" ht="67.5" x14ac:dyDescent="0.2">
      <c r="A2353" s="99" t="s">
        <v>3967</v>
      </c>
      <c r="B2353" s="125" t="s">
        <v>2693</v>
      </c>
      <c r="C2353" s="125" t="s">
        <v>2693</v>
      </c>
      <c r="D2353" s="96" t="s">
        <v>71</v>
      </c>
      <c r="E2353" s="126">
        <v>2029624</v>
      </c>
      <c r="F2353" s="125" t="s">
        <v>3426</v>
      </c>
      <c r="G2353" s="98"/>
      <c r="H2353" s="94" t="s">
        <v>73</v>
      </c>
      <c r="I2353" s="99"/>
      <c r="J2353" s="99"/>
      <c r="K2353" s="99" t="s">
        <v>3976</v>
      </c>
      <c r="L2353" s="99"/>
      <c r="M2353" s="99"/>
      <c r="N2353" s="126" t="s">
        <v>219</v>
      </c>
      <c r="O2353" s="99"/>
    </row>
    <row r="2354" spans="1:15" s="62" customFormat="1" ht="40.5" x14ac:dyDescent="0.2">
      <c r="A2354" s="99" t="s">
        <v>3967</v>
      </c>
      <c r="B2354" s="114" t="s">
        <v>2693</v>
      </c>
      <c r="C2354" s="114" t="s">
        <v>2693</v>
      </c>
      <c r="D2354" s="96" t="s">
        <v>71</v>
      </c>
      <c r="E2354" s="124">
        <v>2029630</v>
      </c>
      <c r="F2354" s="114" t="s">
        <v>3427</v>
      </c>
      <c r="G2354" s="98"/>
      <c r="H2354" s="94" t="s">
        <v>73</v>
      </c>
      <c r="I2354" s="99"/>
      <c r="J2354" s="99"/>
      <c r="K2354" s="99" t="s">
        <v>3976</v>
      </c>
      <c r="L2354" s="99"/>
      <c r="M2354" s="99"/>
      <c r="N2354" s="124" t="s">
        <v>219</v>
      </c>
      <c r="O2354" s="99"/>
    </row>
    <row r="2355" spans="1:15" s="62" customFormat="1" ht="27" x14ac:dyDescent="0.2">
      <c r="A2355" s="99" t="s">
        <v>3967</v>
      </c>
      <c r="B2355" s="125" t="s">
        <v>2693</v>
      </c>
      <c r="C2355" s="125" t="s">
        <v>2693</v>
      </c>
      <c r="D2355" s="96" t="s">
        <v>71</v>
      </c>
      <c r="E2355" s="126">
        <v>2029646</v>
      </c>
      <c r="F2355" s="125" t="s">
        <v>3428</v>
      </c>
      <c r="G2355" s="98"/>
      <c r="H2355" s="94" t="s">
        <v>73</v>
      </c>
      <c r="I2355" s="99"/>
      <c r="J2355" s="99"/>
      <c r="K2355" s="99" t="s">
        <v>3976</v>
      </c>
      <c r="L2355" s="99"/>
      <c r="M2355" s="99"/>
      <c r="N2355" s="126" t="s">
        <v>219</v>
      </c>
      <c r="O2355" s="99"/>
    </row>
    <row r="2356" spans="1:15" s="62" customFormat="1" ht="67.5" x14ac:dyDescent="0.2">
      <c r="A2356" s="99" t="s">
        <v>3967</v>
      </c>
      <c r="B2356" s="114" t="s">
        <v>2693</v>
      </c>
      <c r="C2356" s="114" t="s">
        <v>2693</v>
      </c>
      <c r="D2356" s="96" t="s">
        <v>71</v>
      </c>
      <c r="E2356" s="124">
        <v>2029726</v>
      </c>
      <c r="F2356" s="114" t="s">
        <v>3429</v>
      </c>
      <c r="G2356" s="98"/>
      <c r="H2356" s="94" t="s">
        <v>73</v>
      </c>
      <c r="I2356" s="99"/>
      <c r="J2356" s="99"/>
      <c r="K2356" s="99" t="s">
        <v>3976</v>
      </c>
      <c r="L2356" s="99"/>
      <c r="M2356" s="99"/>
      <c r="N2356" s="124" t="s">
        <v>219</v>
      </c>
      <c r="O2356" s="99"/>
    </row>
    <row r="2357" spans="1:15" s="62" customFormat="1" ht="67.5" x14ac:dyDescent="0.2">
      <c r="A2357" s="99" t="s">
        <v>3967</v>
      </c>
      <c r="B2357" s="125" t="s">
        <v>2693</v>
      </c>
      <c r="C2357" s="125" t="s">
        <v>2693</v>
      </c>
      <c r="D2357" s="96" t="s">
        <v>71</v>
      </c>
      <c r="E2357" s="126">
        <v>2029751</v>
      </c>
      <c r="F2357" s="125" t="s">
        <v>3430</v>
      </c>
      <c r="G2357" s="98"/>
      <c r="H2357" s="94" t="s">
        <v>73</v>
      </c>
      <c r="I2357" s="99"/>
      <c r="J2357" s="99"/>
      <c r="K2357" s="99" t="s">
        <v>3976</v>
      </c>
      <c r="L2357" s="99"/>
      <c r="M2357" s="99"/>
      <c r="N2357" s="126" t="s">
        <v>219</v>
      </c>
      <c r="O2357" s="99"/>
    </row>
    <row r="2358" spans="1:15" s="62" customFormat="1" ht="81" x14ac:dyDescent="0.2">
      <c r="A2358" s="99" t="s">
        <v>3967</v>
      </c>
      <c r="B2358" s="114" t="s">
        <v>2693</v>
      </c>
      <c r="C2358" s="114" t="s">
        <v>2693</v>
      </c>
      <c r="D2358" s="96" t="s">
        <v>71</v>
      </c>
      <c r="E2358" s="124">
        <v>2029773</v>
      </c>
      <c r="F2358" s="114" t="s">
        <v>3431</v>
      </c>
      <c r="G2358" s="98"/>
      <c r="H2358" s="94" t="s">
        <v>73</v>
      </c>
      <c r="I2358" s="99"/>
      <c r="J2358" s="99"/>
      <c r="K2358" s="99" t="s">
        <v>3976</v>
      </c>
      <c r="L2358" s="99"/>
      <c r="M2358" s="99"/>
      <c r="N2358" s="124" t="s">
        <v>219</v>
      </c>
      <c r="O2358" s="99"/>
    </row>
    <row r="2359" spans="1:15" s="62" customFormat="1" ht="54" x14ac:dyDescent="0.2">
      <c r="A2359" s="99" t="s">
        <v>3967</v>
      </c>
      <c r="B2359" s="125" t="s">
        <v>2693</v>
      </c>
      <c r="C2359" s="125" t="s">
        <v>2693</v>
      </c>
      <c r="D2359" s="96" t="s">
        <v>71</v>
      </c>
      <c r="E2359" s="126">
        <v>2029879</v>
      </c>
      <c r="F2359" s="125" t="s">
        <v>3432</v>
      </c>
      <c r="G2359" s="98"/>
      <c r="H2359" s="94" t="s">
        <v>73</v>
      </c>
      <c r="I2359" s="99"/>
      <c r="J2359" s="99"/>
      <c r="K2359" s="99" t="s">
        <v>3976</v>
      </c>
      <c r="L2359" s="99"/>
      <c r="M2359" s="99"/>
      <c r="N2359" s="126" t="s">
        <v>219</v>
      </c>
      <c r="O2359" s="99"/>
    </row>
    <row r="2360" spans="1:15" s="62" customFormat="1" ht="40.5" x14ac:dyDescent="0.2">
      <c r="A2360" s="99" t="s">
        <v>3967</v>
      </c>
      <c r="B2360" s="114" t="s">
        <v>2693</v>
      </c>
      <c r="C2360" s="114" t="s">
        <v>2693</v>
      </c>
      <c r="D2360" s="96" t="s">
        <v>71</v>
      </c>
      <c r="E2360" s="124">
        <v>2029902</v>
      </c>
      <c r="F2360" s="114" t="s">
        <v>3433</v>
      </c>
      <c r="G2360" s="98"/>
      <c r="H2360" s="94" t="s">
        <v>73</v>
      </c>
      <c r="I2360" s="99"/>
      <c r="J2360" s="99"/>
      <c r="K2360" s="99" t="s">
        <v>3976</v>
      </c>
      <c r="L2360" s="99"/>
      <c r="M2360" s="99"/>
      <c r="N2360" s="124" t="s">
        <v>219</v>
      </c>
      <c r="O2360" s="99"/>
    </row>
    <row r="2361" spans="1:15" s="62" customFormat="1" ht="54" x14ac:dyDescent="0.2">
      <c r="A2361" s="99" t="s">
        <v>3967</v>
      </c>
      <c r="B2361" s="125" t="s">
        <v>2693</v>
      </c>
      <c r="C2361" s="125" t="s">
        <v>2693</v>
      </c>
      <c r="D2361" s="96" t="s">
        <v>71</v>
      </c>
      <c r="E2361" s="126" t="s">
        <v>3968</v>
      </c>
      <c r="F2361" s="125" t="s">
        <v>3434</v>
      </c>
      <c r="G2361" s="98"/>
      <c r="H2361" s="94" t="s">
        <v>73</v>
      </c>
      <c r="I2361" s="99"/>
      <c r="J2361" s="99"/>
      <c r="K2361" s="99" t="s">
        <v>3976</v>
      </c>
      <c r="L2361" s="99"/>
      <c r="M2361" s="99"/>
      <c r="N2361" s="126" t="s">
        <v>219</v>
      </c>
      <c r="O2361" s="99"/>
    </row>
    <row r="2362" spans="1:15" s="62" customFormat="1" ht="27" x14ac:dyDescent="0.2">
      <c r="A2362" s="99" t="s">
        <v>3967</v>
      </c>
      <c r="B2362" s="114" t="s">
        <v>2694</v>
      </c>
      <c r="C2362" s="114" t="s">
        <v>2694</v>
      </c>
      <c r="D2362" s="96" t="s">
        <v>71</v>
      </c>
      <c r="E2362" s="124">
        <v>1000004</v>
      </c>
      <c r="F2362" s="114" t="s">
        <v>439</v>
      </c>
      <c r="G2362" s="98"/>
      <c r="H2362" s="94" t="s">
        <v>73</v>
      </c>
      <c r="I2362" s="99"/>
      <c r="J2362" s="99"/>
      <c r="K2362" s="99" t="s">
        <v>3976</v>
      </c>
      <c r="L2362" s="99"/>
      <c r="M2362" s="99"/>
      <c r="N2362" s="124" t="s">
        <v>219</v>
      </c>
      <c r="O2362" s="99"/>
    </row>
    <row r="2363" spans="1:15" s="62" customFormat="1" ht="27" x14ac:dyDescent="0.2">
      <c r="A2363" s="99" t="s">
        <v>3967</v>
      </c>
      <c r="B2363" s="125" t="s">
        <v>2694</v>
      </c>
      <c r="C2363" s="125" t="s">
        <v>2694</v>
      </c>
      <c r="D2363" s="96" t="s">
        <v>71</v>
      </c>
      <c r="E2363" s="126">
        <v>1000007</v>
      </c>
      <c r="F2363" s="125" t="s">
        <v>456</v>
      </c>
      <c r="G2363" s="98"/>
      <c r="H2363" s="94" t="s">
        <v>73</v>
      </c>
      <c r="I2363" s="99"/>
      <c r="J2363" s="99"/>
      <c r="K2363" s="99" t="s">
        <v>3976</v>
      </c>
      <c r="L2363" s="99"/>
      <c r="M2363" s="99"/>
      <c r="N2363" s="126" t="s">
        <v>219</v>
      </c>
      <c r="O2363" s="99"/>
    </row>
    <row r="2364" spans="1:15" s="62" customFormat="1" ht="27" x14ac:dyDescent="0.2">
      <c r="A2364" s="99" t="s">
        <v>3967</v>
      </c>
      <c r="B2364" s="114" t="s">
        <v>2694</v>
      </c>
      <c r="C2364" s="114" t="s">
        <v>2694</v>
      </c>
      <c r="D2364" s="96" t="s">
        <v>71</v>
      </c>
      <c r="E2364" s="124">
        <v>1000009</v>
      </c>
      <c r="F2364" s="114" t="s">
        <v>3435</v>
      </c>
      <c r="G2364" s="98"/>
      <c r="H2364" s="94" t="s">
        <v>73</v>
      </c>
      <c r="I2364" s="99"/>
      <c r="J2364" s="99"/>
      <c r="K2364" s="99" t="s">
        <v>3976</v>
      </c>
      <c r="L2364" s="99"/>
      <c r="M2364" s="99"/>
      <c r="N2364" s="124" t="s">
        <v>219</v>
      </c>
      <c r="O2364" s="99"/>
    </row>
    <row r="2365" spans="1:15" s="62" customFormat="1" ht="27" x14ac:dyDescent="0.2">
      <c r="A2365" s="99" t="s">
        <v>3967</v>
      </c>
      <c r="B2365" s="125" t="s">
        <v>2694</v>
      </c>
      <c r="C2365" s="125" t="s">
        <v>2694</v>
      </c>
      <c r="D2365" s="96" t="s">
        <v>71</v>
      </c>
      <c r="E2365" s="126">
        <v>1000010</v>
      </c>
      <c r="F2365" s="125" t="s">
        <v>3436</v>
      </c>
      <c r="G2365" s="98"/>
      <c r="H2365" s="94" t="s">
        <v>73</v>
      </c>
      <c r="I2365" s="99"/>
      <c r="J2365" s="99"/>
      <c r="K2365" s="99" t="s">
        <v>3976</v>
      </c>
      <c r="L2365" s="99"/>
      <c r="M2365" s="99"/>
      <c r="N2365" s="126" t="s">
        <v>219</v>
      </c>
      <c r="O2365" s="99"/>
    </row>
    <row r="2366" spans="1:15" s="62" customFormat="1" ht="27" x14ac:dyDescent="0.2">
      <c r="A2366" s="99" t="s">
        <v>3967</v>
      </c>
      <c r="B2366" s="114" t="s">
        <v>2694</v>
      </c>
      <c r="C2366" s="114" t="s">
        <v>2694</v>
      </c>
      <c r="D2366" s="96" t="s">
        <v>71</v>
      </c>
      <c r="E2366" s="124">
        <v>1000011</v>
      </c>
      <c r="F2366" s="114" t="s">
        <v>3437</v>
      </c>
      <c r="G2366" s="98"/>
      <c r="H2366" s="94" t="s">
        <v>73</v>
      </c>
      <c r="I2366" s="99"/>
      <c r="J2366" s="99"/>
      <c r="K2366" s="99" t="s">
        <v>3976</v>
      </c>
      <c r="L2366" s="99"/>
      <c r="M2366" s="99"/>
      <c r="N2366" s="124" t="s">
        <v>219</v>
      </c>
      <c r="O2366" s="99"/>
    </row>
    <row r="2367" spans="1:15" s="62" customFormat="1" ht="27" x14ac:dyDescent="0.2">
      <c r="A2367" s="99" t="s">
        <v>3967</v>
      </c>
      <c r="B2367" s="125" t="s">
        <v>2694</v>
      </c>
      <c r="C2367" s="125" t="s">
        <v>2694</v>
      </c>
      <c r="D2367" s="96" t="s">
        <v>71</v>
      </c>
      <c r="E2367" s="126">
        <v>1000012</v>
      </c>
      <c r="F2367" s="125" t="s">
        <v>3438</v>
      </c>
      <c r="G2367" s="98"/>
      <c r="H2367" s="94" t="s">
        <v>73</v>
      </c>
      <c r="I2367" s="99"/>
      <c r="J2367" s="99"/>
      <c r="K2367" s="99" t="s">
        <v>3976</v>
      </c>
      <c r="L2367" s="99"/>
      <c r="M2367" s="99"/>
      <c r="N2367" s="126" t="s">
        <v>219</v>
      </c>
      <c r="O2367" s="99"/>
    </row>
    <row r="2368" spans="1:15" s="62" customFormat="1" ht="40.5" x14ac:dyDescent="0.2">
      <c r="A2368" s="99" t="s">
        <v>3967</v>
      </c>
      <c r="B2368" s="114" t="s">
        <v>2694</v>
      </c>
      <c r="C2368" s="114" t="s">
        <v>2694</v>
      </c>
      <c r="D2368" s="96" t="s">
        <v>71</v>
      </c>
      <c r="E2368" s="124">
        <v>1000013</v>
      </c>
      <c r="F2368" s="114" t="s">
        <v>3439</v>
      </c>
      <c r="G2368" s="98"/>
      <c r="H2368" s="94" t="s">
        <v>73</v>
      </c>
      <c r="I2368" s="99"/>
      <c r="J2368" s="99"/>
      <c r="K2368" s="99" t="s">
        <v>3976</v>
      </c>
      <c r="L2368" s="99"/>
      <c r="M2368" s="99"/>
      <c r="N2368" s="124" t="s">
        <v>219</v>
      </c>
      <c r="O2368" s="99"/>
    </row>
    <row r="2369" spans="1:15" s="62" customFormat="1" ht="40.5" x14ac:dyDescent="0.2">
      <c r="A2369" s="99" t="s">
        <v>3967</v>
      </c>
      <c r="B2369" s="125" t="s">
        <v>2694</v>
      </c>
      <c r="C2369" s="125" t="s">
        <v>2694</v>
      </c>
      <c r="D2369" s="96" t="s">
        <v>71</v>
      </c>
      <c r="E2369" s="126">
        <v>1000017</v>
      </c>
      <c r="F2369" s="125" t="s">
        <v>3440</v>
      </c>
      <c r="G2369" s="98"/>
      <c r="H2369" s="94" t="s">
        <v>73</v>
      </c>
      <c r="I2369" s="99"/>
      <c r="J2369" s="99"/>
      <c r="K2369" s="99" t="s">
        <v>3976</v>
      </c>
      <c r="L2369" s="99"/>
      <c r="M2369" s="99"/>
      <c r="N2369" s="126" t="s">
        <v>219</v>
      </c>
      <c r="O2369" s="99"/>
    </row>
    <row r="2370" spans="1:15" s="62" customFormat="1" ht="27" x14ac:dyDescent="0.2">
      <c r="A2370" s="99" t="s">
        <v>3967</v>
      </c>
      <c r="B2370" s="114" t="s">
        <v>2694</v>
      </c>
      <c r="C2370" s="114" t="s">
        <v>2694</v>
      </c>
      <c r="D2370" s="96" t="s">
        <v>71</v>
      </c>
      <c r="E2370" s="124">
        <v>1000018</v>
      </c>
      <c r="F2370" s="114" t="s">
        <v>3441</v>
      </c>
      <c r="G2370" s="98"/>
      <c r="H2370" s="94" t="s">
        <v>73</v>
      </c>
      <c r="I2370" s="99"/>
      <c r="J2370" s="99"/>
      <c r="K2370" s="99" t="s">
        <v>3976</v>
      </c>
      <c r="L2370" s="99"/>
      <c r="M2370" s="99"/>
      <c r="N2370" s="124" t="s">
        <v>219</v>
      </c>
      <c r="O2370" s="99"/>
    </row>
    <row r="2371" spans="1:15" s="62" customFormat="1" ht="27" x14ac:dyDescent="0.2">
      <c r="A2371" s="99" t="s">
        <v>3967</v>
      </c>
      <c r="B2371" s="125" t="s">
        <v>2694</v>
      </c>
      <c r="C2371" s="125" t="s">
        <v>2694</v>
      </c>
      <c r="D2371" s="96" t="s">
        <v>71</v>
      </c>
      <c r="E2371" s="126">
        <v>1000019</v>
      </c>
      <c r="F2371" s="125" t="s">
        <v>3442</v>
      </c>
      <c r="G2371" s="98"/>
      <c r="H2371" s="94" t="s">
        <v>73</v>
      </c>
      <c r="I2371" s="99"/>
      <c r="J2371" s="99"/>
      <c r="K2371" s="99" t="s">
        <v>3976</v>
      </c>
      <c r="L2371" s="99"/>
      <c r="M2371" s="99"/>
      <c r="N2371" s="126" t="s">
        <v>219</v>
      </c>
      <c r="O2371" s="99"/>
    </row>
    <row r="2372" spans="1:15" s="62" customFormat="1" ht="40.5" x14ac:dyDescent="0.2">
      <c r="A2372" s="99" t="s">
        <v>3967</v>
      </c>
      <c r="B2372" s="114" t="s">
        <v>2694</v>
      </c>
      <c r="C2372" s="114" t="s">
        <v>2694</v>
      </c>
      <c r="D2372" s="96" t="s">
        <v>71</v>
      </c>
      <c r="E2372" s="124">
        <v>1000020</v>
      </c>
      <c r="F2372" s="114" t="s">
        <v>3443</v>
      </c>
      <c r="G2372" s="98"/>
      <c r="H2372" s="94" t="s">
        <v>73</v>
      </c>
      <c r="I2372" s="99"/>
      <c r="J2372" s="99"/>
      <c r="K2372" s="99" t="s">
        <v>3976</v>
      </c>
      <c r="L2372" s="99"/>
      <c r="M2372" s="99"/>
      <c r="N2372" s="124" t="s">
        <v>219</v>
      </c>
      <c r="O2372" s="99"/>
    </row>
    <row r="2373" spans="1:15" s="62" customFormat="1" ht="27" x14ac:dyDescent="0.2">
      <c r="A2373" s="99" t="s">
        <v>3967</v>
      </c>
      <c r="B2373" s="125" t="s">
        <v>2694</v>
      </c>
      <c r="C2373" s="125" t="s">
        <v>2694</v>
      </c>
      <c r="D2373" s="96" t="s">
        <v>71</v>
      </c>
      <c r="E2373" s="126">
        <v>2015149</v>
      </c>
      <c r="F2373" s="125" t="s">
        <v>3444</v>
      </c>
      <c r="G2373" s="98"/>
      <c r="H2373" s="94" t="s">
        <v>73</v>
      </c>
      <c r="I2373" s="99"/>
      <c r="J2373" s="99"/>
      <c r="K2373" s="99" t="s">
        <v>3976</v>
      </c>
      <c r="L2373" s="99"/>
      <c r="M2373" s="99"/>
      <c r="N2373" s="126" t="s">
        <v>219</v>
      </c>
      <c r="O2373" s="99"/>
    </row>
    <row r="2374" spans="1:15" s="62" customFormat="1" ht="27" x14ac:dyDescent="0.2">
      <c r="A2374" s="99" t="s">
        <v>3967</v>
      </c>
      <c r="B2374" s="114" t="s">
        <v>2694</v>
      </c>
      <c r="C2374" s="114" t="s">
        <v>2694</v>
      </c>
      <c r="D2374" s="96" t="s">
        <v>71</v>
      </c>
      <c r="E2374" s="124">
        <v>2015151</v>
      </c>
      <c r="F2374" s="114" t="s">
        <v>3445</v>
      </c>
      <c r="G2374" s="98"/>
      <c r="H2374" s="94" t="s">
        <v>73</v>
      </c>
      <c r="I2374" s="99"/>
      <c r="J2374" s="99"/>
      <c r="K2374" s="99" t="s">
        <v>3976</v>
      </c>
      <c r="L2374" s="99"/>
      <c r="M2374" s="99"/>
      <c r="N2374" s="124" t="s">
        <v>219</v>
      </c>
      <c r="O2374" s="99"/>
    </row>
    <row r="2375" spans="1:15" s="62" customFormat="1" ht="27" x14ac:dyDescent="0.2">
      <c r="A2375" s="99" t="s">
        <v>3967</v>
      </c>
      <c r="B2375" s="125" t="s">
        <v>2694</v>
      </c>
      <c r="C2375" s="125" t="s">
        <v>2694</v>
      </c>
      <c r="D2375" s="96" t="s">
        <v>71</v>
      </c>
      <c r="E2375" s="126">
        <v>2015152</v>
      </c>
      <c r="F2375" s="125" t="s">
        <v>3446</v>
      </c>
      <c r="G2375" s="98"/>
      <c r="H2375" s="94" t="s">
        <v>73</v>
      </c>
      <c r="I2375" s="99"/>
      <c r="J2375" s="99"/>
      <c r="K2375" s="99" t="s">
        <v>3976</v>
      </c>
      <c r="L2375" s="99"/>
      <c r="M2375" s="99"/>
      <c r="N2375" s="126" t="s">
        <v>219</v>
      </c>
      <c r="O2375" s="99"/>
    </row>
    <row r="2376" spans="1:15" s="62" customFormat="1" ht="27" x14ac:dyDescent="0.2">
      <c r="A2376" s="99" t="s">
        <v>3967</v>
      </c>
      <c r="B2376" s="114" t="s">
        <v>2694</v>
      </c>
      <c r="C2376" s="114" t="s">
        <v>2694</v>
      </c>
      <c r="D2376" s="96" t="s">
        <v>71</v>
      </c>
      <c r="E2376" s="124">
        <v>2015155</v>
      </c>
      <c r="F2376" s="114" t="s">
        <v>3447</v>
      </c>
      <c r="G2376" s="98"/>
      <c r="H2376" s="94" t="s">
        <v>73</v>
      </c>
      <c r="I2376" s="99"/>
      <c r="J2376" s="99"/>
      <c r="K2376" s="99" t="s">
        <v>3976</v>
      </c>
      <c r="L2376" s="99"/>
      <c r="M2376" s="99"/>
      <c r="N2376" s="124" t="s">
        <v>219</v>
      </c>
      <c r="O2376" s="99"/>
    </row>
    <row r="2377" spans="1:15" s="62" customFormat="1" ht="27" x14ac:dyDescent="0.2">
      <c r="A2377" s="99" t="s">
        <v>3967</v>
      </c>
      <c r="B2377" s="125" t="s">
        <v>2694</v>
      </c>
      <c r="C2377" s="125" t="s">
        <v>2694</v>
      </c>
      <c r="D2377" s="96" t="s">
        <v>71</v>
      </c>
      <c r="E2377" s="126">
        <v>2015159</v>
      </c>
      <c r="F2377" s="125" t="s">
        <v>3448</v>
      </c>
      <c r="G2377" s="98"/>
      <c r="H2377" s="94" t="s">
        <v>73</v>
      </c>
      <c r="I2377" s="99"/>
      <c r="J2377" s="99"/>
      <c r="K2377" s="99" t="s">
        <v>3976</v>
      </c>
      <c r="L2377" s="99"/>
      <c r="M2377" s="99"/>
      <c r="N2377" s="126" t="s">
        <v>219</v>
      </c>
      <c r="O2377" s="99"/>
    </row>
    <row r="2378" spans="1:15" s="62" customFormat="1" ht="27" x14ac:dyDescent="0.2">
      <c r="A2378" s="99" t="s">
        <v>3967</v>
      </c>
      <c r="B2378" s="114" t="s">
        <v>2694</v>
      </c>
      <c r="C2378" s="114" t="s">
        <v>2694</v>
      </c>
      <c r="D2378" s="96" t="s">
        <v>71</v>
      </c>
      <c r="E2378" s="124">
        <v>2015162</v>
      </c>
      <c r="F2378" s="114" t="s">
        <v>3449</v>
      </c>
      <c r="G2378" s="98"/>
      <c r="H2378" s="94" t="s">
        <v>73</v>
      </c>
      <c r="I2378" s="99"/>
      <c r="J2378" s="99"/>
      <c r="K2378" s="99" t="s">
        <v>3976</v>
      </c>
      <c r="L2378" s="99"/>
      <c r="M2378" s="99"/>
      <c r="N2378" s="124" t="s">
        <v>219</v>
      </c>
      <c r="O2378" s="99"/>
    </row>
    <row r="2379" spans="1:15" s="62" customFormat="1" ht="27" x14ac:dyDescent="0.2">
      <c r="A2379" s="99" t="s">
        <v>3967</v>
      </c>
      <c r="B2379" s="125" t="s">
        <v>2694</v>
      </c>
      <c r="C2379" s="125" t="s">
        <v>2694</v>
      </c>
      <c r="D2379" s="96" t="s">
        <v>71</v>
      </c>
      <c r="E2379" s="126">
        <v>2015173</v>
      </c>
      <c r="F2379" s="125" t="s">
        <v>3450</v>
      </c>
      <c r="G2379" s="98"/>
      <c r="H2379" s="94" t="s">
        <v>73</v>
      </c>
      <c r="I2379" s="99"/>
      <c r="J2379" s="99"/>
      <c r="K2379" s="99" t="s">
        <v>3976</v>
      </c>
      <c r="L2379" s="99"/>
      <c r="M2379" s="99"/>
      <c r="N2379" s="126" t="s">
        <v>219</v>
      </c>
      <c r="O2379" s="99"/>
    </row>
    <row r="2380" spans="1:15" s="62" customFormat="1" ht="40.5" x14ac:dyDescent="0.2">
      <c r="A2380" s="99" t="s">
        <v>3967</v>
      </c>
      <c r="B2380" s="114" t="s">
        <v>2694</v>
      </c>
      <c r="C2380" s="114" t="s">
        <v>2694</v>
      </c>
      <c r="D2380" s="96" t="s">
        <v>71</v>
      </c>
      <c r="E2380" s="124">
        <v>2015174</v>
      </c>
      <c r="F2380" s="114" t="s">
        <v>3451</v>
      </c>
      <c r="G2380" s="98"/>
      <c r="H2380" s="94" t="s">
        <v>73</v>
      </c>
      <c r="I2380" s="99"/>
      <c r="J2380" s="99"/>
      <c r="K2380" s="99" t="s">
        <v>3976</v>
      </c>
      <c r="L2380" s="99"/>
      <c r="M2380" s="99"/>
      <c r="N2380" s="124" t="s">
        <v>219</v>
      </c>
      <c r="O2380" s="99"/>
    </row>
    <row r="2381" spans="1:15" s="62" customFormat="1" ht="27" x14ac:dyDescent="0.2">
      <c r="A2381" s="99" t="s">
        <v>3967</v>
      </c>
      <c r="B2381" s="125" t="s">
        <v>2694</v>
      </c>
      <c r="C2381" s="125" t="s">
        <v>2694</v>
      </c>
      <c r="D2381" s="96" t="s">
        <v>71</v>
      </c>
      <c r="E2381" s="126">
        <v>2015178</v>
      </c>
      <c r="F2381" s="125" t="s">
        <v>3452</v>
      </c>
      <c r="G2381" s="98"/>
      <c r="H2381" s="94" t="s">
        <v>73</v>
      </c>
      <c r="I2381" s="99"/>
      <c r="J2381" s="99"/>
      <c r="K2381" s="99" t="s">
        <v>3976</v>
      </c>
      <c r="L2381" s="99"/>
      <c r="M2381" s="99"/>
      <c r="N2381" s="126" t="s">
        <v>219</v>
      </c>
      <c r="O2381" s="99"/>
    </row>
    <row r="2382" spans="1:15" s="62" customFormat="1" ht="27" x14ac:dyDescent="0.2">
      <c r="A2382" s="99" t="s">
        <v>3967</v>
      </c>
      <c r="B2382" s="114" t="s">
        <v>2694</v>
      </c>
      <c r="C2382" s="114" t="s">
        <v>2694</v>
      </c>
      <c r="D2382" s="96" t="s">
        <v>71</v>
      </c>
      <c r="E2382" s="124">
        <v>2015180</v>
      </c>
      <c r="F2382" s="114" t="s">
        <v>3453</v>
      </c>
      <c r="G2382" s="98"/>
      <c r="H2382" s="94" t="s">
        <v>73</v>
      </c>
      <c r="I2382" s="99"/>
      <c r="J2382" s="99"/>
      <c r="K2382" s="99" t="s">
        <v>3976</v>
      </c>
      <c r="L2382" s="99"/>
      <c r="M2382" s="99"/>
      <c r="N2382" s="124" t="s">
        <v>219</v>
      </c>
      <c r="O2382" s="99"/>
    </row>
    <row r="2383" spans="1:15" s="62" customFormat="1" ht="27" x14ac:dyDescent="0.2">
      <c r="A2383" s="99" t="s">
        <v>3967</v>
      </c>
      <c r="B2383" s="125" t="s">
        <v>2694</v>
      </c>
      <c r="C2383" s="125" t="s">
        <v>2694</v>
      </c>
      <c r="D2383" s="96" t="s">
        <v>71</v>
      </c>
      <c r="E2383" s="126">
        <v>2015186</v>
      </c>
      <c r="F2383" s="125" t="s">
        <v>3454</v>
      </c>
      <c r="G2383" s="98"/>
      <c r="H2383" s="94" t="s">
        <v>73</v>
      </c>
      <c r="I2383" s="99"/>
      <c r="J2383" s="99"/>
      <c r="K2383" s="99" t="s">
        <v>3976</v>
      </c>
      <c r="L2383" s="99"/>
      <c r="M2383" s="99"/>
      <c r="N2383" s="126" t="s">
        <v>219</v>
      </c>
      <c r="O2383" s="99"/>
    </row>
    <row r="2384" spans="1:15" s="62" customFormat="1" ht="27" x14ac:dyDescent="0.2">
      <c r="A2384" s="99" t="s">
        <v>3967</v>
      </c>
      <c r="B2384" s="114" t="s">
        <v>2694</v>
      </c>
      <c r="C2384" s="114" t="s">
        <v>2694</v>
      </c>
      <c r="D2384" s="96" t="s">
        <v>71</v>
      </c>
      <c r="E2384" s="124">
        <v>2015500</v>
      </c>
      <c r="F2384" s="114" t="s">
        <v>3455</v>
      </c>
      <c r="G2384" s="98"/>
      <c r="H2384" s="94" t="s">
        <v>73</v>
      </c>
      <c r="I2384" s="99"/>
      <c r="J2384" s="99"/>
      <c r="K2384" s="99" t="s">
        <v>3976</v>
      </c>
      <c r="L2384" s="99"/>
      <c r="M2384" s="99"/>
      <c r="N2384" s="124" t="s">
        <v>219</v>
      </c>
      <c r="O2384" s="99"/>
    </row>
    <row r="2385" spans="1:15" s="62" customFormat="1" ht="27" x14ac:dyDescent="0.2">
      <c r="A2385" s="99" t="s">
        <v>3967</v>
      </c>
      <c r="B2385" s="125" t="s">
        <v>2694</v>
      </c>
      <c r="C2385" s="125" t="s">
        <v>2694</v>
      </c>
      <c r="D2385" s="96" t="s">
        <v>71</v>
      </c>
      <c r="E2385" s="126">
        <v>2015502</v>
      </c>
      <c r="F2385" s="125" t="s">
        <v>3456</v>
      </c>
      <c r="G2385" s="98"/>
      <c r="H2385" s="94" t="s">
        <v>73</v>
      </c>
      <c r="I2385" s="99"/>
      <c r="J2385" s="99"/>
      <c r="K2385" s="99" t="s">
        <v>3976</v>
      </c>
      <c r="L2385" s="99"/>
      <c r="M2385" s="99"/>
      <c r="N2385" s="126" t="s">
        <v>219</v>
      </c>
      <c r="O2385" s="99"/>
    </row>
    <row r="2386" spans="1:15" s="62" customFormat="1" ht="27" x14ac:dyDescent="0.2">
      <c r="A2386" s="99" t="s">
        <v>3967</v>
      </c>
      <c r="B2386" s="114" t="s">
        <v>2694</v>
      </c>
      <c r="C2386" s="114" t="s">
        <v>2694</v>
      </c>
      <c r="D2386" s="96" t="s">
        <v>71</v>
      </c>
      <c r="E2386" s="124">
        <v>2015505</v>
      </c>
      <c r="F2386" s="114" t="s">
        <v>3457</v>
      </c>
      <c r="G2386" s="98"/>
      <c r="H2386" s="94" t="s">
        <v>73</v>
      </c>
      <c r="I2386" s="99"/>
      <c r="J2386" s="99"/>
      <c r="K2386" s="99" t="s">
        <v>3976</v>
      </c>
      <c r="L2386" s="99"/>
      <c r="M2386" s="99"/>
      <c r="N2386" s="124" t="s">
        <v>219</v>
      </c>
      <c r="O2386" s="99"/>
    </row>
    <row r="2387" spans="1:15" s="62" customFormat="1" ht="27" x14ac:dyDescent="0.2">
      <c r="A2387" s="99" t="s">
        <v>3967</v>
      </c>
      <c r="B2387" s="125" t="s">
        <v>2694</v>
      </c>
      <c r="C2387" s="125" t="s">
        <v>2694</v>
      </c>
      <c r="D2387" s="96" t="s">
        <v>71</v>
      </c>
      <c r="E2387" s="126">
        <v>2015507</v>
      </c>
      <c r="F2387" s="125" t="s">
        <v>3458</v>
      </c>
      <c r="G2387" s="98"/>
      <c r="H2387" s="94" t="s">
        <v>73</v>
      </c>
      <c r="I2387" s="99"/>
      <c r="J2387" s="99"/>
      <c r="K2387" s="99" t="s">
        <v>3976</v>
      </c>
      <c r="L2387" s="99"/>
      <c r="M2387" s="99"/>
      <c r="N2387" s="126" t="s">
        <v>219</v>
      </c>
      <c r="O2387" s="99"/>
    </row>
    <row r="2388" spans="1:15" s="62" customFormat="1" ht="27" x14ac:dyDescent="0.2">
      <c r="A2388" s="99" t="s">
        <v>3967</v>
      </c>
      <c r="B2388" s="114" t="s">
        <v>2694</v>
      </c>
      <c r="C2388" s="114" t="s">
        <v>2694</v>
      </c>
      <c r="D2388" s="96" t="s">
        <v>71</v>
      </c>
      <c r="E2388" s="124">
        <v>2015515</v>
      </c>
      <c r="F2388" s="114" t="s">
        <v>3459</v>
      </c>
      <c r="G2388" s="98"/>
      <c r="H2388" s="94" t="s">
        <v>73</v>
      </c>
      <c r="I2388" s="99"/>
      <c r="J2388" s="99"/>
      <c r="K2388" s="99" t="s">
        <v>3976</v>
      </c>
      <c r="L2388" s="99"/>
      <c r="M2388" s="99"/>
      <c r="N2388" s="124" t="s">
        <v>219</v>
      </c>
      <c r="O2388" s="99"/>
    </row>
    <row r="2389" spans="1:15" s="62" customFormat="1" ht="27" x14ac:dyDescent="0.2">
      <c r="A2389" s="99" t="s">
        <v>3967</v>
      </c>
      <c r="B2389" s="125" t="s">
        <v>2694</v>
      </c>
      <c r="C2389" s="125" t="s">
        <v>2694</v>
      </c>
      <c r="D2389" s="96" t="s">
        <v>71</v>
      </c>
      <c r="E2389" s="126">
        <v>2015516</v>
      </c>
      <c r="F2389" s="125" t="s">
        <v>3078</v>
      </c>
      <c r="G2389" s="98"/>
      <c r="H2389" s="94" t="s">
        <v>73</v>
      </c>
      <c r="I2389" s="99"/>
      <c r="J2389" s="99"/>
      <c r="K2389" s="99" t="s">
        <v>3976</v>
      </c>
      <c r="L2389" s="99"/>
      <c r="M2389" s="99"/>
      <c r="N2389" s="126" t="s">
        <v>219</v>
      </c>
      <c r="O2389" s="99"/>
    </row>
    <row r="2390" spans="1:15" s="62" customFormat="1" ht="27" x14ac:dyDescent="0.2">
      <c r="A2390" s="99" t="s">
        <v>3967</v>
      </c>
      <c r="B2390" s="114" t="s">
        <v>2694</v>
      </c>
      <c r="C2390" s="114" t="s">
        <v>2694</v>
      </c>
      <c r="D2390" s="96" t="s">
        <v>71</v>
      </c>
      <c r="E2390" s="124">
        <v>2015527</v>
      </c>
      <c r="F2390" s="114" t="s">
        <v>3460</v>
      </c>
      <c r="G2390" s="98"/>
      <c r="H2390" s="94" t="s">
        <v>73</v>
      </c>
      <c r="I2390" s="99"/>
      <c r="J2390" s="99"/>
      <c r="K2390" s="99" t="s">
        <v>3976</v>
      </c>
      <c r="L2390" s="99"/>
      <c r="M2390" s="99"/>
      <c r="N2390" s="124" t="s">
        <v>219</v>
      </c>
      <c r="O2390" s="99"/>
    </row>
    <row r="2391" spans="1:15" s="62" customFormat="1" ht="27" x14ac:dyDescent="0.2">
      <c r="A2391" s="99" t="s">
        <v>3967</v>
      </c>
      <c r="B2391" s="125" t="s">
        <v>2694</v>
      </c>
      <c r="C2391" s="125" t="s">
        <v>2694</v>
      </c>
      <c r="D2391" s="96" t="s">
        <v>71</v>
      </c>
      <c r="E2391" s="126">
        <v>2015555</v>
      </c>
      <c r="F2391" s="125" t="s">
        <v>3461</v>
      </c>
      <c r="G2391" s="98"/>
      <c r="H2391" s="94" t="s">
        <v>73</v>
      </c>
      <c r="I2391" s="99"/>
      <c r="J2391" s="99"/>
      <c r="K2391" s="99" t="s">
        <v>3976</v>
      </c>
      <c r="L2391" s="99"/>
      <c r="M2391" s="99"/>
      <c r="N2391" s="126" t="s">
        <v>219</v>
      </c>
      <c r="O2391" s="99"/>
    </row>
    <row r="2392" spans="1:15" s="62" customFormat="1" ht="54" x14ac:dyDescent="0.2">
      <c r="A2392" s="99" t="s">
        <v>3967</v>
      </c>
      <c r="B2392" s="114" t="s">
        <v>2694</v>
      </c>
      <c r="C2392" s="114" t="s">
        <v>2694</v>
      </c>
      <c r="D2392" s="96" t="s">
        <v>71</v>
      </c>
      <c r="E2392" s="124">
        <v>2015558</v>
      </c>
      <c r="F2392" s="114" t="s">
        <v>3462</v>
      </c>
      <c r="G2392" s="98"/>
      <c r="H2392" s="94" t="s">
        <v>73</v>
      </c>
      <c r="I2392" s="99"/>
      <c r="J2392" s="99"/>
      <c r="K2392" s="99" t="s">
        <v>3976</v>
      </c>
      <c r="L2392" s="99"/>
      <c r="M2392" s="99"/>
      <c r="N2392" s="124" t="s">
        <v>219</v>
      </c>
      <c r="O2392" s="99"/>
    </row>
    <row r="2393" spans="1:15" s="62" customFormat="1" ht="27" x14ac:dyDescent="0.2">
      <c r="A2393" s="99" t="s">
        <v>3967</v>
      </c>
      <c r="B2393" s="125" t="s">
        <v>2694</v>
      </c>
      <c r="C2393" s="125" t="s">
        <v>2694</v>
      </c>
      <c r="D2393" s="96" t="s">
        <v>71</v>
      </c>
      <c r="E2393" s="126">
        <v>2015564</v>
      </c>
      <c r="F2393" s="125" t="s">
        <v>3463</v>
      </c>
      <c r="G2393" s="98"/>
      <c r="H2393" s="94" t="s">
        <v>73</v>
      </c>
      <c r="I2393" s="99"/>
      <c r="J2393" s="99"/>
      <c r="K2393" s="99" t="s">
        <v>3976</v>
      </c>
      <c r="L2393" s="99"/>
      <c r="M2393" s="99"/>
      <c r="N2393" s="126" t="s">
        <v>219</v>
      </c>
      <c r="O2393" s="99"/>
    </row>
    <row r="2394" spans="1:15" s="62" customFormat="1" ht="27" x14ac:dyDescent="0.2">
      <c r="A2394" s="99" t="s">
        <v>3967</v>
      </c>
      <c r="B2394" s="114" t="s">
        <v>2694</v>
      </c>
      <c r="C2394" s="114" t="s">
        <v>2694</v>
      </c>
      <c r="D2394" s="96" t="s">
        <v>71</v>
      </c>
      <c r="E2394" s="124">
        <v>2015595</v>
      </c>
      <c r="F2394" s="114" t="s">
        <v>3464</v>
      </c>
      <c r="G2394" s="98"/>
      <c r="H2394" s="94" t="s">
        <v>73</v>
      </c>
      <c r="I2394" s="99"/>
      <c r="J2394" s="99"/>
      <c r="K2394" s="99" t="s">
        <v>3976</v>
      </c>
      <c r="L2394" s="99"/>
      <c r="M2394" s="99"/>
      <c r="N2394" s="124" t="s">
        <v>219</v>
      </c>
      <c r="O2394" s="99"/>
    </row>
    <row r="2395" spans="1:15" s="62" customFormat="1" ht="27" x14ac:dyDescent="0.2">
      <c r="A2395" s="99" t="s">
        <v>3967</v>
      </c>
      <c r="B2395" s="125" t="s">
        <v>2694</v>
      </c>
      <c r="C2395" s="125" t="s">
        <v>2694</v>
      </c>
      <c r="D2395" s="96" t="s">
        <v>71</v>
      </c>
      <c r="E2395" s="126">
        <v>2015600</v>
      </c>
      <c r="F2395" s="125" t="s">
        <v>3465</v>
      </c>
      <c r="G2395" s="98"/>
      <c r="H2395" s="94" t="s">
        <v>73</v>
      </c>
      <c r="I2395" s="99"/>
      <c r="J2395" s="99"/>
      <c r="K2395" s="99" t="s">
        <v>3976</v>
      </c>
      <c r="L2395" s="99"/>
      <c r="M2395" s="99"/>
      <c r="N2395" s="126" t="s">
        <v>219</v>
      </c>
      <c r="O2395" s="99"/>
    </row>
    <row r="2396" spans="1:15" s="62" customFormat="1" ht="27" x14ac:dyDescent="0.2">
      <c r="A2396" s="99" t="s">
        <v>3967</v>
      </c>
      <c r="B2396" s="114" t="s">
        <v>2694</v>
      </c>
      <c r="C2396" s="114" t="s">
        <v>2694</v>
      </c>
      <c r="D2396" s="96" t="s">
        <v>71</v>
      </c>
      <c r="E2396" s="124">
        <v>2015603</v>
      </c>
      <c r="F2396" s="114" t="s">
        <v>3466</v>
      </c>
      <c r="G2396" s="98"/>
      <c r="H2396" s="94" t="s">
        <v>73</v>
      </c>
      <c r="I2396" s="99"/>
      <c r="J2396" s="99"/>
      <c r="K2396" s="99" t="s">
        <v>3976</v>
      </c>
      <c r="L2396" s="99"/>
      <c r="M2396" s="99"/>
      <c r="N2396" s="124" t="s">
        <v>219</v>
      </c>
      <c r="O2396" s="99"/>
    </row>
    <row r="2397" spans="1:15" s="62" customFormat="1" ht="27" x14ac:dyDescent="0.2">
      <c r="A2397" s="99" t="s">
        <v>3967</v>
      </c>
      <c r="B2397" s="125" t="s">
        <v>2694</v>
      </c>
      <c r="C2397" s="125" t="s">
        <v>2694</v>
      </c>
      <c r="D2397" s="96" t="s">
        <v>71</v>
      </c>
      <c r="E2397" s="126">
        <v>2015668</v>
      </c>
      <c r="F2397" s="125" t="s">
        <v>3467</v>
      </c>
      <c r="G2397" s="98"/>
      <c r="H2397" s="94" t="s">
        <v>73</v>
      </c>
      <c r="I2397" s="99"/>
      <c r="J2397" s="99"/>
      <c r="K2397" s="99" t="s">
        <v>3976</v>
      </c>
      <c r="L2397" s="99"/>
      <c r="M2397" s="99"/>
      <c r="N2397" s="126" t="s">
        <v>219</v>
      </c>
      <c r="O2397" s="99"/>
    </row>
    <row r="2398" spans="1:15" s="62" customFormat="1" ht="40.5" x14ac:dyDescent="0.2">
      <c r="A2398" s="99" t="s">
        <v>3967</v>
      </c>
      <c r="B2398" s="114" t="s">
        <v>2694</v>
      </c>
      <c r="C2398" s="114" t="s">
        <v>2694</v>
      </c>
      <c r="D2398" s="96" t="s">
        <v>71</v>
      </c>
      <c r="E2398" s="124">
        <v>2015670</v>
      </c>
      <c r="F2398" s="114" t="s">
        <v>3468</v>
      </c>
      <c r="G2398" s="98"/>
      <c r="H2398" s="94" t="s">
        <v>73</v>
      </c>
      <c r="I2398" s="99"/>
      <c r="J2398" s="99"/>
      <c r="K2398" s="99" t="s">
        <v>3976</v>
      </c>
      <c r="L2398" s="99"/>
      <c r="M2398" s="99"/>
      <c r="N2398" s="124" t="s">
        <v>219</v>
      </c>
      <c r="O2398" s="99"/>
    </row>
    <row r="2399" spans="1:15" s="62" customFormat="1" ht="27" x14ac:dyDescent="0.2">
      <c r="A2399" s="99" t="s">
        <v>3967</v>
      </c>
      <c r="B2399" s="125" t="s">
        <v>2694</v>
      </c>
      <c r="C2399" s="125" t="s">
        <v>2694</v>
      </c>
      <c r="D2399" s="96" t="s">
        <v>71</v>
      </c>
      <c r="E2399" s="126">
        <v>2015672</v>
      </c>
      <c r="F2399" s="125" t="s">
        <v>3469</v>
      </c>
      <c r="G2399" s="98"/>
      <c r="H2399" s="94" t="s">
        <v>73</v>
      </c>
      <c r="I2399" s="99"/>
      <c r="J2399" s="99"/>
      <c r="K2399" s="99" t="s">
        <v>3976</v>
      </c>
      <c r="L2399" s="99"/>
      <c r="M2399" s="99"/>
      <c r="N2399" s="126" t="s">
        <v>219</v>
      </c>
      <c r="O2399" s="99"/>
    </row>
    <row r="2400" spans="1:15" s="62" customFormat="1" ht="27" x14ac:dyDescent="0.2">
      <c r="A2400" s="99" t="s">
        <v>3967</v>
      </c>
      <c r="B2400" s="114" t="s">
        <v>2694</v>
      </c>
      <c r="C2400" s="114" t="s">
        <v>2694</v>
      </c>
      <c r="D2400" s="96" t="s">
        <v>71</v>
      </c>
      <c r="E2400" s="124">
        <v>2015677</v>
      </c>
      <c r="F2400" s="114" t="s">
        <v>3470</v>
      </c>
      <c r="G2400" s="98"/>
      <c r="H2400" s="94" t="s">
        <v>73</v>
      </c>
      <c r="I2400" s="99"/>
      <c r="J2400" s="99"/>
      <c r="K2400" s="99" t="s">
        <v>3976</v>
      </c>
      <c r="L2400" s="99"/>
      <c r="M2400" s="99"/>
      <c r="N2400" s="124" t="s">
        <v>219</v>
      </c>
      <c r="O2400" s="99"/>
    </row>
    <row r="2401" spans="1:15" s="62" customFormat="1" ht="40.5" x14ac:dyDescent="0.2">
      <c r="A2401" s="99" t="s">
        <v>3967</v>
      </c>
      <c r="B2401" s="125" t="s">
        <v>2694</v>
      </c>
      <c r="C2401" s="125" t="s">
        <v>2694</v>
      </c>
      <c r="D2401" s="96" t="s">
        <v>71</v>
      </c>
      <c r="E2401" s="126">
        <v>2015678</v>
      </c>
      <c r="F2401" s="125" t="s">
        <v>3471</v>
      </c>
      <c r="G2401" s="98"/>
      <c r="H2401" s="94" t="s">
        <v>73</v>
      </c>
      <c r="I2401" s="99"/>
      <c r="J2401" s="99"/>
      <c r="K2401" s="99" t="s">
        <v>3976</v>
      </c>
      <c r="L2401" s="99"/>
      <c r="M2401" s="99"/>
      <c r="N2401" s="126" t="s">
        <v>219</v>
      </c>
      <c r="O2401" s="99"/>
    </row>
    <row r="2402" spans="1:15" s="62" customFormat="1" ht="40.5" x14ac:dyDescent="0.2">
      <c r="A2402" s="99" t="s">
        <v>3967</v>
      </c>
      <c r="B2402" s="114" t="s">
        <v>2694</v>
      </c>
      <c r="C2402" s="114" t="s">
        <v>2694</v>
      </c>
      <c r="D2402" s="96" t="s">
        <v>71</v>
      </c>
      <c r="E2402" s="124">
        <v>2015691</v>
      </c>
      <c r="F2402" s="114" t="s">
        <v>3472</v>
      </c>
      <c r="G2402" s="98"/>
      <c r="H2402" s="94" t="s">
        <v>73</v>
      </c>
      <c r="I2402" s="99"/>
      <c r="J2402" s="99"/>
      <c r="K2402" s="99" t="s">
        <v>3976</v>
      </c>
      <c r="L2402" s="99"/>
      <c r="M2402" s="99"/>
      <c r="N2402" s="124" t="s">
        <v>219</v>
      </c>
      <c r="O2402" s="99"/>
    </row>
    <row r="2403" spans="1:15" s="62" customFormat="1" ht="27" x14ac:dyDescent="0.2">
      <c r="A2403" s="99" t="s">
        <v>3967</v>
      </c>
      <c r="B2403" s="125" t="s">
        <v>2694</v>
      </c>
      <c r="C2403" s="125" t="s">
        <v>2694</v>
      </c>
      <c r="D2403" s="96" t="s">
        <v>71</v>
      </c>
      <c r="E2403" s="126">
        <v>2015693</v>
      </c>
      <c r="F2403" s="125" t="s">
        <v>3473</v>
      </c>
      <c r="G2403" s="98"/>
      <c r="H2403" s="94" t="s">
        <v>73</v>
      </c>
      <c r="I2403" s="99"/>
      <c r="J2403" s="99"/>
      <c r="K2403" s="99" t="s">
        <v>3976</v>
      </c>
      <c r="L2403" s="99"/>
      <c r="M2403" s="99"/>
      <c r="N2403" s="126" t="s">
        <v>219</v>
      </c>
      <c r="O2403" s="99"/>
    </row>
    <row r="2404" spans="1:15" s="62" customFormat="1" ht="27" x14ac:dyDescent="0.2">
      <c r="A2404" s="99" t="s">
        <v>3967</v>
      </c>
      <c r="B2404" s="114" t="s">
        <v>2694</v>
      </c>
      <c r="C2404" s="114" t="s">
        <v>2694</v>
      </c>
      <c r="D2404" s="96" t="s">
        <v>71</v>
      </c>
      <c r="E2404" s="124">
        <v>2015791</v>
      </c>
      <c r="F2404" s="114" t="s">
        <v>3474</v>
      </c>
      <c r="G2404" s="98"/>
      <c r="H2404" s="94" t="s">
        <v>73</v>
      </c>
      <c r="I2404" s="99"/>
      <c r="J2404" s="99"/>
      <c r="K2404" s="99" t="s">
        <v>3976</v>
      </c>
      <c r="L2404" s="99"/>
      <c r="M2404" s="99"/>
      <c r="N2404" s="124" t="s">
        <v>219</v>
      </c>
      <c r="O2404" s="99"/>
    </row>
    <row r="2405" spans="1:15" s="62" customFormat="1" ht="27" x14ac:dyDescent="0.2">
      <c r="A2405" s="99" t="s">
        <v>3967</v>
      </c>
      <c r="B2405" s="125" t="s">
        <v>2694</v>
      </c>
      <c r="C2405" s="125" t="s">
        <v>2694</v>
      </c>
      <c r="D2405" s="96" t="s">
        <v>71</v>
      </c>
      <c r="E2405" s="126">
        <v>2015971</v>
      </c>
      <c r="F2405" s="125" t="s">
        <v>3475</v>
      </c>
      <c r="G2405" s="98"/>
      <c r="H2405" s="94" t="s">
        <v>73</v>
      </c>
      <c r="I2405" s="99"/>
      <c r="J2405" s="99"/>
      <c r="K2405" s="99" t="s">
        <v>3976</v>
      </c>
      <c r="L2405" s="99"/>
      <c r="M2405" s="99"/>
      <c r="N2405" s="126" t="s">
        <v>219</v>
      </c>
      <c r="O2405" s="99"/>
    </row>
    <row r="2406" spans="1:15" s="62" customFormat="1" ht="27" x14ac:dyDescent="0.2">
      <c r="A2406" s="99" t="s">
        <v>3967</v>
      </c>
      <c r="B2406" s="114" t="s">
        <v>2694</v>
      </c>
      <c r="C2406" s="114" t="s">
        <v>2694</v>
      </c>
      <c r="D2406" s="96" t="s">
        <v>71</v>
      </c>
      <c r="E2406" s="124">
        <v>2016317</v>
      </c>
      <c r="F2406" s="114" t="s">
        <v>3476</v>
      </c>
      <c r="G2406" s="98"/>
      <c r="H2406" s="94" t="s">
        <v>73</v>
      </c>
      <c r="I2406" s="99"/>
      <c r="J2406" s="99"/>
      <c r="K2406" s="99" t="s">
        <v>3976</v>
      </c>
      <c r="L2406" s="99"/>
      <c r="M2406" s="99"/>
      <c r="N2406" s="124" t="s">
        <v>219</v>
      </c>
      <c r="O2406" s="99"/>
    </row>
    <row r="2407" spans="1:15" s="62" customFormat="1" ht="54" x14ac:dyDescent="0.2">
      <c r="A2407" s="99" t="s">
        <v>3967</v>
      </c>
      <c r="B2407" s="125" t="s">
        <v>2694</v>
      </c>
      <c r="C2407" s="125" t="s">
        <v>2694</v>
      </c>
      <c r="D2407" s="96" t="s">
        <v>71</v>
      </c>
      <c r="E2407" s="126">
        <v>2016342</v>
      </c>
      <c r="F2407" s="125" t="s">
        <v>3477</v>
      </c>
      <c r="G2407" s="98"/>
      <c r="H2407" s="94" t="s">
        <v>73</v>
      </c>
      <c r="I2407" s="99"/>
      <c r="J2407" s="99"/>
      <c r="K2407" s="99" t="s">
        <v>3976</v>
      </c>
      <c r="L2407" s="99"/>
      <c r="M2407" s="99"/>
      <c r="N2407" s="126" t="s">
        <v>219</v>
      </c>
      <c r="O2407" s="99"/>
    </row>
    <row r="2408" spans="1:15" s="62" customFormat="1" ht="27" x14ac:dyDescent="0.2">
      <c r="A2408" s="99" t="s">
        <v>3967</v>
      </c>
      <c r="B2408" s="114" t="s">
        <v>2694</v>
      </c>
      <c r="C2408" s="114" t="s">
        <v>2694</v>
      </c>
      <c r="D2408" s="96" t="s">
        <v>71</v>
      </c>
      <c r="E2408" s="124">
        <v>2016353</v>
      </c>
      <c r="F2408" s="114" t="s">
        <v>1500</v>
      </c>
      <c r="G2408" s="98"/>
      <c r="H2408" s="94" t="s">
        <v>73</v>
      </c>
      <c r="I2408" s="99"/>
      <c r="J2408" s="99"/>
      <c r="K2408" s="99" t="s">
        <v>3976</v>
      </c>
      <c r="L2408" s="99"/>
      <c r="M2408" s="99"/>
      <c r="N2408" s="124" t="s">
        <v>219</v>
      </c>
      <c r="O2408" s="99"/>
    </row>
    <row r="2409" spans="1:15" s="62" customFormat="1" ht="27" x14ac:dyDescent="0.2">
      <c r="A2409" s="99" t="s">
        <v>3967</v>
      </c>
      <c r="B2409" s="125" t="s">
        <v>2694</v>
      </c>
      <c r="C2409" s="125" t="s">
        <v>2694</v>
      </c>
      <c r="D2409" s="96" t="s">
        <v>71</v>
      </c>
      <c r="E2409" s="126">
        <v>2016361</v>
      </c>
      <c r="F2409" s="125" t="s">
        <v>3478</v>
      </c>
      <c r="G2409" s="98"/>
      <c r="H2409" s="94" t="s">
        <v>73</v>
      </c>
      <c r="I2409" s="99"/>
      <c r="J2409" s="99"/>
      <c r="K2409" s="99" t="s">
        <v>3976</v>
      </c>
      <c r="L2409" s="99"/>
      <c r="M2409" s="99"/>
      <c r="N2409" s="126" t="s">
        <v>219</v>
      </c>
      <c r="O2409" s="99"/>
    </row>
    <row r="2410" spans="1:15" s="62" customFormat="1" ht="27" x14ac:dyDescent="0.2">
      <c r="A2410" s="99" t="s">
        <v>3967</v>
      </c>
      <c r="B2410" s="114" t="s">
        <v>2694</v>
      </c>
      <c r="C2410" s="114" t="s">
        <v>2694</v>
      </c>
      <c r="D2410" s="96" t="s">
        <v>71</v>
      </c>
      <c r="E2410" s="124">
        <v>2016377</v>
      </c>
      <c r="F2410" s="114" t="s">
        <v>3479</v>
      </c>
      <c r="G2410" s="98"/>
      <c r="H2410" s="94" t="s">
        <v>73</v>
      </c>
      <c r="I2410" s="99"/>
      <c r="J2410" s="99"/>
      <c r="K2410" s="99" t="s">
        <v>3976</v>
      </c>
      <c r="L2410" s="99"/>
      <c r="M2410" s="99"/>
      <c r="N2410" s="124" t="s">
        <v>219</v>
      </c>
      <c r="O2410" s="99"/>
    </row>
    <row r="2411" spans="1:15" s="62" customFormat="1" ht="27" x14ac:dyDescent="0.2">
      <c r="A2411" s="99" t="s">
        <v>3967</v>
      </c>
      <c r="B2411" s="125" t="s">
        <v>2694</v>
      </c>
      <c r="C2411" s="125" t="s">
        <v>2694</v>
      </c>
      <c r="D2411" s="96" t="s">
        <v>71</v>
      </c>
      <c r="E2411" s="126">
        <v>2016660</v>
      </c>
      <c r="F2411" s="125" t="s">
        <v>3480</v>
      </c>
      <c r="G2411" s="98"/>
      <c r="H2411" s="94" t="s">
        <v>73</v>
      </c>
      <c r="I2411" s="99"/>
      <c r="J2411" s="99"/>
      <c r="K2411" s="99" t="s">
        <v>3976</v>
      </c>
      <c r="L2411" s="99"/>
      <c r="M2411" s="99"/>
      <c r="N2411" s="126" t="s">
        <v>219</v>
      </c>
      <c r="O2411" s="99"/>
    </row>
    <row r="2412" spans="1:15" s="62" customFormat="1" ht="27" x14ac:dyDescent="0.2">
      <c r="A2412" s="99" t="s">
        <v>3967</v>
      </c>
      <c r="B2412" s="114" t="s">
        <v>2694</v>
      </c>
      <c r="C2412" s="114" t="s">
        <v>2694</v>
      </c>
      <c r="D2412" s="96" t="s">
        <v>71</v>
      </c>
      <c r="E2412" s="124">
        <v>2016661</v>
      </c>
      <c r="F2412" s="114" t="s">
        <v>3481</v>
      </c>
      <c r="G2412" s="98"/>
      <c r="H2412" s="94" t="s">
        <v>73</v>
      </c>
      <c r="I2412" s="99"/>
      <c r="J2412" s="99"/>
      <c r="K2412" s="99" t="s">
        <v>3976</v>
      </c>
      <c r="L2412" s="99"/>
      <c r="M2412" s="99"/>
      <c r="N2412" s="124" t="s">
        <v>219</v>
      </c>
      <c r="O2412" s="99"/>
    </row>
    <row r="2413" spans="1:15" s="62" customFormat="1" ht="27" x14ac:dyDescent="0.2">
      <c r="A2413" s="99" t="s">
        <v>3967</v>
      </c>
      <c r="B2413" s="125" t="s">
        <v>2694</v>
      </c>
      <c r="C2413" s="125" t="s">
        <v>2694</v>
      </c>
      <c r="D2413" s="96" t="s">
        <v>71</v>
      </c>
      <c r="E2413" s="126">
        <v>2016663</v>
      </c>
      <c r="F2413" s="125" t="s">
        <v>3482</v>
      </c>
      <c r="G2413" s="98"/>
      <c r="H2413" s="94" t="s">
        <v>73</v>
      </c>
      <c r="I2413" s="99"/>
      <c r="J2413" s="99"/>
      <c r="K2413" s="99" t="s">
        <v>3976</v>
      </c>
      <c r="L2413" s="99"/>
      <c r="M2413" s="99"/>
      <c r="N2413" s="126" t="s">
        <v>219</v>
      </c>
      <c r="O2413" s="99"/>
    </row>
    <row r="2414" spans="1:15" s="62" customFormat="1" ht="27" x14ac:dyDescent="0.2">
      <c r="A2414" s="99" t="s">
        <v>3967</v>
      </c>
      <c r="B2414" s="114" t="s">
        <v>2694</v>
      </c>
      <c r="C2414" s="114" t="s">
        <v>2694</v>
      </c>
      <c r="D2414" s="96" t="s">
        <v>71</v>
      </c>
      <c r="E2414" s="124">
        <v>2016679</v>
      </c>
      <c r="F2414" s="114" t="s">
        <v>3483</v>
      </c>
      <c r="G2414" s="98"/>
      <c r="H2414" s="94" t="s">
        <v>73</v>
      </c>
      <c r="I2414" s="99"/>
      <c r="J2414" s="99"/>
      <c r="K2414" s="99" t="s">
        <v>3976</v>
      </c>
      <c r="L2414" s="99"/>
      <c r="M2414" s="99"/>
      <c r="N2414" s="124" t="s">
        <v>219</v>
      </c>
      <c r="O2414" s="99"/>
    </row>
    <row r="2415" spans="1:15" s="62" customFormat="1" ht="27" x14ac:dyDescent="0.2">
      <c r="A2415" s="99" t="s">
        <v>3967</v>
      </c>
      <c r="B2415" s="125" t="s">
        <v>2694</v>
      </c>
      <c r="C2415" s="125" t="s">
        <v>2694</v>
      </c>
      <c r="D2415" s="96" t="s">
        <v>71</v>
      </c>
      <c r="E2415" s="126">
        <v>2016682</v>
      </c>
      <c r="F2415" s="125" t="s">
        <v>3484</v>
      </c>
      <c r="G2415" s="98"/>
      <c r="H2415" s="94" t="s">
        <v>73</v>
      </c>
      <c r="I2415" s="99"/>
      <c r="J2415" s="99"/>
      <c r="K2415" s="99" t="s">
        <v>3976</v>
      </c>
      <c r="L2415" s="99"/>
      <c r="M2415" s="99"/>
      <c r="N2415" s="126" t="s">
        <v>219</v>
      </c>
      <c r="O2415" s="99"/>
    </row>
    <row r="2416" spans="1:15" s="62" customFormat="1" ht="27" x14ac:dyDescent="0.2">
      <c r="A2416" s="99" t="s">
        <v>3967</v>
      </c>
      <c r="B2416" s="114" t="s">
        <v>2694</v>
      </c>
      <c r="C2416" s="114" t="s">
        <v>2694</v>
      </c>
      <c r="D2416" s="96" t="s">
        <v>71</v>
      </c>
      <c r="E2416" s="124">
        <v>2016686</v>
      </c>
      <c r="F2416" s="114" t="s">
        <v>3485</v>
      </c>
      <c r="G2416" s="98"/>
      <c r="H2416" s="94" t="s">
        <v>73</v>
      </c>
      <c r="I2416" s="99"/>
      <c r="J2416" s="99"/>
      <c r="K2416" s="99" t="s">
        <v>3976</v>
      </c>
      <c r="L2416" s="99"/>
      <c r="M2416" s="99"/>
      <c r="N2416" s="124" t="s">
        <v>219</v>
      </c>
      <c r="O2416" s="99"/>
    </row>
    <row r="2417" spans="1:15" s="62" customFormat="1" ht="27" x14ac:dyDescent="0.2">
      <c r="A2417" s="99" t="s">
        <v>3967</v>
      </c>
      <c r="B2417" s="125" t="s">
        <v>2694</v>
      </c>
      <c r="C2417" s="125" t="s">
        <v>2694</v>
      </c>
      <c r="D2417" s="96" t="s">
        <v>71</v>
      </c>
      <c r="E2417" s="126">
        <v>2016687</v>
      </c>
      <c r="F2417" s="125" t="s">
        <v>3486</v>
      </c>
      <c r="G2417" s="98"/>
      <c r="H2417" s="94" t="s">
        <v>73</v>
      </c>
      <c r="I2417" s="99"/>
      <c r="J2417" s="99"/>
      <c r="K2417" s="99" t="s">
        <v>3976</v>
      </c>
      <c r="L2417" s="99"/>
      <c r="M2417" s="99"/>
      <c r="N2417" s="126" t="s">
        <v>219</v>
      </c>
      <c r="O2417" s="99"/>
    </row>
    <row r="2418" spans="1:15" s="62" customFormat="1" ht="27" x14ac:dyDescent="0.2">
      <c r="A2418" s="99" t="s">
        <v>3967</v>
      </c>
      <c r="B2418" s="114" t="s">
        <v>2694</v>
      </c>
      <c r="C2418" s="114" t="s">
        <v>2694</v>
      </c>
      <c r="D2418" s="96" t="s">
        <v>71</v>
      </c>
      <c r="E2418" s="124">
        <v>2016688</v>
      </c>
      <c r="F2418" s="114" t="s">
        <v>3487</v>
      </c>
      <c r="G2418" s="98"/>
      <c r="H2418" s="94" t="s">
        <v>73</v>
      </c>
      <c r="I2418" s="99"/>
      <c r="J2418" s="99"/>
      <c r="K2418" s="99" t="s">
        <v>3976</v>
      </c>
      <c r="L2418" s="99"/>
      <c r="M2418" s="99"/>
      <c r="N2418" s="124" t="s">
        <v>219</v>
      </c>
      <c r="O2418" s="99"/>
    </row>
    <row r="2419" spans="1:15" s="62" customFormat="1" ht="27" x14ac:dyDescent="0.2">
      <c r="A2419" s="99" t="s">
        <v>3967</v>
      </c>
      <c r="B2419" s="125" t="s">
        <v>2694</v>
      </c>
      <c r="C2419" s="125" t="s">
        <v>2694</v>
      </c>
      <c r="D2419" s="96" t="s">
        <v>71</v>
      </c>
      <c r="E2419" s="126">
        <v>2016696</v>
      </c>
      <c r="F2419" s="125" t="s">
        <v>3488</v>
      </c>
      <c r="G2419" s="98"/>
      <c r="H2419" s="94" t="s">
        <v>73</v>
      </c>
      <c r="I2419" s="99"/>
      <c r="J2419" s="99"/>
      <c r="K2419" s="99" t="s">
        <v>3976</v>
      </c>
      <c r="L2419" s="99"/>
      <c r="M2419" s="99"/>
      <c r="N2419" s="126" t="s">
        <v>219</v>
      </c>
      <c r="O2419" s="99"/>
    </row>
    <row r="2420" spans="1:15" s="62" customFormat="1" ht="27" x14ac:dyDescent="0.2">
      <c r="A2420" s="99" t="s">
        <v>3967</v>
      </c>
      <c r="B2420" s="114" t="s">
        <v>2694</v>
      </c>
      <c r="C2420" s="114" t="s">
        <v>2694</v>
      </c>
      <c r="D2420" s="96" t="s">
        <v>71</v>
      </c>
      <c r="E2420" s="124">
        <v>2016699</v>
      </c>
      <c r="F2420" s="114" t="s">
        <v>3489</v>
      </c>
      <c r="G2420" s="98"/>
      <c r="H2420" s="94" t="s">
        <v>73</v>
      </c>
      <c r="I2420" s="99"/>
      <c r="J2420" s="99"/>
      <c r="K2420" s="99" t="s">
        <v>3976</v>
      </c>
      <c r="L2420" s="99"/>
      <c r="M2420" s="99"/>
      <c r="N2420" s="124" t="s">
        <v>219</v>
      </c>
      <c r="O2420" s="99"/>
    </row>
    <row r="2421" spans="1:15" s="62" customFormat="1" ht="27" x14ac:dyDescent="0.2">
      <c r="A2421" s="99" t="s">
        <v>3967</v>
      </c>
      <c r="B2421" s="125" t="s">
        <v>2694</v>
      </c>
      <c r="C2421" s="125" t="s">
        <v>2694</v>
      </c>
      <c r="D2421" s="96" t="s">
        <v>71</v>
      </c>
      <c r="E2421" s="126">
        <v>2016716</v>
      </c>
      <c r="F2421" s="125" t="s">
        <v>3490</v>
      </c>
      <c r="G2421" s="98"/>
      <c r="H2421" s="94" t="s">
        <v>73</v>
      </c>
      <c r="I2421" s="99"/>
      <c r="J2421" s="99"/>
      <c r="K2421" s="99" t="s">
        <v>3976</v>
      </c>
      <c r="L2421" s="99"/>
      <c r="M2421" s="99"/>
      <c r="N2421" s="126" t="s">
        <v>219</v>
      </c>
      <c r="O2421" s="99"/>
    </row>
    <row r="2422" spans="1:15" s="62" customFormat="1" ht="27" x14ac:dyDescent="0.2">
      <c r="A2422" s="99" t="s">
        <v>3967</v>
      </c>
      <c r="B2422" s="114" t="s">
        <v>2694</v>
      </c>
      <c r="C2422" s="114" t="s">
        <v>2694</v>
      </c>
      <c r="D2422" s="96" t="s">
        <v>71</v>
      </c>
      <c r="E2422" s="124">
        <v>2016722</v>
      </c>
      <c r="F2422" s="114" t="s">
        <v>3491</v>
      </c>
      <c r="G2422" s="98"/>
      <c r="H2422" s="94" t="s">
        <v>73</v>
      </c>
      <c r="I2422" s="99"/>
      <c r="J2422" s="99"/>
      <c r="K2422" s="99" t="s">
        <v>3976</v>
      </c>
      <c r="L2422" s="99"/>
      <c r="M2422" s="99"/>
      <c r="N2422" s="124" t="s">
        <v>219</v>
      </c>
      <c r="O2422" s="99"/>
    </row>
    <row r="2423" spans="1:15" s="62" customFormat="1" ht="40.5" x14ac:dyDescent="0.2">
      <c r="A2423" s="99" t="s">
        <v>3967</v>
      </c>
      <c r="B2423" s="125" t="s">
        <v>2694</v>
      </c>
      <c r="C2423" s="125" t="s">
        <v>2694</v>
      </c>
      <c r="D2423" s="96" t="s">
        <v>71</v>
      </c>
      <c r="E2423" s="126">
        <v>2017010</v>
      </c>
      <c r="F2423" s="125" t="s">
        <v>3492</v>
      </c>
      <c r="G2423" s="98"/>
      <c r="H2423" s="94" t="s">
        <v>73</v>
      </c>
      <c r="I2423" s="99"/>
      <c r="J2423" s="99"/>
      <c r="K2423" s="99" t="s">
        <v>3976</v>
      </c>
      <c r="L2423" s="99"/>
      <c r="M2423" s="99"/>
      <c r="N2423" s="126" t="s">
        <v>219</v>
      </c>
      <c r="O2423" s="99"/>
    </row>
    <row r="2424" spans="1:15" s="62" customFormat="1" ht="27" x14ac:dyDescent="0.2">
      <c r="A2424" s="99" t="s">
        <v>3967</v>
      </c>
      <c r="B2424" s="114" t="s">
        <v>2694</v>
      </c>
      <c r="C2424" s="114" t="s">
        <v>2694</v>
      </c>
      <c r="D2424" s="96" t="s">
        <v>71</v>
      </c>
      <c r="E2424" s="124">
        <v>2017518</v>
      </c>
      <c r="F2424" s="114" t="s">
        <v>3493</v>
      </c>
      <c r="G2424" s="98"/>
      <c r="H2424" s="94" t="s">
        <v>73</v>
      </c>
      <c r="I2424" s="99"/>
      <c r="J2424" s="99"/>
      <c r="K2424" s="99" t="s">
        <v>3976</v>
      </c>
      <c r="L2424" s="99"/>
      <c r="M2424" s="99"/>
      <c r="N2424" s="124" t="s">
        <v>219</v>
      </c>
      <c r="O2424" s="99"/>
    </row>
    <row r="2425" spans="1:15" s="62" customFormat="1" ht="27" x14ac:dyDescent="0.2">
      <c r="A2425" s="99" t="s">
        <v>3967</v>
      </c>
      <c r="B2425" s="125" t="s">
        <v>2694</v>
      </c>
      <c r="C2425" s="125" t="s">
        <v>2694</v>
      </c>
      <c r="D2425" s="96" t="s">
        <v>71</v>
      </c>
      <c r="E2425" s="126">
        <v>2017524</v>
      </c>
      <c r="F2425" s="125" t="s">
        <v>3494</v>
      </c>
      <c r="G2425" s="98"/>
      <c r="H2425" s="94" t="s">
        <v>73</v>
      </c>
      <c r="I2425" s="99"/>
      <c r="J2425" s="99"/>
      <c r="K2425" s="99" t="s">
        <v>3976</v>
      </c>
      <c r="L2425" s="99"/>
      <c r="M2425" s="99"/>
      <c r="N2425" s="126" t="s">
        <v>219</v>
      </c>
      <c r="O2425" s="99"/>
    </row>
    <row r="2426" spans="1:15" s="62" customFormat="1" ht="27" x14ac:dyDescent="0.2">
      <c r="A2426" s="99" t="s">
        <v>3967</v>
      </c>
      <c r="B2426" s="114" t="s">
        <v>2694</v>
      </c>
      <c r="C2426" s="114" t="s">
        <v>2694</v>
      </c>
      <c r="D2426" s="96" t="s">
        <v>71</v>
      </c>
      <c r="E2426" s="124">
        <v>2017528</v>
      </c>
      <c r="F2426" s="114" t="s">
        <v>3495</v>
      </c>
      <c r="G2426" s="98"/>
      <c r="H2426" s="94" t="s">
        <v>73</v>
      </c>
      <c r="I2426" s="99"/>
      <c r="J2426" s="99"/>
      <c r="K2426" s="99" t="s">
        <v>3976</v>
      </c>
      <c r="L2426" s="99"/>
      <c r="M2426" s="99"/>
      <c r="N2426" s="124" t="s">
        <v>219</v>
      </c>
      <c r="O2426" s="99"/>
    </row>
    <row r="2427" spans="1:15" s="62" customFormat="1" ht="27" x14ac:dyDescent="0.2">
      <c r="A2427" s="99" t="s">
        <v>3967</v>
      </c>
      <c r="B2427" s="125" t="s">
        <v>2694</v>
      </c>
      <c r="C2427" s="125" t="s">
        <v>2694</v>
      </c>
      <c r="D2427" s="96" t="s">
        <v>71</v>
      </c>
      <c r="E2427" s="126">
        <v>2017530</v>
      </c>
      <c r="F2427" s="125" t="s">
        <v>3496</v>
      </c>
      <c r="G2427" s="98"/>
      <c r="H2427" s="94" t="s">
        <v>73</v>
      </c>
      <c r="I2427" s="99"/>
      <c r="J2427" s="99"/>
      <c r="K2427" s="99" t="s">
        <v>3976</v>
      </c>
      <c r="L2427" s="99"/>
      <c r="M2427" s="99"/>
      <c r="N2427" s="126" t="s">
        <v>219</v>
      </c>
      <c r="O2427" s="99"/>
    </row>
    <row r="2428" spans="1:15" s="62" customFormat="1" ht="27" x14ac:dyDescent="0.2">
      <c r="A2428" s="99" t="s">
        <v>3967</v>
      </c>
      <c r="B2428" s="114" t="s">
        <v>2694</v>
      </c>
      <c r="C2428" s="114" t="s">
        <v>2694</v>
      </c>
      <c r="D2428" s="96" t="s">
        <v>71</v>
      </c>
      <c r="E2428" s="124">
        <v>2017531</v>
      </c>
      <c r="F2428" s="114" t="s">
        <v>3497</v>
      </c>
      <c r="G2428" s="98"/>
      <c r="H2428" s="94" t="s">
        <v>73</v>
      </c>
      <c r="I2428" s="99"/>
      <c r="J2428" s="99"/>
      <c r="K2428" s="99" t="s">
        <v>3976</v>
      </c>
      <c r="L2428" s="99"/>
      <c r="M2428" s="99"/>
      <c r="N2428" s="124" t="s">
        <v>219</v>
      </c>
      <c r="O2428" s="99"/>
    </row>
    <row r="2429" spans="1:15" s="62" customFormat="1" ht="27" x14ac:dyDescent="0.2">
      <c r="A2429" s="99" t="s">
        <v>3967</v>
      </c>
      <c r="B2429" s="125" t="s">
        <v>2694</v>
      </c>
      <c r="C2429" s="125" t="s">
        <v>2694</v>
      </c>
      <c r="D2429" s="96" t="s">
        <v>71</v>
      </c>
      <c r="E2429" s="126">
        <v>2017536</v>
      </c>
      <c r="F2429" s="125" t="s">
        <v>3498</v>
      </c>
      <c r="G2429" s="98"/>
      <c r="H2429" s="94" t="s">
        <v>73</v>
      </c>
      <c r="I2429" s="99"/>
      <c r="J2429" s="99"/>
      <c r="K2429" s="99" t="s">
        <v>3976</v>
      </c>
      <c r="L2429" s="99"/>
      <c r="M2429" s="99"/>
      <c r="N2429" s="126" t="s">
        <v>219</v>
      </c>
      <c r="O2429" s="99"/>
    </row>
    <row r="2430" spans="1:15" s="62" customFormat="1" ht="27" x14ac:dyDescent="0.2">
      <c r="A2430" s="99" t="s">
        <v>3967</v>
      </c>
      <c r="B2430" s="114" t="s">
        <v>2694</v>
      </c>
      <c r="C2430" s="114" t="s">
        <v>2694</v>
      </c>
      <c r="D2430" s="96" t="s">
        <v>71</v>
      </c>
      <c r="E2430" s="124">
        <v>2017538</v>
      </c>
      <c r="F2430" s="114" t="s">
        <v>1057</v>
      </c>
      <c r="G2430" s="98"/>
      <c r="H2430" s="94" t="s">
        <v>73</v>
      </c>
      <c r="I2430" s="99"/>
      <c r="J2430" s="99"/>
      <c r="K2430" s="99" t="s">
        <v>3976</v>
      </c>
      <c r="L2430" s="99"/>
      <c r="M2430" s="99"/>
      <c r="N2430" s="124" t="s">
        <v>219</v>
      </c>
      <c r="O2430" s="99"/>
    </row>
    <row r="2431" spans="1:15" s="62" customFormat="1" ht="40.5" x14ac:dyDescent="0.2">
      <c r="A2431" s="99" t="s">
        <v>3967</v>
      </c>
      <c r="B2431" s="125" t="s">
        <v>2694</v>
      </c>
      <c r="C2431" s="125" t="s">
        <v>2694</v>
      </c>
      <c r="D2431" s="96" t="s">
        <v>71</v>
      </c>
      <c r="E2431" s="126">
        <v>2017541</v>
      </c>
      <c r="F2431" s="125" t="s">
        <v>3499</v>
      </c>
      <c r="G2431" s="98"/>
      <c r="H2431" s="94" t="s">
        <v>73</v>
      </c>
      <c r="I2431" s="99"/>
      <c r="J2431" s="99"/>
      <c r="K2431" s="99" t="s">
        <v>3976</v>
      </c>
      <c r="L2431" s="99"/>
      <c r="M2431" s="99"/>
      <c r="N2431" s="126" t="s">
        <v>219</v>
      </c>
      <c r="O2431" s="99"/>
    </row>
    <row r="2432" spans="1:15" s="62" customFormat="1" ht="27" x14ac:dyDescent="0.2">
      <c r="A2432" s="99" t="s">
        <v>3967</v>
      </c>
      <c r="B2432" s="114" t="s">
        <v>2694</v>
      </c>
      <c r="C2432" s="114" t="s">
        <v>2694</v>
      </c>
      <c r="D2432" s="96" t="s">
        <v>71</v>
      </c>
      <c r="E2432" s="124">
        <v>2017773</v>
      </c>
      <c r="F2432" s="114" t="s">
        <v>3500</v>
      </c>
      <c r="G2432" s="98"/>
      <c r="H2432" s="94" t="s">
        <v>73</v>
      </c>
      <c r="I2432" s="99"/>
      <c r="J2432" s="99"/>
      <c r="K2432" s="99" t="s">
        <v>3976</v>
      </c>
      <c r="L2432" s="99"/>
      <c r="M2432" s="99"/>
      <c r="N2432" s="124" t="s">
        <v>219</v>
      </c>
      <c r="O2432" s="99"/>
    </row>
    <row r="2433" spans="1:15" s="62" customFormat="1" ht="27" x14ac:dyDescent="0.2">
      <c r="A2433" s="99" t="s">
        <v>3967</v>
      </c>
      <c r="B2433" s="125" t="s">
        <v>2694</v>
      </c>
      <c r="C2433" s="125" t="s">
        <v>2694</v>
      </c>
      <c r="D2433" s="96" t="s">
        <v>71</v>
      </c>
      <c r="E2433" s="126">
        <v>2017774</v>
      </c>
      <c r="F2433" s="125" t="s">
        <v>3501</v>
      </c>
      <c r="G2433" s="98"/>
      <c r="H2433" s="94" t="s">
        <v>73</v>
      </c>
      <c r="I2433" s="99"/>
      <c r="J2433" s="99"/>
      <c r="K2433" s="99" t="s">
        <v>3976</v>
      </c>
      <c r="L2433" s="99"/>
      <c r="M2433" s="99"/>
      <c r="N2433" s="126" t="s">
        <v>219</v>
      </c>
      <c r="O2433" s="99"/>
    </row>
    <row r="2434" spans="1:15" s="62" customFormat="1" ht="27" x14ac:dyDescent="0.2">
      <c r="A2434" s="99" t="s">
        <v>3967</v>
      </c>
      <c r="B2434" s="114" t="s">
        <v>2694</v>
      </c>
      <c r="C2434" s="114" t="s">
        <v>2694</v>
      </c>
      <c r="D2434" s="96" t="s">
        <v>71</v>
      </c>
      <c r="E2434" s="124">
        <v>2017775</v>
      </c>
      <c r="F2434" s="114" t="s">
        <v>3502</v>
      </c>
      <c r="G2434" s="98"/>
      <c r="H2434" s="94" t="s">
        <v>73</v>
      </c>
      <c r="I2434" s="99"/>
      <c r="J2434" s="99"/>
      <c r="K2434" s="99" t="s">
        <v>3976</v>
      </c>
      <c r="L2434" s="99"/>
      <c r="M2434" s="99"/>
      <c r="N2434" s="124" t="s">
        <v>219</v>
      </c>
      <c r="O2434" s="99"/>
    </row>
    <row r="2435" spans="1:15" s="62" customFormat="1" ht="27" x14ac:dyDescent="0.2">
      <c r="A2435" s="99" t="s">
        <v>3967</v>
      </c>
      <c r="B2435" s="125" t="s">
        <v>2694</v>
      </c>
      <c r="C2435" s="125" t="s">
        <v>2694</v>
      </c>
      <c r="D2435" s="96" t="s">
        <v>71</v>
      </c>
      <c r="E2435" s="126">
        <v>2017777</v>
      </c>
      <c r="F2435" s="125" t="s">
        <v>383</v>
      </c>
      <c r="G2435" s="98"/>
      <c r="H2435" s="94" t="s">
        <v>73</v>
      </c>
      <c r="I2435" s="99"/>
      <c r="J2435" s="99"/>
      <c r="K2435" s="99" t="s">
        <v>3976</v>
      </c>
      <c r="L2435" s="99"/>
      <c r="M2435" s="99"/>
      <c r="N2435" s="126" t="s">
        <v>219</v>
      </c>
      <c r="O2435" s="99"/>
    </row>
    <row r="2436" spans="1:15" s="62" customFormat="1" ht="27" x14ac:dyDescent="0.2">
      <c r="A2436" s="99" t="s">
        <v>3967</v>
      </c>
      <c r="B2436" s="114" t="s">
        <v>2694</v>
      </c>
      <c r="C2436" s="114" t="s">
        <v>2694</v>
      </c>
      <c r="D2436" s="96" t="s">
        <v>71</v>
      </c>
      <c r="E2436" s="124">
        <v>2017779</v>
      </c>
      <c r="F2436" s="114" t="s">
        <v>3503</v>
      </c>
      <c r="G2436" s="98"/>
      <c r="H2436" s="94" t="s">
        <v>73</v>
      </c>
      <c r="I2436" s="99"/>
      <c r="J2436" s="99"/>
      <c r="K2436" s="99" t="s">
        <v>3976</v>
      </c>
      <c r="L2436" s="99"/>
      <c r="M2436" s="99"/>
      <c r="N2436" s="124" t="s">
        <v>219</v>
      </c>
      <c r="O2436" s="99"/>
    </row>
    <row r="2437" spans="1:15" s="62" customFormat="1" ht="40.5" x14ac:dyDescent="0.2">
      <c r="A2437" s="99" t="s">
        <v>3967</v>
      </c>
      <c r="B2437" s="125" t="s">
        <v>2694</v>
      </c>
      <c r="C2437" s="125" t="s">
        <v>2694</v>
      </c>
      <c r="D2437" s="96" t="s">
        <v>71</v>
      </c>
      <c r="E2437" s="126">
        <v>2017780</v>
      </c>
      <c r="F2437" s="125" t="s">
        <v>3504</v>
      </c>
      <c r="G2437" s="98"/>
      <c r="H2437" s="94" t="s">
        <v>73</v>
      </c>
      <c r="I2437" s="99"/>
      <c r="J2437" s="99"/>
      <c r="K2437" s="99" t="s">
        <v>3976</v>
      </c>
      <c r="L2437" s="99"/>
      <c r="M2437" s="99"/>
      <c r="N2437" s="126" t="s">
        <v>219</v>
      </c>
      <c r="O2437" s="99"/>
    </row>
    <row r="2438" spans="1:15" s="62" customFormat="1" ht="27" x14ac:dyDescent="0.2">
      <c r="A2438" s="99" t="s">
        <v>3967</v>
      </c>
      <c r="B2438" s="114" t="s">
        <v>2694</v>
      </c>
      <c r="C2438" s="114" t="s">
        <v>2694</v>
      </c>
      <c r="D2438" s="96" t="s">
        <v>71</v>
      </c>
      <c r="E2438" s="124">
        <v>2017781</v>
      </c>
      <c r="F2438" s="114" t="s">
        <v>3505</v>
      </c>
      <c r="G2438" s="98"/>
      <c r="H2438" s="94" t="s">
        <v>73</v>
      </c>
      <c r="I2438" s="99"/>
      <c r="J2438" s="99"/>
      <c r="K2438" s="99" t="s">
        <v>3976</v>
      </c>
      <c r="L2438" s="99"/>
      <c r="M2438" s="99"/>
      <c r="N2438" s="124" t="s">
        <v>219</v>
      </c>
      <c r="O2438" s="99"/>
    </row>
    <row r="2439" spans="1:15" s="62" customFormat="1" ht="27" x14ac:dyDescent="0.2">
      <c r="A2439" s="99" t="s">
        <v>3967</v>
      </c>
      <c r="B2439" s="125" t="s">
        <v>2694</v>
      </c>
      <c r="C2439" s="125" t="s">
        <v>2694</v>
      </c>
      <c r="D2439" s="96" t="s">
        <v>71</v>
      </c>
      <c r="E2439" s="126">
        <v>2017783</v>
      </c>
      <c r="F2439" s="125" t="s">
        <v>3506</v>
      </c>
      <c r="G2439" s="98"/>
      <c r="H2439" s="94" t="s">
        <v>73</v>
      </c>
      <c r="I2439" s="99"/>
      <c r="J2439" s="99"/>
      <c r="K2439" s="99" t="s">
        <v>3976</v>
      </c>
      <c r="L2439" s="99"/>
      <c r="M2439" s="99"/>
      <c r="N2439" s="126" t="s">
        <v>219</v>
      </c>
      <c r="O2439" s="99"/>
    </row>
    <row r="2440" spans="1:15" s="62" customFormat="1" ht="27" x14ac:dyDescent="0.2">
      <c r="A2440" s="99" t="s">
        <v>3967</v>
      </c>
      <c r="B2440" s="114" t="s">
        <v>2694</v>
      </c>
      <c r="C2440" s="114" t="s">
        <v>2694</v>
      </c>
      <c r="D2440" s="96" t="s">
        <v>71</v>
      </c>
      <c r="E2440" s="124">
        <v>2017785</v>
      </c>
      <c r="F2440" s="114" t="s">
        <v>3507</v>
      </c>
      <c r="G2440" s="98"/>
      <c r="H2440" s="94" t="s">
        <v>73</v>
      </c>
      <c r="I2440" s="99"/>
      <c r="J2440" s="99"/>
      <c r="K2440" s="99" t="s">
        <v>3976</v>
      </c>
      <c r="L2440" s="99"/>
      <c r="M2440" s="99"/>
      <c r="N2440" s="124" t="s">
        <v>219</v>
      </c>
      <c r="O2440" s="99"/>
    </row>
    <row r="2441" spans="1:15" s="62" customFormat="1" ht="27" x14ac:dyDescent="0.2">
      <c r="A2441" s="99" t="s">
        <v>3967</v>
      </c>
      <c r="B2441" s="125" t="s">
        <v>2694</v>
      </c>
      <c r="C2441" s="125" t="s">
        <v>2694</v>
      </c>
      <c r="D2441" s="96" t="s">
        <v>71</v>
      </c>
      <c r="E2441" s="126">
        <v>2017788</v>
      </c>
      <c r="F2441" s="125" t="s">
        <v>3508</v>
      </c>
      <c r="G2441" s="98"/>
      <c r="H2441" s="94" t="s">
        <v>73</v>
      </c>
      <c r="I2441" s="99"/>
      <c r="J2441" s="99"/>
      <c r="K2441" s="99" t="s">
        <v>3976</v>
      </c>
      <c r="L2441" s="99"/>
      <c r="M2441" s="99"/>
      <c r="N2441" s="126" t="s">
        <v>219</v>
      </c>
      <c r="O2441" s="99"/>
    </row>
    <row r="2442" spans="1:15" s="62" customFormat="1" ht="27" x14ac:dyDescent="0.2">
      <c r="A2442" s="99" t="s">
        <v>3967</v>
      </c>
      <c r="B2442" s="114" t="s">
        <v>2694</v>
      </c>
      <c r="C2442" s="114" t="s">
        <v>2694</v>
      </c>
      <c r="D2442" s="96" t="s">
        <v>71</v>
      </c>
      <c r="E2442" s="124">
        <v>2017791</v>
      </c>
      <c r="F2442" s="114" t="s">
        <v>3509</v>
      </c>
      <c r="G2442" s="98"/>
      <c r="H2442" s="94" t="s">
        <v>73</v>
      </c>
      <c r="I2442" s="99"/>
      <c r="J2442" s="99"/>
      <c r="K2442" s="99" t="s">
        <v>3976</v>
      </c>
      <c r="L2442" s="99"/>
      <c r="M2442" s="99"/>
      <c r="N2442" s="124" t="s">
        <v>219</v>
      </c>
      <c r="O2442" s="99"/>
    </row>
    <row r="2443" spans="1:15" s="62" customFormat="1" ht="27" x14ac:dyDescent="0.2">
      <c r="A2443" s="99" t="s">
        <v>3967</v>
      </c>
      <c r="B2443" s="125" t="s">
        <v>2694</v>
      </c>
      <c r="C2443" s="125" t="s">
        <v>2694</v>
      </c>
      <c r="D2443" s="96" t="s">
        <v>71</v>
      </c>
      <c r="E2443" s="126">
        <v>2017794</v>
      </c>
      <c r="F2443" s="125" t="s">
        <v>3510</v>
      </c>
      <c r="G2443" s="98"/>
      <c r="H2443" s="94" t="s">
        <v>73</v>
      </c>
      <c r="I2443" s="99"/>
      <c r="J2443" s="99"/>
      <c r="K2443" s="99" t="s">
        <v>3976</v>
      </c>
      <c r="L2443" s="99"/>
      <c r="M2443" s="99"/>
      <c r="N2443" s="126" t="s">
        <v>219</v>
      </c>
      <c r="O2443" s="99"/>
    </row>
    <row r="2444" spans="1:15" s="62" customFormat="1" ht="27" x14ac:dyDescent="0.2">
      <c r="A2444" s="99" t="s">
        <v>3967</v>
      </c>
      <c r="B2444" s="114" t="s">
        <v>2694</v>
      </c>
      <c r="C2444" s="114" t="s">
        <v>2694</v>
      </c>
      <c r="D2444" s="96" t="s">
        <v>71</v>
      </c>
      <c r="E2444" s="124">
        <v>2017803</v>
      </c>
      <c r="F2444" s="114" t="s">
        <v>3511</v>
      </c>
      <c r="G2444" s="98"/>
      <c r="H2444" s="94" t="s">
        <v>73</v>
      </c>
      <c r="I2444" s="99"/>
      <c r="J2444" s="99"/>
      <c r="K2444" s="99" t="s">
        <v>3976</v>
      </c>
      <c r="L2444" s="99"/>
      <c r="M2444" s="99"/>
      <c r="N2444" s="124" t="s">
        <v>219</v>
      </c>
      <c r="O2444" s="99"/>
    </row>
    <row r="2445" spans="1:15" s="62" customFormat="1" ht="27" x14ac:dyDescent="0.2">
      <c r="A2445" s="99" t="s">
        <v>3967</v>
      </c>
      <c r="B2445" s="125" t="s">
        <v>2694</v>
      </c>
      <c r="C2445" s="125" t="s">
        <v>2694</v>
      </c>
      <c r="D2445" s="96" t="s">
        <v>71</v>
      </c>
      <c r="E2445" s="126">
        <v>2017804</v>
      </c>
      <c r="F2445" s="125" t="s">
        <v>3512</v>
      </c>
      <c r="G2445" s="98"/>
      <c r="H2445" s="94" t="s">
        <v>73</v>
      </c>
      <c r="I2445" s="99"/>
      <c r="J2445" s="99"/>
      <c r="K2445" s="99" t="s">
        <v>3976</v>
      </c>
      <c r="L2445" s="99"/>
      <c r="M2445" s="99"/>
      <c r="N2445" s="126" t="s">
        <v>219</v>
      </c>
      <c r="O2445" s="99"/>
    </row>
    <row r="2446" spans="1:15" s="62" customFormat="1" ht="27" x14ac:dyDescent="0.2">
      <c r="A2446" s="99" t="s">
        <v>3967</v>
      </c>
      <c r="B2446" s="114" t="s">
        <v>2694</v>
      </c>
      <c r="C2446" s="114" t="s">
        <v>2694</v>
      </c>
      <c r="D2446" s="96" t="s">
        <v>71</v>
      </c>
      <c r="E2446" s="124">
        <v>2017807</v>
      </c>
      <c r="F2446" s="114" t="s">
        <v>3513</v>
      </c>
      <c r="G2446" s="98"/>
      <c r="H2446" s="94" t="s">
        <v>73</v>
      </c>
      <c r="I2446" s="99"/>
      <c r="J2446" s="99"/>
      <c r="K2446" s="99" t="s">
        <v>3976</v>
      </c>
      <c r="L2446" s="99"/>
      <c r="M2446" s="99"/>
      <c r="N2446" s="124" t="s">
        <v>219</v>
      </c>
      <c r="O2446" s="99"/>
    </row>
    <row r="2447" spans="1:15" s="62" customFormat="1" ht="27" x14ac:dyDescent="0.2">
      <c r="A2447" s="99" t="s">
        <v>3967</v>
      </c>
      <c r="B2447" s="125" t="s">
        <v>2694</v>
      </c>
      <c r="C2447" s="125" t="s">
        <v>2694</v>
      </c>
      <c r="D2447" s="96" t="s">
        <v>71</v>
      </c>
      <c r="E2447" s="126">
        <v>2017813</v>
      </c>
      <c r="F2447" s="125" t="s">
        <v>3514</v>
      </c>
      <c r="G2447" s="98"/>
      <c r="H2447" s="94" t="s">
        <v>73</v>
      </c>
      <c r="I2447" s="99"/>
      <c r="J2447" s="99"/>
      <c r="K2447" s="99" t="s">
        <v>3976</v>
      </c>
      <c r="L2447" s="99"/>
      <c r="M2447" s="99"/>
      <c r="N2447" s="126" t="s">
        <v>219</v>
      </c>
      <c r="O2447" s="99"/>
    </row>
    <row r="2448" spans="1:15" s="62" customFormat="1" ht="40.5" x14ac:dyDescent="0.2">
      <c r="A2448" s="99" t="s">
        <v>3967</v>
      </c>
      <c r="B2448" s="114" t="s">
        <v>2694</v>
      </c>
      <c r="C2448" s="114" t="s">
        <v>2694</v>
      </c>
      <c r="D2448" s="96" t="s">
        <v>71</v>
      </c>
      <c r="E2448" s="124">
        <v>2017827</v>
      </c>
      <c r="F2448" s="114" t="s">
        <v>3515</v>
      </c>
      <c r="G2448" s="98"/>
      <c r="H2448" s="94" t="s">
        <v>73</v>
      </c>
      <c r="I2448" s="99"/>
      <c r="J2448" s="99"/>
      <c r="K2448" s="99" t="s">
        <v>3976</v>
      </c>
      <c r="L2448" s="99"/>
      <c r="M2448" s="99"/>
      <c r="N2448" s="124" t="s">
        <v>219</v>
      </c>
      <c r="O2448" s="99"/>
    </row>
    <row r="2449" spans="1:15" s="62" customFormat="1" ht="27" x14ac:dyDescent="0.2">
      <c r="A2449" s="99" t="s">
        <v>3967</v>
      </c>
      <c r="B2449" s="125" t="s">
        <v>2694</v>
      </c>
      <c r="C2449" s="125" t="s">
        <v>2694</v>
      </c>
      <c r="D2449" s="96" t="s">
        <v>71</v>
      </c>
      <c r="E2449" s="126">
        <v>2017837</v>
      </c>
      <c r="F2449" s="125" t="s">
        <v>3516</v>
      </c>
      <c r="G2449" s="98"/>
      <c r="H2449" s="94" t="s">
        <v>73</v>
      </c>
      <c r="I2449" s="99"/>
      <c r="J2449" s="99"/>
      <c r="K2449" s="99" t="s">
        <v>3976</v>
      </c>
      <c r="L2449" s="99"/>
      <c r="M2449" s="99"/>
      <c r="N2449" s="126" t="s">
        <v>219</v>
      </c>
      <c r="O2449" s="99"/>
    </row>
    <row r="2450" spans="1:15" s="62" customFormat="1" ht="27" x14ac:dyDescent="0.2">
      <c r="A2450" s="99" t="s">
        <v>3967</v>
      </c>
      <c r="B2450" s="114" t="s">
        <v>2694</v>
      </c>
      <c r="C2450" s="114" t="s">
        <v>2694</v>
      </c>
      <c r="D2450" s="96" t="s">
        <v>71</v>
      </c>
      <c r="E2450" s="124">
        <v>2017845</v>
      </c>
      <c r="F2450" s="114" t="s">
        <v>3517</v>
      </c>
      <c r="G2450" s="98"/>
      <c r="H2450" s="94" t="s">
        <v>73</v>
      </c>
      <c r="I2450" s="99"/>
      <c r="J2450" s="99"/>
      <c r="K2450" s="99" t="s">
        <v>3976</v>
      </c>
      <c r="L2450" s="99"/>
      <c r="M2450" s="99"/>
      <c r="N2450" s="124" t="s">
        <v>219</v>
      </c>
      <c r="O2450" s="99"/>
    </row>
    <row r="2451" spans="1:15" s="62" customFormat="1" ht="27" x14ac:dyDescent="0.2">
      <c r="A2451" s="99" t="s">
        <v>3967</v>
      </c>
      <c r="B2451" s="125" t="s">
        <v>2694</v>
      </c>
      <c r="C2451" s="125" t="s">
        <v>2694</v>
      </c>
      <c r="D2451" s="96" t="s">
        <v>71</v>
      </c>
      <c r="E2451" s="126">
        <v>2018036</v>
      </c>
      <c r="F2451" s="125" t="s">
        <v>3518</v>
      </c>
      <c r="G2451" s="98"/>
      <c r="H2451" s="94" t="s">
        <v>73</v>
      </c>
      <c r="I2451" s="99"/>
      <c r="J2451" s="99"/>
      <c r="K2451" s="99" t="s">
        <v>3976</v>
      </c>
      <c r="L2451" s="99"/>
      <c r="M2451" s="99"/>
      <c r="N2451" s="126" t="s">
        <v>219</v>
      </c>
      <c r="O2451" s="99"/>
    </row>
    <row r="2452" spans="1:15" s="62" customFormat="1" ht="27" x14ac:dyDescent="0.2">
      <c r="A2452" s="99" t="s">
        <v>3967</v>
      </c>
      <c r="B2452" s="114" t="s">
        <v>2694</v>
      </c>
      <c r="C2452" s="114" t="s">
        <v>2694</v>
      </c>
      <c r="D2452" s="96" t="s">
        <v>71</v>
      </c>
      <c r="E2452" s="124">
        <v>2018046</v>
      </c>
      <c r="F2452" s="114" t="s">
        <v>3519</v>
      </c>
      <c r="G2452" s="98"/>
      <c r="H2452" s="94" t="s">
        <v>73</v>
      </c>
      <c r="I2452" s="99"/>
      <c r="J2452" s="99"/>
      <c r="K2452" s="99" t="s">
        <v>3976</v>
      </c>
      <c r="L2452" s="99"/>
      <c r="M2452" s="99"/>
      <c r="N2452" s="124" t="s">
        <v>219</v>
      </c>
      <c r="O2452" s="99"/>
    </row>
    <row r="2453" spans="1:15" s="62" customFormat="1" ht="54" x14ac:dyDescent="0.2">
      <c r="A2453" s="99" t="s">
        <v>3967</v>
      </c>
      <c r="B2453" s="125" t="s">
        <v>2694</v>
      </c>
      <c r="C2453" s="125" t="s">
        <v>2694</v>
      </c>
      <c r="D2453" s="96" t="s">
        <v>71</v>
      </c>
      <c r="E2453" s="126">
        <v>2018776</v>
      </c>
      <c r="F2453" s="125" t="s">
        <v>3520</v>
      </c>
      <c r="G2453" s="98"/>
      <c r="H2453" s="94" t="s">
        <v>73</v>
      </c>
      <c r="I2453" s="99"/>
      <c r="J2453" s="99"/>
      <c r="K2453" s="99" t="s">
        <v>3976</v>
      </c>
      <c r="L2453" s="99"/>
      <c r="M2453" s="99"/>
      <c r="N2453" s="126" t="s">
        <v>219</v>
      </c>
      <c r="O2453" s="99"/>
    </row>
    <row r="2454" spans="1:15" s="62" customFormat="1" ht="27" x14ac:dyDescent="0.2">
      <c r="A2454" s="99" t="s">
        <v>3967</v>
      </c>
      <c r="B2454" s="114" t="s">
        <v>2694</v>
      </c>
      <c r="C2454" s="114" t="s">
        <v>2694</v>
      </c>
      <c r="D2454" s="96" t="s">
        <v>71</v>
      </c>
      <c r="E2454" s="124">
        <v>2018779</v>
      </c>
      <c r="F2454" s="114" t="s">
        <v>970</v>
      </c>
      <c r="G2454" s="98"/>
      <c r="H2454" s="94" t="s">
        <v>73</v>
      </c>
      <c r="I2454" s="99"/>
      <c r="J2454" s="99"/>
      <c r="K2454" s="99" t="s">
        <v>3976</v>
      </c>
      <c r="L2454" s="99"/>
      <c r="M2454" s="99"/>
      <c r="N2454" s="124" t="s">
        <v>219</v>
      </c>
      <c r="O2454" s="99"/>
    </row>
    <row r="2455" spans="1:15" s="62" customFormat="1" ht="54" x14ac:dyDescent="0.2">
      <c r="A2455" s="99" t="s">
        <v>3967</v>
      </c>
      <c r="B2455" s="125" t="s">
        <v>2694</v>
      </c>
      <c r="C2455" s="125" t="s">
        <v>2694</v>
      </c>
      <c r="D2455" s="96" t="s">
        <v>71</v>
      </c>
      <c r="E2455" s="126">
        <v>2018780</v>
      </c>
      <c r="F2455" s="125" t="s">
        <v>3521</v>
      </c>
      <c r="G2455" s="98"/>
      <c r="H2455" s="94" t="s">
        <v>73</v>
      </c>
      <c r="I2455" s="99"/>
      <c r="J2455" s="99"/>
      <c r="K2455" s="99" t="s">
        <v>3976</v>
      </c>
      <c r="L2455" s="99"/>
      <c r="M2455" s="99"/>
      <c r="N2455" s="126" t="s">
        <v>219</v>
      </c>
      <c r="O2455" s="99"/>
    </row>
    <row r="2456" spans="1:15" s="62" customFormat="1" ht="27" x14ac:dyDescent="0.2">
      <c r="A2456" s="99" t="s">
        <v>3967</v>
      </c>
      <c r="B2456" s="114" t="s">
        <v>2694</v>
      </c>
      <c r="C2456" s="114" t="s">
        <v>2694</v>
      </c>
      <c r="D2456" s="96" t="s">
        <v>71</v>
      </c>
      <c r="E2456" s="124">
        <v>2018787</v>
      </c>
      <c r="F2456" s="114" t="s">
        <v>3522</v>
      </c>
      <c r="G2456" s="98"/>
      <c r="H2456" s="94" t="s">
        <v>73</v>
      </c>
      <c r="I2456" s="99"/>
      <c r="J2456" s="99"/>
      <c r="K2456" s="99" t="s">
        <v>3976</v>
      </c>
      <c r="L2456" s="99"/>
      <c r="M2456" s="99"/>
      <c r="N2456" s="124" t="s">
        <v>219</v>
      </c>
      <c r="O2456" s="99"/>
    </row>
    <row r="2457" spans="1:15" s="62" customFormat="1" ht="27" x14ac:dyDescent="0.2">
      <c r="A2457" s="99" t="s">
        <v>3967</v>
      </c>
      <c r="B2457" s="125" t="s">
        <v>2694</v>
      </c>
      <c r="C2457" s="125" t="s">
        <v>2694</v>
      </c>
      <c r="D2457" s="96" t="s">
        <v>71</v>
      </c>
      <c r="E2457" s="126">
        <v>2018804</v>
      </c>
      <c r="F2457" s="125" t="s">
        <v>3523</v>
      </c>
      <c r="G2457" s="98"/>
      <c r="H2457" s="94" t="s">
        <v>73</v>
      </c>
      <c r="I2457" s="99"/>
      <c r="J2457" s="99"/>
      <c r="K2457" s="99" t="s">
        <v>3976</v>
      </c>
      <c r="L2457" s="99"/>
      <c r="M2457" s="99"/>
      <c r="N2457" s="126" t="s">
        <v>219</v>
      </c>
      <c r="O2457" s="99"/>
    </row>
    <row r="2458" spans="1:15" s="62" customFormat="1" ht="27" x14ac:dyDescent="0.2">
      <c r="A2458" s="99" t="s">
        <v>3967</v>
      </c>
      <c r="B2458" s="114" t="s">
        <v>2694</v>
      </c>
      <c r="C2458" s="114" t="s">
        <v>2694</v>
      </c>
      <c r="D2458" s="96" t="s">
        <v>71</v>
      </c>
      <c r="E2458" s="124">
        <v>2018807</v>
      </c>
      <c r="F2458" s="114" t="s">
        <v>3524</v>
      </c>
      <c r="G2458" s="98"/>
      <c r="H2458" s="94" t="s">
        <v>73</v>
      </c>
      <c r="I2458" s="99"/>
      <c r="J2458" s="99"/>
      <c r="K2458" s="99" t="s">
        <v>3976</v>
      </c>
      <c r="L2458" s="99"/>
      <c r="M2458" s="99"/>
      <c r="N2458" s="124" t="s">
        <v>219</v>
      </c>
      <c r="O2458" s="99"/>
    </row>
    <row r="2459" spans="1:15" s="62" customFormat="1" ht="40.5" x14ac:dyDescent="0.2">
      <c r="A2459" s="99" t="s">
        <v>3967</v>
      </c>
      <c r="B2459" s="125" t="s">
        <v>2694</v>
      </c>
      <c r="C2459" s="125" t="s">
        <v>2694</v>
      </c>
      <c r="D2459" s="96" t="s">
        <v>71</v>
      </c>
      <c r="E2459" s="126">
        <v>2018809</v>
      </c>
      <c r="F2459" s="125" t="s">
        <v>3525</v>
      </c>
      <c r="G2459" s="98"/>
      <c r="H2459" s="94" t="s">
        <v>73</v>
      </c>
      <c r="I2459" s="99"/>
      <c r="J2459" s="99"/>
      <c r="K2459" s="99" t="s">
        <v>3976</v>
      </c>
      <c r="L2459" s="99"/>
      <c r="M2459" s="99"/>
      <c r="N2459" s="126" t="s">
        <v>219</v>
      </c>
      <c r="O2459" s="99"/>
    </row>
    <row r="2460" spans="1:15" s="62" customFormat="1" ht="27" x14ac:dyDescent="0.2">
      <c r="A2460" s="99" t="s">
        <v>3967</v>
      </c>
      <c r="B2460" s="114" t="s">
        <v>2694</v>
      </c>
      <c r="C2460" s="114" t="s">
        <v>2694</v>
      </c>
      <c r="D2460" s="96" t="s">
        <v>71</v>
      </c>
      <c r="E2460" s="124">
        <v>2018816</v>
      </c>
      <c r="F2460" s="114" t="s">
        <v>3526</v>
      </c>
      <c r="G2460" s="98"/>
      <c r="H2460" s="94" t="s">
        <v>73</v>
      </c>
      <c r="I2460" s="99"/>
      <c r="J2460" s="99"/>
      <c r="K2460" s="99" t="s">
        <v>3976</v>
      </c>
      <c r="L2460" s="99"/>
      <c r="M2460" s="99"/>
      <c r="N2460" s="124" t="s">
        <v>219</v>
      </c>
      <c r="O2460" s="99"/>
    </row>
    <row r="2461" spans="1:15" s="62" customFormat="1" ht="27" x14ac:dyDescent="0.2">
      <c r="A2461" s="99" t="s">
        <v>3967</v>
      </c>
      <c r="B2461" s="125" t="s">
        <v>2694</v>
      </c>
      <c r="C2461" s="125" t="s">
        <v>2694</v>
      </c>
      <c r="D2461" s="96" t="s">
        <v>71</v>
      </c>
      <c r="E2461" s="126">
        <v>2018846</v>
      </c>
      <c r="F2461" s="125" t="s">
        <v>3527</v>
      </c>
      <c r="G2461" s="98"/>
      <c r="H2461" s="94" t="s">
        <v>73</v>
      </c>
      <c r="I2461" s="99"/>
      <c r="J2461" s="99"/>
      <c r="K2461" s="99" t="s">
        <v>3976</v>
      </c>
      <c r="L2461" s="99"/>
      <c r="M2461" s="99"/>
      <c r="N2461" s="126" t="s">
        <v>219</v>
      </c>
      <c r="O2461" s="99"/>
    </row>
    <row r="2462" spans="1:15" s="62" customFormat="1" ht="27" x14ac:dyDescent="0.2">
      <c r="A2462" s="99" t="s">
        <v>3967</v>
      </c>
      <c r="B2462" s="114" t="s">
        <v>2694</v>
      </c>
      <c r="C2462" s="114" t="s">
        <v>2694</v>
      </c>
      <c r="D2462" s="96" t="s">
        <v>71</v>
      </c>
      <c r="E2462" s="124">
        <v>2018865</v>
      </c>
      <c r="F2462" s="114" t="s">
        <v>3528</v>
      </c>
      <c r="G2462" s="98"/>
      <c r="H2462" s="94" t="s">
        <v>73</v>
      </c>
      <c r="I2462" s="99"/>
      <c r="J2462" s="99"/>
      <c r="K2462" s="99" t="s">
        <v>3976</v>
      </c>
      <c r="L2462" s="99"/>
      <c r="M2462" s="99"/>
      <c r="N2462" s="124" t="s">
        <v>219</v>
      </c>
      <c r="O2462" s="99"/>
    </row>
    <row r="2463" spans="1:15" s="62" customFormat="1" ht="27" x14ac:dyDescent="0.2">
      <c r="A2463" s="99" t="s">
        <v>3967</v>
      </c>
      <c r="B2463" s="125" t="s">
        <v>2694</v>
      </c>
      <c r="C2463" s="125" t="s">
        <v>2694</v>
      </c>
      <c r="D2463" s="96" t="s">
        <v>71</v>
      </c>
      <c r="E2463" s="126">
        <v>2018947</v>
      </c>
      <c r="F2463" s="125" t="s">
        <v>3529</v>
      </c>
      <c r="G2463" s="98"/>
      <c r="H2463" s="94" t="s">
        <v>73</v>
      </c>
      <c r="I2463" s="99"/>
      <c r="J2463" s="99"/>
      <c r="K2463" s="99" t="s">
        <v>3976</v>
      </c>
      <c r="L2463" s="99"/>
      <c r="M2463" s="99"/>
      <c r="N2463" s="126" t="s">
        <v>219</v>
      </c>
      <c r="O2463" s="99"/>
    </row>
    <row r="2464" spans="1:15" s="62" customFormat="1" ht="27" x14ac:dyDescent="0.2">
      <c r="A2464" s="99" t="s">
        <v>3967</v>
      </c>
      <c r="B2464" s="114" t="s">
        <v>2694</v>
      </c>
      <c r="C2464" s="114" t="s">
        <v>2694</v>
      </c>
      <c r="D2464" s="96" t="s">
        <v>71</v>
      </c>
      <c r="E2464" s="124">
        <v>2018953</v>
      </c>
      <c r="F2464" s="114" t="s">
        <v>3530</v>
      </c>
      <c r="G2464" s="98"/>
      <c r="H2464" s="94" t="s">
        <v>73</v>
      </c>
      <c r="I2464" s="99"/>
      <c r="J2464" s="99"/>
      <c r="K2464" s="99" t="s">
        <v>3976</v>
      </c>
      <c r="L2464" s="99"/>
      <c r="M2464" s="99"/>
      <c r="N2464" s="124" t="s">
        <v>219</v>
      </c>
      <c r="O2464" s="99"/>
    </row>
    <row r="2465" spans="1:15" s="62" customFormat="1" ht="27" x14ac:dyDescent="0.2">
      <c r="A2465" s="99" t="s">
        <v>3967</v>
      </c>
      <c r="B2465" s="125" t="s">
        <v>2694</v>
      </c>
      <c r="C2465" s="125" t="s">
        <v>2694</v>
      </c>
      <c r="D2465" s="96" t="s">
        <v>71</v>
      </c>
      <c r="E2465" s="126">
        <v>2018970</v>
      </c>
      <c r="F2465" s="125" t="s">
        <v>3531</v>
      </c>
      <c r="G2465" s="98"/>
      <c r="H2465" s="94" t="s">
        <v>73</v>
      </c>
      <c r="I2465" s="99"/>
      <c r="J2465" s="99"/>
      <c r="K2465" s="99" t="s">
        <v>3976</v>
      </c>
      <c r="L2465" s="99"/>
      <c r="M2465" s="99"/>
      <c r="N2465" s="126" t="s">
        <v>219</v>
      </c>
      <c r="O2465" s="99"/>
    </row>
    <row r="2466" spans="1:15" s="62" customFormat="1" ht="27" x14ac:dyDescent="0.2">
      <c r="A2466" s="99" t="s">
        <v>3967</v>
      </c>
      <c r="B2466" s="114" t="s">
        <v>2694</v>
      </c>
      <c r="C2466" s="114" t="s">
        <v>2694</v>
      </c>
      <c r="D2466" s="96" t="s">
        <v>71</v>
      </c>
      <c r="E2466" s="124">
        <v>2019055</v>
      </c>
      <c r="F2466" s="114" t="s">
        <v>3532</v>
      </c>
      <c r="G2466" s="98"/>
      <c r="H2466" s="94" t="s">
        <v>73</v>
      </c>
      <c r="I2466" s="99"/>
      <c r="J2466" s="99"/>
      <c r="K2466" s="99" t="s">
        <v>3976</v>
      </c>
      <c r="L2466" s="99"/>
      <c r="M2466" s="99"/>
      <c r="N2466" s="124" t="s">
        <v>219</v>
      </c>
      <c r="O2466" s="99"/>
    </row>
    <row r="2467" spans="1:15" s="62" customFormat="1" ht="27" x14ac:dyDescent="0.2">
      <c r="A2467" s="99" t="s">
        <v>3967</v>
      </c>
      <c r="B2467" s="125" t="s">
        <v>2694</v>
      </c>
      <c r="C2467" s="125" t="s">
        <v>2694</v>
      </c>
      <c r="D2467" s="96" t="s">
        <v>71</v>
      </c>
      <c r="E2467" s="126">
        <v>2019056</v>
      </c>
      <c r="F2467" s="125" t="s">
        <v>3533</v>
      </c>
      <c r="G2467" s="98"/>
      <c r="H2467" s="94" t="s">
        <v>73</v>
      </c>
      <c r="I2467" s="99"/>
      <c r="J2467" s="99"/>
      <c r="K2467" s="99" t="s">
        <v>3976</v>
      </c>
      <c r="L2467" s="99"/>
      <c r="M2467" s="99"/>
      <c r="N2467" s="126" t="s">
        <v>219</v>
      </c>
      <c r="O2467" s="99"/>
    </row>
    <row r="2468" spans="1:15" s="62" customFormat="1" ht="27" x14ac:dyDescent="0.2">
      <c r="A2468" s="99" t="s">
        <v>3967</v>
      </c>
      <c r="B2468" s="114" t="s">
        <v>2694</v>
      </c>
      <c r="C2468" s="114" t="s">
        <v>2694</v>
      </c>
      <c r="D2468" s="96" t="s">
        <v>71</v>
      </c>
      <c r="E2468" s="124">
        <v>2019071</v>
      </c>
      <c r="F2468" s="114" t="s">
        <v>3534</v>
      </c>
      <c r="G2468" s="98"/>
      <c r="H2468" s="94" t="s">
        <v>73</v>
      </c>
      <c r="I2468" s="99"/>
      <c r="J2468" s="99"/>
      <c r="K2468" s="99" t="s">
        <v>3976</v>
      </c>
      <c r="L2468" s="99"/>
      <c r="M2468" s="99"/>
      <c r="N2468" s="124" t="s">
        <v>219</v>
      </c>
      <c r="O2468" s="99"/>
    </row>
    <row r="2469" spans="1:15" s="62" customFormat="1" ht="27" x14ac:dyDescent="0.2">
      <c r="A2469" s="99" t="s">
        <v>3967</v>
      </c>
      <c r="B2469" s="125" t="s">
        <v>2694</v>
      </c>
      <c r="C2469" s="125" t="s">
        <v>2694</v>
      </c>
      <c r="D2469" s="96" t="s">
        <v>71</v>
      </c>
      <c r="E2469" s="126">
        <v>2019072</v>
      </c>
      <c r="F2469" s="125" t="s">
        <v>3535</v>
      </c>
      <c r="G2469" s="98"/>
      <c r="H2469" s="94" t="s">
        <v>73</v>
      </c>
      <c r="I2469" s="99"/>
      <c r="J2469" s="99"/>
      <c r="K2469" s="99" t="s">
        <v>3976</v>
      </c>
      <c r="L2469" s="99"/>
      <c r="M2469" s="99"/>
      <c r="N2469" s="126" t="s">
        <v>219</v>
      </c>
      <c r="O2469" s="99"/>
    </row>
    <row r="2470" spans="1:15" s="62" customFormat="1" ht="40.5" x14ac:dyDescent="0.2">
      <c r="A2470" s="99" t="s">
        <v>3967</v>
      </c>
      <c r="B2470" s="114" t="s">
        <v>2694</v>
      </c>
      <c r="C2470" s="114" t="s">
        <v>2694</v>
      </c>
      <c r="D2470" s="96" t="s">
        <v>71</v>
      </c>
      <c r="E2470" s="124">
        <v>2019075</v>
      </c>
      <c r="F2470" s="114" t="s">
        <v>3536</v>
      </c>
      <c r="G2470" s="98"/>
      <c r="H2470" s="94" t="s">
        <v>73</v>
      </c>
      <c r="I2470" s="99"/>
      <c r="J2470" s="99"/>
      <c r="K2470" s="99" t="s">
        <v>3976</v>
      </c>
      <c r="L2470" s="99"/>
      <c r="M2470" s="99"/>
      <c r="N2470" s="124" t="s">
        <v>219</v>
      </c>
      <c r="O2470" s="99"/>
    </row>
    <row r="2471" spans="1:15" s="62" customFormat="1" ht="27" x14ac:dyDescent="0.2">
      <c r="A2471" s="99" t="s">
        <v>3967</v>
      </c>
      <c r="B2471" s="125" t="s">
        <v>2694</v>
      </c>
      <c r="C2471" s="125" t="s">
        <v>2694</v>
      </c>
      <c r="D2471" s="96" t="s">
        <v>71</v>
      </c>
      <c r="E2471" s="126">
        <v>2020160</v>
      </c>
      <c r="F2471" s="125" t="s">
        <v>3537</v>
      </c>
      <c r="G2471" s="98"/>
      <c r="H2471" s="94" t="s">
        <v>73</v>
      </c>
      <c r="I2471" s="99"/>
      <c r="J2471" s="99"/>
      <c r="K2471" s="99" t="s">
        <v>3976</v>
      </c>
      <c r="L2471" s="99"/>
      <c r="M2471" s="99"/>
      <c r="N2471" s="126" t="s">
        <v>219</v>
      </c>
      <c r="O2471" s="99"/>
    </row>
    <row r="2472" spans="1:15" s="62" customFormat="1" ht="27" x14ac:dyDescent="0.2">
      <c r="A2472" s="99" t="s">
        <v>3967</v>
      </c>
      <c r="B2472" s="114" t="s">
        <v>2694</v>
      </c>
      <c r="C2472" s="114" t="s">
        <v>2694</v>
      </c>
      <c r="D2472" s="96" t="s">
        <v>71</v>
      </c>
      <c r="E2472" s="124">
        <v>2020220</v>
      </c>
      <c r="F2472" s="114" t="s">
        <v>3538</v>
      </c>
      <c r="G2472" s="98"/>
      <c r="H2472" s="94" t="s">
        <v>73</v>
      </c>
      <c r="I2472" s="99"/>
      <c r="J2472" s="99"/>
      <c r="K2472" s="99" t="s">
        <v>3976</v>
      </c>
      <c r="L2472" s="99"/>
      <c r="M2472" s="99"/>
      <c r="N2472" s="124" t="s">
        <v>219</v>
      </c>
      <c r="O2472" s="99"/>
    </row>
    <row r="2473" spans="1:15" s="62" customFormat="1" ht="27" x14ac:dyDescent="0.2">
      <c r="A2473" s="99" t="s">
        <v>3967</v>
      </c>
      <c r="B2473" s="125" t="s">
        <v>2694</v>
      </c>
      <c r="C2473" s="125" t="s">
        <v>2694</v>
      </c>
      <c r="D2473" s="96" t="s">
        <v>71</v>
      </c>
      <c r="E2473" s="126">
        <v>2021140</v>
      </c>
      <c r="F2473" s="125" t="s">
        <v>3539</v>
      </c>
      <c r="G2473" s="98"/>
      <c r="H2473" s="94" t="s">
        <v>73</v>
      </c>
      <c r="I2473" s="99"/>
      <c r="J2473" s="99"/>
      <c r="K2473" s="99" t="s">
        <v>3976</v>
      </c>
      <c r="L2473" s="99"/>
      <c r="M2473" s="99"/>
      <c r="N2473" s="126" t="s">
        <v>219</v>
      </c>
      <c r="O2473" s="99"/>
    </row>
    <row r="2474" spans="1:15" s="62" customFormat="1" ht="67.5" x14ac:dyDescent="0.2">
      <c r="A2474" s="99" t="s">
        <v>3967</v>
      </c>
      <c r="B2474" s="114" t="s">
        <v>2694</v>
      </c>
      <c r="C2474" s="114" t="s">
        <v>2694</v>
      </c>
      <c r="D2474" s="96" t="s">
        <v>71</v>
      </c>
      <c r="E2474" s="124">
        <v>2022362</v>
      </c>
      <c r="F2474" s="114" t="s">
        <v>3540</v>
      </c>
      <c r="G2474" s="98"/>
      <c r="H2474" s="94" t="s">
        <v>73</v>
      </c>
      <c r="I2474" s="99"/>
      <c r="J2474" s="99"/>
      <c r="K2474" s="99" t="s">
        <v>3976</v>
      </c>
      <c r="L2474" s="99"/>
      <c r="M2474" s="99"/>
      <c r="N2474" s="124" t="s">
        <v>219</v>
      </c>
      <c r="O2474" s="99"/>
    </row>
    <row r="2475" spans="1:15" s="62" customFormat="1" ht="27" x14ac:dyDescent="0.2">
      <c r="A2475" s="99" t="s">
        <v>3967</v>
      </c>
      <c r="B2475" s="125" t="s">
        <v>2694</v>
      </c>
      <c r="C2475" s="125" t="s">
        <v>2694</v>
      </c>
      <c r="D2475" s="96" t="s">
        <v>71</v>
      </c>
      <c r="E2475" s="126">
        <v>2023214</v>
      </c>
      <c r="F2475" s="125" t="s">
        <v>3541</v>
      </c>
      <c r="G2475" s="98"/>
      <c r="H2475" s="94" t="s">
        <v>73</v>
      </c>
      <c r="I2475" s="99"/>
      <c r="J2475" s="99"/>
      <c r="K2475" s="99" t="s">
        <v>3976</v>
      </c>
      <c r="L2475" s="99"/>
      <c r="M2475" s="99"/>
      <c r="N2475" s="126" t="s">
        <v>219</v>
      </c>
      <c r="O2475" s="99"/>
    </row>
    <row r="2476" spans="1:15" s="62" customFormat="1" ht="40.5" x14ac:dyDescent="0.2">
      <c r="A2476" s="99" t="s">
        <v>3967</v>
      </c>
      <c r="B2476" s="114" t="s">
        <v>2694</v>
      </c>
      <c r="C2476" s="114" t="s">
        <v>2694</v>
      </c>
      <c r="D2476" s="96" t="s">
        <v>71</v>
      </c>
      <c r="E2476" s="124">
        <v>2023579</v>
      </c>
      <c r="F2476" s="114" t="s">
        <v>3542</v>
      </c>
      <c r="G2476" s="98"/>
      <c r="H2476" s="94" t="s">
        <v>73</v>
      </c>
      <c r="I2476" s="99"/>
      <c r="J2476" s="99"/>
      <c r="K2476" s="99" t="s">
        <v>3976</v>
      </c>
      <c r="L2476" s="99"/>
      <c r="M2476" s="99"/>
      <c r="N2476" s="124" t="s">
        <v>219</v>
      </c>
      <c r="O2476" s="99"/>
    </row>
    <row r="2477" spans="1:15" s="62" customFormat="1" ht="40.5" x14ac:dyDescent="0.2">
      <c r="A2477" s="99" t="s">
        <v>3967</v>
      </c>
      <c r="B2477" s="125" t="s">
        <v>2694</v>
      </c>
      <c r="C2477" s="125" t="s">
        <v>2694</v>
      </c>
      <c r="D2477" s="96" t="s">
        <v>71</v>
      </c>
      <c r="E2477" s="126">
        <v>2024013</v>
      </c>
      <c r="F2477" s="125" t="s">
        <v>3543</v>
      </c>
      <c r="G2477" s="98"/>
      <c r="H2477" s="94" t="s">
        <v>73</v>
      </c>
      <c r="I2477" s="99"/>
      <c r="J2477" s="99"/>
      <c r="K2477" s="99" t="s">
        <v>3976</v>
      </c>
      <c r="L2477" s="99"/>
      <c r="M2477" s="99"/>
      <c r="N2477" s="126" t="s">
        <v>219</v>
      </c>
      <c r="O2477" s="99"/>
    </row>
    <row r="2478" spans="1:15" s="62" customFormat="1" ht="27" x14ac:dyDescent="0.2">
      <c r="A2478" s="99" t="s">
        <v>3967</v>
      </c>
      <c r="B2478" s="114" t="s">
        <v>2694</v>
      </c>
      <c r="C2478" s="114" t="s">
        <v>2694</v>
      </c>
      <c r="D2478" s="96" t="s">
        <v>71</v>
      </c>
      <c r="E2478" s="124">
        <v>2024093</v>
      </c>
      <c r="F2478" s="114" t="s">
        <v>3544</v>
      </c>
      <c r="G2478" s="98"/>
      <c r="H2478" s="94" t="s">
        <v>73</v>
      </c>
      <c r="I2478" s="99"/>
      <c r="J2478" s="99"/>
      <c r="K2478" s="99" t="s">
        <v>3976</v>
      </c>
      <c r="L2478" s="99"/>
      <c r="M2478" s="99"/>
      <c r="N2478" s="124" t="s">
        <v>219</v>
      </c>
      <c r="O2478" s="99"/>
    </row>
    <row r="2479" spans="1:15" s="62" customFormat="1" ht="54" x14ac:dyDescent="0.2">
      <c r="A2479" s="99" t="s">
        <v>3967</v>
      </c>
      <c r="B2479" s="125" t="s">
        <v>2694</v>
      </c>
      <c r="C2479" s="125" t="s">
        <v>2694</v>
      </c>
      <c r="D2479" s="96" t="s">
        <v>71</v>
      </c>
      <c r="E2479" s="126">
        <v>2024284</v>
      </c>
      <c r="F2479" s="125" t="s">
        <v>3545</v>
      </c>
      <c r="G2479" s="98"/>
      <c r="H2479" s="94" t="s">
        <v>73</v>
      </c>
      <c r="I2479" s="99"/>
      <c r="J2479" s="99"/>
      <c r="K2479" s="99" t="s">
        <v>3976</v>
      </c>
      <c r="L2479" s="99"/>
      <c r="M2479" s="99"/>
      <c r="N2479" s="126" t="s">
        <v>219</v>
      </c>
      <c r="O2479" s="99"/>
    </row>
    <row r="2480" spans="1:15" s="62" customFormat="1" ht="40.5" x14ac:dyDescent="0.2">
      <c r="A2480" s="99" t="s">
        <v>3967</v>
      </c>
      <c r="B2480" s="114" t="s">
        <v>2694</v>
      </c>
      <c r="C2480" s="114" t="s">
        <v>2694</v>
      </c>
      <c r="D2480" s="96" t="s">
        <v>71</v>
      </c>
      <c r="E2480" s="124">
        <v>2024614</v>
      </c>
      <c r="F2480" s="114" t="s">
        <v>3546</v>
      </c>
      <c r="G2480" s="98"/>
      <c r="H2480" s="94" t="s">
        <v>73</v>
      </c>
      <c r="I2480" s="99"/>
      <c r="J2480" s="99"/>
      <c r="K2480" s="99" t="s">
        <v>3976</v>
      </c>
      <c r="L2480" s="99"/>
      <c r="M2480" s="99"/>
      <c r="N2480" s="124" t="s">
        <v>219</v>
      </c>
      <c r="O2480" s="99"/>
    </row>
    <row r="2481" spans="1:15" s="62" customFormat="1" ht="27" x14ac:dyDescent="0.2">
      <c r="A2481" s="99" t="s">
        <v>3967</v>
      </c>
      <c r="B2481" s="125" t="s">
        <v>2694</v>
      </c>
      <c r="C2481" s="125" t="s">
        <v>2694</v>
      </c>
      <c r="D2481" s="96" t="s">
        <v>71</v>
      </c>
      <c r="E2481" s="126">
        <v>2024643</v>
      </c>
      <c r="F2481" s="125" t="s">
        <v>3547</v>
      </c>
      <c r="G2481" s="98"/>
      <c r="H2481" s="94" t="s">
        <v>73</v>
      </c>
      <c r="I2481" s="99"/>
      <c r="J2481" s="99"/>
      <c r="K2481" s="99" t="s">
        <v>3976</v>
      </c>
      <c r="L2481" s="99"/>
      <c r="M2481" s="99"/>
      <c r="N2481" s="126" t="s">
        <v>219</v>
      </c>
      <c r="O2481" s="99"/>
    </row>
    <row r="2482" spans="1:15" s="62" customFormat="1" ht="40.5" x14ac:dyDescent="0.2">
      <c r="A2482" s="99" t="s">
        <v>3967</v>
      </c>
      <c r="B2482" s="114" t="s">
        <v>2694</v>
      </c>
      <c r="C2482" s="114" t="s">
        <v>2694</v>
      </c>
      <c r="D2482" s="96" t="s">
        <v>71</v>
      </c>
      <c r="E2482" s="124">
        <v>2024719</v>
      </c>
      <c r="F2482" s="114" t="s">
        <v>3548</v>
      </c>
      <c r="G2482" s="98"/>
      <c r="H2482" s="94" t="s">
        <v>73</v>
      </c>
      <c r="I2482" s="99"/>
      <c r="J2482" s="99"/>
      <c r="K2482" s="99" t="s">
        <v>3976</v>
      </c>
      <c r="L2482" s="99"/>
      <c r="M2482" s="99"/>
      <c r="N2482" s="124" t="s">
        <v>219</v>
      </c>
      <c r="O2482" s="99"/>
    </row>
    <row r="2483" spans="1:15" s="62" customFormat="1" ht="27" x14ac:dyDescent="0.2">
      <c r="A2483" s="99" t="s">
        <v>3967</v>
      </c>
      <c r="B2483" s="125" t="s">
        <v>2694</v>
      </c>
      <c r="C2483" s="125" t="s">
        <v>2694</v>
      </c>
      <c r="D2483" s="96" t="s">
        <v>71</v>
      </c>
      <c r="E2483" s="126">
        <v>2024720</v>
      </c>
      <c r="F2483" s="125" t="s">
        <v>3549</v>
      </c>
      <c r="G2483" s="98"/>
      <c r="H2483" s="94" t="s">
        <v>73</v>
      </c>
      <c r="I2483" s="99"/>
      <c r="J2483" s="99"/>
      <c r="K2483" s="99" t="s">
        <v>3976</v>
      </c>
      <c r="L2483" s="99"/>
      <c r="M2483" s="99"/>
      <c r="N2483" s="126" t="s">
        <v>219</v>
      </c>
      <c r="O2483" s="99"/>
    </row>
    <row r="2484" spans="1:15" s="62" customFormat="1" ht="27" x14ac:dyDescent="0.2">
      <c r="A2484" s="99" t="s">
        <v>3967</v>
      </c>
      <c r="B2484" s="114" t="s">
        <v>2694</v>
      </c>
      <c r="C2484" s="114" t="s">
        <v>2694</v>
      </c>
      <c r="D2484" s="96" t="s">
        <v>71</v>
      </c>
      <c r="E2484" s="124">
        <v>2024807</v>
      </c>
      <c r="F2484" s="114" t="s">
        <v>3550</v>
      </c>
      <c r="G2484" s="98"/>
      <c r="H2484" s="94" t="s">
        <v>73</v>
      </c>
      <c r="I2484" s="99"/>
      <c r="J2484" s="99"/>
      <c r="K2484" s="99" t="s">
        <v>3976</v>
      </c>
      <c r="L2484" s="99"/>
      <c r="M2484" s="99"/>
      <c r="N2484" s="124" t="s">
        <v>219</v>
      </c>
      <c r="O2484" s="99"/>
    </row>
    <row r="2485" spans="1:15" s="62" customFormat="1" ht="40.5" x14ac:dyDescent="0.2">
      <c r="A2485" s="99" t="s">
        <v>3967</v>
      </c>
      <c r="B2485" s="125" t="s">
        <v>2694</v>
      </c>
      <c r="C2485" s="125" t="s">
        <v>2694</v>
      </c>
      <c r="D2485" s="96" t="s">
        <v>71</v>
      </c>
      <c r="E2485" s="126">
        <v>2025196</v>
      </c>
      <c r="F2485" s="125" t="s">
        <v>3551</v>
      </c>
      <c r="G2485" s="98"/>
      <c r="H2485" s="94" t="s">
        <v>73</v>
      </c>
      <c r="I2485" s="99"/>
      <c r="J2485" s="99"/>
      <c r="K2485" s="99" t="s">
        <v>3976</v>
      </c>
      <c r="L2485" s="99"/>
      <c r="M2485" s="99"/>
      <c r="N2485" s="126" t="s">
        <v>219</v>
      </c>
      <c r="O2485" s="99"/>
    </row>
    <row r="2486" spans="1:15" s="62" customFormat="1" ht="40.5" x14ac:dyDescent="0.2">
      <c r="A2486" s="99" t="s">
        <v>3967</v>
      </c>
      <c r="B2486" s="114" t="s">
        <v>2694</v>
      </c>
      <c r="C2486" s="114" t="s">
        <v>2694</v>
      </c>
      <c r="D2486" s="96" t="s">
        <v>71</v>
      </c>
      <c r="E2486" s="124">
        <v>2025197</v>
      </c>
      <c r="F2486" s="114" t="s">
        <v>3552</v>
      </c>
      <c r="G2486" s="98"/>
      <c r="H2486" s="94" t="s">
        <v>73</v>
      </c>
      <c r="I2486" s="99"/>
      <c r="J2486" s="99"/>
      <c r="K2486" s="99" t="s">
        <v>3976</v>
      </c>
      <c r="L2486" s="99"/>
      <c r="M2486" s="99"/>
      <c r="N2486" s="124" t="s">
        <v>219</v>
      </c>
      <c r="O2486" s="99"/>
    </row>
    <row r="2487" spans="1:15" s="62" customFormat="1" ht="54" x14ac:dyDescent="0.2">
      <c r="A2487" s="99" t="s">
        <v>3967</v>
      </c>
      <c r="B2487" s="125" t="s">
        <v>2694</v>
      </c>
      <c r="C2487" s="125" t="s">
        <v>2694</v>
      </c>
      <c r="D2487" s="96" t="s">
        <v>71</v>
      </c>
      <c r="E2487" s="126">
        <v>2025198</v>
      </c>
      <c r="F2487" s="125" t="s">
        <v>3553</v>
      </c>
      <c r="G2487" s="98"/>
      <c r="H2487" s="94" t="s">
        <v>73</v>
      </c>
      <c r="I2487" s="99"/>
      <c r="J2487" s="99"/>
      <c r="K2487" s="99" t="s">
        <v>3976</v>
      </c>
      <c r="L2487" s="99"/>
      <c r="M2487" s="99"/>
      <c r="N2487" s="126" t="s">
        <v>219</v>
      </c>
      <c r="O2487" s="99"/>
    </row>
    <row r="2488" spans="1:15" s="62" customFormat="1" ht="27" x14ac:dyDescent="0.2">
      <c r="A2488" s="99" t="s">
        <v>3967</v>
      </c>
      <c r="B2488" s="114" t="s">
        <v>2694</v>
      </c>
      <c r="C2488" s="114" t="s">
        <v>2694</v>
      </c>
      <c r="D2488" s="96" t="s">
        <v>71</v>
      </c>
      <c r="E2488" s="124">
        <v>2025432</v>
      </c>
      <c r="F2488" s="114" t="s">
        <v>3554</v>
      </c>
      <c r="G2488" s="98"/>
      <c r="H2488" s="94" t="s">
        <v>73</v>
      </c>
      <c r="I2488" s="99"/>
      <c r="J2488" s="99"/>
      <c r="K2488" s="99" t="s">
        <v>3976</v>
      </c>
      <c r="L2488" s="99"/>
      <c r="M2488" s="99"/>
      <c r="N2488" s="124" t="s">
        <v>219</v>
      </c>
      <c r="O2488" s="99"/>
    </row>
    <row r="2489" spans="1:15" s="62" customFormat="1" ht="27" x14ac:dyDescent="0.2">
      <c r="A2489" s="99" t="s">
        <v>3967</v>
      </c>
      <c r="B2489" s="125" t="s">
        <v>2694</v>
      </c>
      <c r="C2489" s="125" t="s">
        <v>2694</v>
      </c>
      <c r="D2489" s="96" t="s">
        <v>71</v>
      </c>
      <c r="E2489" s="126">
        <v>2025434</v>
      </c>
      <c r="F2489" s="125" t="s">
        <v>3555</v>
      </c>
      <c r="G2489" s="98"/>
      <c r="H2489" s="94" t="s">
        <v>73</v>
      </c>
      <c r="I2489" s="99"/>
      <c r="J2489" s="99"/>
      <c r="K2489" s="99" t="s">
        <v>3976</v>
      </c>
      <c r="L2489" s="99"/>
      <c r="M2489" s="99"/>
      <c r="N2489" s="126" t="s">
        <v>219</v>
      </c>
      <c r="O2489" s="99"/>
    </row>
    <row r="2490" spans="1:15" s="62" customFormat="1" ht="27" x14ac:dyDescent="0.2">
      <c r="A2490" s="99" t="s">
        <v>3967</v>
      </c>
      <c r="B2490" s="114" t="s">
        <v>2694</v>
      </c>
      <c r="C2490" s="114" t="s">
        <v>2694</v>
      </c>
      <c r="D2490" s="96" t="s">
        <v>71</v>
      </c>
      <c r="E2490" s="124">
        <v>2025819</v>
      </c>
      <c r="F2490" s="114" t="s">
        <v>3556</v>
      </c>
      <c r="G2490" s="98"/>
      <c r="H2490" s="94" t="s">
        <v>73</v>
      </c>
      <c r="I2490" s="99"/>
      <c r="J2490" s="99"/>
      <c r="K2490" s="99" t="s">
        <v>3976</v>
      </c>
      <c r="L2490" s="99"/>
      <c r="M2490" s="99"/>
      <c r="N2490" s="124" t="s">
        <v>219</v>
      </c>
      <c r="O2490" s="99"/>
    </row>
    <row r="2491" spans="1:15" s="62" customFormat="1" ht="27" x14ac:dyDescent="0.2">
      <c r="A2491" s="99" t="s">
        <v>3967</v>
      </c>
      <c r="B2491" s="125" t="s">
        <v>2694</v>
      </c>
      <c r="C2491" s="125" t="s">
        <v>2694</v>
      </c>
      <c r="D2491" s="96" t="s">
        <v>71</v>
      </c>
      <c r="E2491" s="126">
        <v>2025960</v>
      </c>
      <c r="F2491" s="125" t="s">
        <v>3557</v>
      </c>
      <c r="G2491" s="98"/>
      <c r="H2491" s="94" t="s">
        <v>73</v>
      </c>
      <c r="I2491" s="99"/>
      <c r="J2491" s="99"/>
      <c r="K2491" s="99" t="s">
        <v>3976</v>
      </c>
      <c r="L2491" s="99"/>
      <c r="M2491" s="99"/>
      <c r="N2491" s="126" t="s">
        <v>219</v>
      </c>
      <c r="O2491" s="99"/>
    </row>
    <row r="2492" spans="1:15" s="62" customFormat="1" ht="27" x14ac:dyDescent="0.2">
      <c r="A2492" s="99" t="s">
        <v>3967</v>
      </c>
      <c r="B2492" s="114" t="s">
        <v>2694</v>
      </c>
      <c r="C2492" s="114" t="s">
        <v>2694</v>
      </c>
      <c r="D2492" s="96" t="s">
        <v>71</v>
      </c>
      <c r="E2492" s="124">
        <v>2025964</v>
      </c>
      <c r="F2492" s="114" t="s">
        <v>3558</v>
      </c>
      <c r="G2492" s="98"/>
      <c r="H2492" s="94" t="s">
        <v>73</v>
      </c>
      <c r="I2492" s="99"/>
      <c r="J2492" s="99"/>
      <c r="K2492" s="99" t="s">
        <v>3976</v>
      </c>
      <c r="L2492" s="99"/>
      <c r="M2492" s="99"/>
      <c r="N2492" s="124" t="s">
        <v>219</v>
      </c>
      <c r="O2492" s="99"/>
    </row>
    <row r="2493" spans="1:15" s="62" customFormat="1" ht="40.5" x14ac:dyDescent="0.2">
      <c r="A2493" s="99" t="s">
        <v>3967</v>
      </c>
      <c r="B2493" s="125" t="s">
        <v>2694</v>
      </c>
      <c r="C2493" s="125" t="s">
        <v>2694</v>
      </c>
      <c r="D2493" s="96" t="s">
        <v>71</v>
      </c>
      <c r="E2493" s="126">
        <v>2026237</v>
      </c>
      <c r="F2493" s="125" t="s">
        <v>3559</v>
      </c>
      <c r="G2493" s="98"/>
      <c r="H2493" s="94" t="s">
        <v>73</v>
      </c>
      <c r="I2493" s="99"/>
      <c r="J2493" s="99"/>
      <c r="K2493" s="99" t="s">
        <v>3976</v>
      </c>
      <c r="L2493" s="99"/>
      <c r="M2493" s="99"/>
      <c r="N2493" s="126" t="s">
        <v>219</v>
      </c>
      <c r="O2493" s="99"/>
    </row>
    <row r="2494" spans="1:15" s="62" customFormat="1" ht="40.5" x14ac:dyDescent="0.2">
      <c r="A2494" s="99" t="s">
        <v>3967</v>
      </c>
      <c r="B2494" s="114" t="s">
        <v>2694</v>
      </c>
      <c r="C2494" s="114" t="s">
        <v>2694</v>
      </c>
      <c r="D2494" s="96" t="s">
        <v>71</v>
      </c>
      <c r="E2494" s="124">
        <v>2026370</v>
      </c>
      <c r="F2494" s="114" t="s">
        <v>3560</v>
      </c>
      <c r="G2494" s="98"/>
      <c r="H2494" s="94" t="s">
        <v>73</v>
      </c>
      <c r="I2494" s="99"/>
      <c r="J2494" s="99"/>
      <c r="K2494" s="99" t="s">
        <v>3976</v>
      </c>
      <c r="L2494" s="99"/>
      <c r="M2494" s="99"/>
      <c r="N2494" s="124" t="s">
        <v>219</v>
      </c>
      <c r="O2494" s="99"/>
    </row>
    <row r="2495" spans="1:15" s="62" customFormat="1" ht="27" x14ac:dyDescent="0.2">
      <c r="A2495" s="99" t="s">
        <v>3967</v>
      </c>
      <c r="B2495" s="125" t="s">
        <v>2694</v>
      </c>
      <c r="C2495" s="125" t="s">
        <v>2694</v>
      </c>
      <c r="D2495" s="96" t="s">
        <v>71</v>
      </c>
      <c r="E2495" s="126">
        <v>2026373</v>
      </c>
      <c r="F2495" s="125" t="s">
        <v>3561</v>
      </c>
      <c r="G2495" s="98"/>
      <c r="H2495" s="94" t="s">
        <v>73</v>
      </c>
      <c r="I2495" s="99"/>
      <c r="J2495" s="99"/>
      <c r="K2495" s="99" t="s">
        <v>3976</v>
      </c>
      <c r="L2495" s="99"/>
      <c r="M2495" s="99"/>
      <c r="N2495" s="126" t="s">
        <v>219</v>
      </c>
      <c r="O2495" s="99"/>
    </row>
    <row r="2496" spans="1:15" s="62" customFormat="1" ht="27" x14ac:dyDescent="0.2">
      <c r="A2496" s="99" t="s">
        <v>3967</v>
      </c>
      <c r="B2496" s="114" t="s">
        <v>2694</v>
      </c>
      <c r="C2496" s="114" t="s">
        <v>2694</v>
      </c>
      <c r="D2496" s="96" t="s">
        <v>71</v>
      </c>
      <c r="E2496" s="124">
        <v>2026378</v>
      </c>
      <c r="F2496" s="114" t="s">
        <v>3562</v>
      </c>
      <c r="G2496" s="98"/>
      <c r="H2496" s="94" t="s">
        <v>73</v>
      </c>
      <c r="I2496" s="99"/>
      <c r="J2496" s="99"/>
      <c r="K2496" s="99" t="s">
        <v>3976</v>
      </c>
      <c r="L2496" s="99"/>
      <c r="M2496" s="99"/>
      <c r="N2496" s="124" t="s">
        <v>219</v>
      </c>
      <c r="O2496" s="99"/>
    </row>
    <row r="2497" spans="1:15" s="62" customFormat="1" ht="27" x14ac:dyDescent="0.2">
      <c r="A2497" s="99" t="s">
        <v>3967</v>
      </c>
      <c r="B2497" s="125" t="s">
        <v>2694</v>
      </c>
      <c r="C2497" s="125" t="s">
        <v>2694</v>
      </c>
      <c r="D2497" s="96" t="s">
        <v>71</v>
      </c>
      <c r="E2497" s="126">
        <v>2026399</v>
      </c>
      <c r="F2497" s="125" t="s">
        <v>3563</v>
      </c>
      <c r="G2497" s="98"/>
      <c r="H2497" s="94" t="s">
        <v>73</v>
      </c>
      <c r="I2497" s="99"/>
      <c r="J2497" s="99"/>
      <c r="K2497" s="99" t="s">
        <v>3976</v>
      </c>
      <c r="L2497" s="99"/>
      <c r="M2497" s="99"/>
      <c r="N2497" s="126" t="s">
        <v>219</v>
      </c>
      <c r="O2497" s="99"/>
    </row>
    <row r="2498" spans="1:15" s="62" customFormat="1" ht="40.5" x14ac:dyDescent="0.2">
      <c r="A2498" s="99" t="s">
        <v>3967</v>
      </c>
      <c r="B2498" s="114" t="s">
        <v>2694</v>
      </c>
      <c r="C2498" s="114" t="s">
        <v>2694</v>
      </c>
      <c r="D2498" s="96" t="s">
        <v>71</v>
      </c>
      <c r="E2498" s="124">
        <v>2026821</v>
      </c>
      <c r="F2498" s="114" t="s">
        <v>3564</v>
      </c>
      <c r="G2498" s="98"/>
      <c r="H2498" s="94" t="s">
        <v>73</v>
      </c>
      <c r="I2498" s="99"/>
      <c r="J2498" s="99"/>
      <c r="K2498" s="99" t="s">
        <v>3976</v>
      </c>
      <c r="L2498" s="99"/>
      <c r="M2498" s="99"/>
      <c r="N2498" s="124" t="s">
        <v>219</v>
      </c>
      <c r="O2498" s="99"/>
    </row>
    <row r="2499" spans="1:15" s="62" customFormat="1" ht="40.5" x14ac:dyDescent="0.2">
      <c r="A2499" s="99" t="s">
        <v>3967</v>
      </c>
      <c r="B2499" s="125" t="s">
        <v>2694</v>
      </c>
      <c r="C2499" s="125" t="s">
        <v>2694</v>
      </c>
      <c r="D2499" s="96" t="s">
        <v>71</v>
      </c>
      <c r="E2499" s="126">
        <v>2026823</v>
      </c>
      <c r="F2499" s="125" t="s">
        <v>3565</v>
      </c>
      <c r="G2499" s="98"/>
      <c r="H2499" s="94" t="s">
        <v>73</v>
      </c>
      <c r="I2499" s="99"/>
      <c r="J2499" s="99"/>
      <c r="K2499" s="99" t="s">
        <v>3976</v>
      </c>
      <c r="L2499" s="99"/>
      <c r="M2499" s="99"/>
      <c r="N2499" s="126" t="s">
        <v>219</v>
      </c>
      <c r="O2499" s="99"/>
    </row>
    <row r="2500" spans="1:15" s="62" customFormat="1" ht="27" x14ac:dyDescent="0.2">
      <c r="A2500" s="99" t="s">
        <v>3967</v>
      </c>
      <c r="B2500" s="114" t="s">
        <v>2694</v>
      </c>
      <c r="C2500" s="114" t="s">
        <v>2694</v>
      </c>
      <c r="D2500" s="96" t="s">
        <v>71</v>
      </c>
      <c r="E2500" s="124">
        <v>2026824</v>
      </c>
      <c r="F2500" s="114" t="s">
        <v>3566</v>
      </c>
      <c r="G2500" s="98"/>
      <c r="H2500" s="94" t="s">
        <v>73</v>
      </c>
      <c r="I2500" s="99"/>
      <c r="J2500" s="99"/>
      <c r="K2500" s="99" t="s">
        <v>3976</v>
      </c>
      <c r="L2500" s="99"/>
      <c r="M2500" s="99"/>
      <c r="N2500" s="124" t="s">
        <v>219</v>
      </c>
      <c r="O2500" s="99"/>
    </row>
    <row r="2501" spans="1:15" s="62" customFormat="1" ht="67.5" x14ac:dyDescent="0.2">
      <c r="A2501" s="99" t="s">
        <v>3967</v>
      </c>
      <c r="B2501" s="125" t="s">
        <v>2694</v>
      </c>
      <c r="C2501" s="125" t="s">
        <v>2694</v>
      </c>
      <c r="D2501" s="96" t="s">
        <v>71</v>
      </c>
      <c r="E2501" s="126">
        <v>2027209</v>
      </c>
      <c r="F2501" s="125" t="s">
        <v>3567</v>
      </c>
      <c r="G2501" s="98"/>
      <c r="H2501" s="94" t="s">
        <v>73</v>
      </c>
      <c r="I2501" s="99"/>
      <c r="J2501" s="99"/>
      <c r="K2501" s="99" t="s">
        <v>3976</v>
      </c>
      <c r="L2501" s="99"/>
      <c r="M2501" s="99"/>
      <c r="N2501" s="126" t="s">
        <v>219</v>
      </c>
      <c r="O2501" s="99"/>
    </row>
    <row r="2502" spans="1:15" s="62" customFormat="1" ht="27" x14ac:dyDescent="0.2">
      <c r="A2502" s="99" t="s">
        <v>3967</v>
      </c>
      <c r="B2502" s="114" t="s">
        <v>2694</v>
      </c>
      <c r="C2502" s="114" t="s">
        <v>2694</v>
      </c>
      <c r="D2502" s="96" t="s">
        <v>71</v>
      </c>
      <c r="E2502" s="124">
        <v>2027534</v>
      </c>
      <c r="F2502" s="114" t="s">
        <v>3568</v>
      </c>
      <c r="G2502" s="98"/>
      <c r="H2502" s="94" t="s">
        <v>73</v>
      </c>
      <c r="I2502" s="99"/>
      <c r="J2502" s="99"/>
      <c r="K2502" s="99" t="s">
        <v>3976</v>
      </c>
      <c r="L2502" s="99"/>
      <c r="M2502" s="99"/>
      <c r="N2502" s="124" t="s">
        <v>219</v>
      </c>
      <c r="O2502" s="99"/>
    </row>
    <row r="2503" spans="1:15" s="62" customFormat="1" ht="40.5" x14ac:dyDescent="0.2">
      <c r="A2503" s="99" t="s">
        <v>3967</v>
      </c>
      <c r="B2503" s="125" t="s">
        <v>2694</v>
      </c>
      <c r="C2503" s="125" t="s">
        <v>2694</v>
      </c>
      <c r="D2503" s="96" t="s">
        <v>71</v>
      </c>
      <c r="E2503" s="126">
        <v>2027544</v>
      </c>
      <c r="F2503" s="125" t="s">
        <v>3569</v>
      </c>
      <c r="G2503" s="98"/>
      <c r="H2503" s="94" t="s">
        <v>73</v>
      </c>
      <c r="I2503" s="99"/>
      <c r="J2503" s="99"/>
      <c r="K2503" s="99" t="s">
        <v>3976</v>
      </c>
      <c r="L2503" s="99"/>
      <c r="M2503" s="99"/>
      <c r="N2503" s="126" t="s">
        <v>219</v>
      </c>
      <c r="O2503" s="99"/>
    </row>
    <row r="2504" spans="1:15" s="62" customFormat="1" ht="27" x14ac:dyDescent="0.2">
      <c r="A2504" s="99" t="s">
        <v>3967</v>
      </c>
      <c r="B2504" s="114" t="s">
        <v>2694</v>
      </c>
      <c r="C2504" s="114" t="s">
        <v>2694</v>
      </c>
      <c r="D2504" s="96" t="s">
        <v>71</v>
      </c>
      <c r="E2504" s="124">
        <v>2027827</v>
      </c>
      <c r="F2504" s="114" t="s">
        <v>3570</v>
      </c>
      <c r="G2504" s="98"/>
      <c r="H2504" s="94" t="s">
        <v>73</v>
      </c>
      <c r="I2504" s="99"/>
      <c r="J2504" s="99"/>
      <c r="K2504" s="99" t="s">
        <v>3976</v>
      </c>
      <c r="L2504" s="99"/>
      <c r="M2504" s="99"/>
      <c r="N2504" s="124" t="s">
        <v>219</v>
      </c>
      <c r="O2504" s="99"/>
    </row>
    <row r="2505" spans="1:15" s="62" customFormat="1" ht="40.5" x14ac:dyDescent="0.2">
      <c r="A2505" s="99" t="s">
        <v>3967</v>
      </c>
      <c r="B2505" s="125" t="s">
        <v>2694</v>
      </c>
      <c r="C2505" s="125" t="s">
        <v>2694</v>
      </c>
      <c r="D2505" s="96" t="s">
        <v>71</v>
      </c>
      <c r="E2505" s="126">
        <v>2027828</v>
      </c>
      <c r="F2505" s="125" t="s">
        <v>3571</v>
      </c>
      <c r="G2505" s="98"/>
      <c r="H2505" s="94" t="s">
        <v>73</v>
      </c>
      <c r="I2505" s="99"/>
      <c r="J2505" s="99"/>
      <c r="K2505" s="99" t="s">
        <v>3976</v>
      </c>
      <c r="L2505" s="99"/>
      <c r="M2505" s="99"/>
      <c r="N2505" s="126" t="s">
        <v>219</v>
      </c>
      <c r="O2505" s="99"/>
    </row>
    <row r="2506" spans="1:15" s="62" customFormat="1" ht="40.5" x14ac:dyDescent="0.2">
      <c r="A2506" s="99" t="s">
        <v>3967</v>
      </c>
      <c r="B2506" s="114" t="s">
        <v>2694</v>
      </c>
      <c r="C2506" s="114" t="s">
        <v>2694</v>
      </c>
      <c r="D2506" s="96" t="s">
        <v>71</v>
      </c>
      <c r="E2506" s="124">
        <v>2027960</v>
      </c>
      <c r="F2506" s="114" t="s">
        <v>3572</v>
      </c>
      <c r="G2506" s="98"/>
      <c r="H2506" s="94" t="s">
        <v>73</v>
      </c>
      <c r="I2506" s="99"/>
      <c r="J2506" s="99"/>
      <c r="K2506" s="99" t="s">
        <v>3976</v>
      </c>
      <c r="L2506" s="99"/>
      <c r="M2506" s="99"/>
      <c r="N2506" s="124" t="s">
        <v>219</v>
      </c>
      <c r="O2506" s="99"/>
    </row>
    <row r="2507" spans="1:15" s="62" customFormat="1" ht="27" x14ac:dyDescent="0.2">
      <c r="A2507" s="99" t="s">
        <v>3967</v>
      </c>
      <c r="B2507" s="125" t="s">
        <v>2694</v>
      </c>
      <c r="C2507" s="125" t="s">
        <v>2694</v>
      </c>
      <c r="D2507" s="96" t="s">
        <v>71</v>
      </c>
      <c r="E2507" s="126">
        <v>2027962</v>
      </c>
      <c r="F2507" s="125" t="s">
        <v>3573</v>
      </c>
      <c r="G2507" s="98"/>
      <c r="H2507" s="94" t="s">
        <v>73</v>
      </c>
      <c r="I2507" s="99"/>
      <c r="J2507" s="99"/>
      <c r="K2507" s="99" t="s">
        <v>3976</v>
      </c>
      <c r="L2507" s="99"/>
      <c r="M2507" s="99"/>
      <c r="N2507" s="126" t="s">
        <v>219</v>
      </c>
      <c r="O2507" s="99"/>
    </row>
    <row r="2508" spans="1:15" s="62" customFormat="1" ht="27" x14ac:dyDescent="0.2">
      <c r="A2508" s="99" t="s">
        <v>3967</v>
      </c>
      <c r="B2508" s="114" t="s">
        <v>2694</v>
      </c>
      <c r="C2508" s="114" t="s">
        <v>2694</v>
      </c>
      <c r="D2508" s="96" t="s">
        <v>71</v>
      </c>
      <c r="E2508" s="124">
        <v>2028662</v>
      </c>
      <c r="F2508" s="114" t="s">
        <v>1528</v>
      </c>
      <c r="G2508" s="98"/>
      <c r="H2508" s="94" t="s">
        <v>73</v>
      </c>
      <c r="I2508" s="99"/>
      <c r="J2508" s="99"/>
      <c r="K2508" s="99" t="s">
        <v>3976</v>
      </c>
      <c r="L2508" s="99"/>
      <c r="M2508" s="99"/>
      <c r="N2508" s="124" t="s">
        <v>219</v>
      </c>
      <c r="O2508" s="99"/>
    </row>
    <row r="2509" spans="1:15" s="62" customFormat="1" ht="40.5" x14ac:dyDescent="0.2">
      <c r="A2509" s="99" t="s">
        <v>3967</v>
      </c>
      <c r="B2509" s="125" t="s">
        <v>2694</v>
      </c>
      <c r="C2509" s="125" t="s">
        <v>2694</v>
      </c>
      <c r="D2509" s="96" t="s">
        <v>71</v>
      </c>
      <c r="E2509" s="126">
        <v>2028828</v>
      </c>
      <c r="F2509" s="125" t="s">
        <v>3574</v>
      </c>
      <c r="G2509" s="98"/>
      <c r="H2509" s="94" t="s">
        <v>73</v>
      </c>
      <c r="I2509" s="99"/>
      <c r="J2509" s="99"/>
      <c r="K2509" s="99" t="s">
        <v>3976</v>
      </c>
      <c r="L2509" s="99"/>
      <c r="M2509" s="99"/>
      <c r="N2509" s="126" t="s">
        <v>219</v>
      </c>
      <c r="O2509" s="99"/>
    </row>
    <row r="2510" spans="1:15" s="62" customFormat="1" ht="40.5" x14ac:dyDescent="0.2">
      <c r="A2510" s="99" t="s">
        <v>3967</v>
      </c>
      <c r="B2510" s="114" t="s">
        <v>2694</v>
      </c>
      <c r="C2510" s="114" t="s">
        <v>2694</v>
      </c>
      <c r="D2510" s="96" t="s">
        <v>71</v>
      </c>
      <c r="E2510" s="124">
        <v>2028837</v>
      </c>
      <c r="F2510" s="114" t="s">
        <v>3575</v>
      </c>
      <c r="G2510" s="98"/>
      <c r="H2510" s="94" t="s">
        <v>73</v>
      </c>
      <c r="I2510" s="99"/>
      <c r="J2510" s="99"/>
      <c r="K2510" s="99" t="s">
        <v>3976</v>
      </c>
      <c r="L2510" s="99"/>
      <c r="M2510" s="99"/>
      <c r="N2510" s="124" t="s">
        <v>219</v>
      </c>
      <c r="O2510" s="99"/>
    </row>
    <row r="2511" spans="1:15" s="62" customFormat="1" ht="40.5" x14ac:dyDescent="0.2">
      <c r="A2511" s="99" t="s">
        <v>3967</v>
      </c>
      <c r="B2511" s="125" t="s">
        <v>2694</v>
      </c>
      <c r="C2511" s="125" t="s">
        <v>2694</v>
      </c>
      <c r="D2511" s="96" t="s">
        <v>71</v>
      </c>
      <c r="E2511" s="126">
        <v>2028837</v>
      </c>
      <c r="F2511" s="125" t="s">
        <v>3575</v>
      </c>
      <c r="G2511" s="98"/>
      <c r="H2511" s="94" t="s">
        <v>73</v>
      </c>
      <c r="I2511" s="99"/>
      <c r="J2511" s="99"/>
      <c r="K2511" s="99" t="s">
        <v>3976</v>
      </c>
      <c r="L2511" s="99"/>
      <c r="M2511" s="99"/>
      <c r="N2511" s="126" t="s">
        <v>219</v>
      </c>
      <c r="O2511" s="99"/>
    </row>
    <row r="2512" spans="1:15" s="62" customFormat="1" ht="40.5" x14ac:dyDescent="0.2">
      <c r="A2512" s="99" t="s">
        <v>3967</v>
      </c>
      <c r="B2512" s="114" t="s">
        <v>2694</v>
      </c>
      <c r="C2512" s="114" t="s">
        <v>2694</v>
      </c>
      <c r="D2512" s="96" t="s">
        <v>71</v>
      </c>
      <c r="E2512" s="124">
        <v>2029090</v>
      </c>
      <c r="F2512" s="114" t="s">
        <v>3576</v>
      </c>
      <c r="G2512" s="98"/>
      <c r="H2512" s="94" t="s">
        <v>73</v>
      </c>
      <c r="I2512" s="99"/>
      <c r="J2512" s="99"/>
      <c r="K2512" s="99" t="s">
        <v>3976</v>
      </c>
      <c r="L2512" s="99"/>
      <c r="M2512" s="99"/>
      <c r="N2512" s="124" t="s">
        <v>219</v>
      </c>
      <c r="O2512" s="99"/>
    </row>
    <row r="2513" spans="1:15" s="62" customFormat="1" ht="27" x14ac:dyDescent="0.2">
      <c r="A2513" s="99" t="s">
        <v>3967</v>
      </c>
      <c r="B2513" s="125" t="s">
        <v>2694</v>
      </c>
      <c r="C2513" s="125" t="s">
        <v>2694</v>
      </c>
      <c r="D2513" s="96" t="s">
        <v>71</v>
      </c>
      <c r="E2513" s="126">
        <v>2029263</v>
      </c>
      <c r="F2513" s="125" t="s">
        <v>3577</v>
      </c>
      <c r="G2513" s="98"/>
      <c r="H2513" s="94" t="s">
        <v>73</v>
      </c>
      <c r="I2513" s="99"/>
      <c r="J2513" s="99"/>
      <c r="K2513" s="99" t="s">
        <v>3976</v>
      </c>
      <c r="L2513" s="99"/>
      <c r="M2513" s="99"/>
      <c r="N2513" s="126" t="s">
        <v>219</v>
      </c>
      <c r="O2513" s="99"/>
    </row>
    <row r="2514" spans="1:15" s="62" customFormat="1" ht="27" x14ac:dyDescent="0.2">
      <c r="A2514" s="99" t="s">
        <v>3967</v>
      </c>
      <c r="B2514" s="114" t="s">
        <v>2694</v>
      </c>
      <c r="C2514" s="114" t="s">
        <v>2694</v>
      </c>
      <c r="D2514" s="96" t="s">
        <v>71</v>
      </c>
      <c r="E2514" s="124">
        <v>2029462</v>
      </c>
      <c r="F2514" s="114" t="s">
        <v>3578</v>
      </c>
      <c r="G2514" s="98"/>
      <c r="H2514" s="94" t="s">
        <v>73</v>
      </c>
      <c r="I2514" s="99"/>
      <c r="J2514" s="99"/>
      <c r="K2514" s="99" t="s">
        <v>3976</v>
      </c>
      <c r="L2514" s="99"/>
      <c r="M2514" s="99"/>
      <c r="N2514" s="124" t="s">
        <v>219</v>
      </c>
      <c r="O2514" s="99"/>
    </row>
    <row r="2515" spans="1:15" s="62" customFormat="1" ht="40.5" x14ac:dyDescent="0.2">
      <c r="A2515" s="99" t="s">
        <v>3967</v>
      </c>
      <c r="B2515" s="125" t="s">
        <v>2694</v>
      </c>
      <c r="C2515" s="125" t="s">
        <v>2694</v>
      </c>
      <c r="D2515" s="96" t="s">
        <v>71</v>
      </c>
      <c r="E2515" s="126">
        <v>2029564</v>
      </c>
      <c r="F2515" s="125" t="s">
        <v>3579</v>
      </c>
      <c r="G2515" s="98"/>
      <c r="H2515" s="94" t="s">
        <v>73</v>
      </c>
      <c r="I2515" s="99"/>
      <c r="J2515" s="99"/>
      <c r="K2515" s="99" t="s">
        <v>3976</v>
      </c>
      <c r="L2515" s="99"/>
      <c r="M2515" s="99"/>
      <c r="N2515" s="126" t="s">
        <v>219</v>
      </c>
      <c r="O2515" s="99"/>
    </row>
    <row r="2516" spans="1:15" s="62" customFormat="1" ht="27" x14ac:dyDescent="0.2">
      <c r="A2516" s="99" t="s">
        <v>3967</v>
      </c>
      <c r="B2516" s="114" t="s">
        <v>2694</v>
      </c>
      <c r="C2516" s="114" t="s">
        <v>2694</v>
      </c>
      <c r="D2516" s="96" t="s">
        <v>71</v>
      </c>
      <c r="E2516" s="124" t="s">
        <v>3969</v>
      </c>
      <c r="F2516" s="114" t="s">
        <v>3580</v>
      </c>
      <c r="G2516" s="98"/>
      <c r="H2516" s="94" t="s">
        <v>73</v>
      </c>
      <c r="I2516" s="99"/>
      <c r="J2516" s="99"/>
      <c r="K2516" s="99" t="s">
        <v>3976</v>
      </c>
      <c r="L2516" s="99"/>
      <c r="M2516" s="99"/>
      <c r="N2516" s="124" t="s">
        <v>219</v>
      </c>
      <c r="O2516" s="99"/>
    </row>
    <row r="2517" spans="1:15" s="62" customFormat="1" ht="27" x14ac:dyDescent="0.2">
      <c r="A2517" s="99" t="s">
        <v>3967</v>
      </c>
      <c r="B2517" s="125" t="s">
        <v>2694</v>
      </c>
      <c r="C2517" s="125" t="s">
        <v>2694</v>
      </c>
      <c r="D2517" s="96" t="s">
        <v>71</v>
      </c>
      <c r="E2517" s="126" t="s">
        <v>3970</v>
      </c>
      <c r="F2517" s="125" t="s">
        <v>495</v>
      </c>
      <c r="G2517" s="98"/>
      <c r="H2517" s="94" t="s">
        <v>73</v>
      </c>
      <c r="I2517" s="99"/>
      <c r="J2517" s="99"/>
      <c r="K2517" s="99" t="s">
        <v>3976</v>
      </c>
      <c r="L2517" s="99"/>
      <c r="M2517" s="99"/>
      <c r="N2517" s="126" t="s">
        <v>219</v>
      </c>
      <c r="O2517" s="99"/>
    </row>
    <row r="2518" spans="1:15" s="62" customFormat="1" ht="27" x14ac:dyDescent="0.2">
      <c r="A2518" s="99" t="s">
        <v>3967</v>
      </c>
      <c r="B2518" s="114" t="s">
        <v>2694</v>
      </c>
      <c r="C2518" s="114" t="s">
        <v>2694</v>
      </c>
      <c r="D2518" s="96" t="s">
        <v>71</v>
      </c>
      <c r="E2518" s="124" t="s">
        <v>3971</v>
      </c>
      <c r="F2518" s="114" t="s">
        <v>3436</v>
      </c>
      <c r="G2518" s="98"/>
      <c r="H2518" s="94" t="s">
        <v>73</v>
      </c>
      <c r="I2518" s="99"/>
      <c r="J2518" s="99"/>
      <c r="K2518" s="99" t="s">
        <v>3976</v>
      </c>
      <c r="L2518" s="99"/>
      <c r="M2518" s="99"/>
      <c r="N2518" s="124" t="s">
        <v>219</v>
      </c>
      <c r="O2518" s="99"/>
    </row>
    <row r="2519" spans="1:15" s="62" customFormat="1" ht="40.5" x14ac:dyDescent="0.2">
      <c r="A2519" s="99" t="s">
        <v>3967</v>
      </c>
      <c r="B2519" s="125" t="s">
        <v>2694</v>
      </c>
      <c r="C2519" s="125" t="s">
        <v>2694</v>
      </c>
      <c r="D2519" s="96" t="s">
        <v>71</v>
      </c>
      <c r="E2519" s="126" t="s">
        <v>3972</v>
      </c>
      <c r="F2519" s="125" t="s">
        <v>3439</v>
      </c>
      <c r="G2519" s="98"/>
      <c r="H2519" s="94" t="s">
        <v>73</v>
      </c>
      <c r="I2519" s="99"/>
      <c r="J2519" s="99"/>
      <c r="K2519" s="99" t="s">
        <v>3976</v>
      </c>
      <c r="L2519" s="99"/>
      <c r="M2519" s="99"/>
      <c r="N2519" s="126" t="s">
        <v>219</v>
      </c>
      <c r="O2519" s="99"/>
    </row>
    <row r="2520" spans="1:15" s="62" customFormat="1" ht="27" x14ac:dyDescent="0.2">
      <c r="A2520" s="99" t="s">
        <v>3967</v>
      </c>
      <c r="B2520" s="114" t="s">
        <v>2695</v>
      </c>
      <c r="C2520" s="114" t="s">
        <v>2695</v>
      </c>
      <c r="D2520" s="96" t="s">
        <v>71</v>
      </c>
      <c r="E2520" s="124">
        <v>2024812</v>
      </c>
      <c r="F2520" s="114" t="s">
        <v>3581</v>
      </c>
      <c r="G2520" s="98"/>
      <c r="H2520" s="94" t="s">
        <v>73</v>
      </c>
      <c r="I2520" s="99"/>
      <c r="J2520" s="99"/>
      <c r="K2520" s="99" t="s">
        <v>3976</v>
      </c>
      <c r="L2520" s="99"/>
      <c r="M2520" s="99"/>
      <c r="N2520" s="124" t="s">
        <v>219</v>
      </c>
      <c r="O2520" s="99"/>
    </row>
    <row r="2521" spans="1:15" s="62" customFormat="1" ht="54" x14ac:dyDescent="0.2">
      <c r="A2521" s="99" t="s">
        <v>3967</v>
      </c>
      <c r="B2521" s="125" t="s">
        <v>2696</v>
      </c>
      <c r="C2521" s="125" t="s">
        <v>2696</v>
      </c>
      <c r="D2521" s="96" t="s">
        <v>71</v>
      </c>
      <c r="E2521" s="126">
        <v>2015223</v>
      </c>
      <c r="F2521" s="125" t="s">
        <v>3582</v>
      </c>
      <c r="G2521" s="98"/>
      <c r="H2521" s="94" t="s">
        <v>73</v>
      </c>
      <c r="I2521" s="99"/>
      <c r="J2521" s="99"/>
      <c r="K2521" s="99" t="s">
        <v>3976</v>
      </c>
      <c r="L2521" s="99"/>
      <c r="M2521" s="99"/>
      <c r="N2521" s="126" t="s">
        <v>219</v>
      </c>
      <c r="O2521" s="99"/>
    </row>
    <row r="2522" spans="1:15" s="62" customFormat="1" ht="27" x14ac:dyDescent="0.2">
      <c r="A2522" s="99" t="s">
        <v>3967</v>
      </c>
      <c r="B2522" s="114" t="s">
        <v>2696</v>
      </c>
      <c r="C2522" s="114" t="s">
        <v>2696</v>
      </c>
      <c r="D2522" s="96" t="s">
        <v>71</v>
      </c>
      <c r="E2522" s="124">
        <v>2015540</v>
      </c>
      <c r="F2522" s="114" t="s">
        <v>3583</v>
      </c>
      <c r="G2522" s="98"/>
      <c r="H2522" s="94" t="s">
        <v>73</v>
      </c>
      <c r="I2522" s="99"/>
      <c r="J2522" s="99"/>
      <c r="K2522" s="99" t="s">
        <v>3976</v>
      </c>
      <c r="L2522" s="99"/>
      <c r="M2522" s="99"/>
      <c r="N2522" s="124" t="s">
        <v>219</v>
      </c>
      <c r="O2522" s="99"/>
    </row>
    <row r="2523" spans="1:15" s="62" customFormat="1" ht="94.5" x14ac:dyDescent="0.2">
      <c r="A2523" s="99" t="s">
        <v>3967</v>
      </c>
      <c r="B2523" s="125" t="s">
        <v>2696</v>
      </c>
      <c r="C2523" s="125" t="s">
        <v>2696</v>
      </c>
      <c r="D2523" s="96" t="s">
        <v>71</v>
      </c>
      <c r="E2523" s="126">
        <v>2028686</v>
      </c>
      <c r="F2523" s="125" t="s">
        <v>3584</v>
      </c>
      <c r="G2523" s="98"/>
      <c r="H2523" s="94" t="s">
        <v>73</v>
      </c>
      <c r="I2523" s="99"/>
      <c r="J2523" s="99"/>
      <c r="K2523" s="99" t="s">
        <v>3976</v>
      </c>
      <c r="L2523" s="99"/>
      <c r="M2523" s="99"/>
      <c r="N2523" s="126" t="s">
        <v>219</v>
      </c>
      <c r="O2523" s="99"/>
    </row>
    <row r="2524" spans="1:15" s="62" customFormat="1" ht="40.5" x14ac:dyDescent="0.2">
      <c r="A2524" s="99" t="s">
        <v>3967</v>
      </c>
      <c r="B2524" s="114" t="s">
        <v>2696</v>
      </c>
      <c r="C2524" s="114" t="s">
        <v>2696</v>
      </c>
      <c r="D2524" s="96" t="s">
        <v>71</v>
      </c>
      <c r="E2524" s="124">
        <v>2029709</v>
      </c>
      <c r="F2524" s="114" t="s">
        <v>3585</v>
      </c>
      <c r="G2524" s="98"/>
      <c r="H2524" s="94" t="s">
        <v>73</v>
      </c>
      <c r="I2524" s="99"/>
      <c r="J2524" s="99"/>
      <c r="K2524" s="99" t="s">
        <v>3976</v>
      </c>
      <c r="L2524" s="99"/>
      <c r="M2524" s="99"/>
      <c r="N2524" s="124" t="s">
        <v>219</v>
      </c>
      <c r="O2524" s="99"/>
    </row>
    <row r="2525" spans="1:15" s="62" customFormat="1" ht="27" x14ac:dyDescent="0.2">
      <c r="A2525" s="99" t="s">
        <v>3967</v>
      </c>
      <c r="B2525" s="125" t="s">
        <v>2696</v>
      </c>
      <c r="C2525" s="125" t="s">
        <v>2696</v>
      </c>
      <c r="D2525" s="96" t="s">
        <v>71</v>
      </c>
      <c r="E2525" s="126">
        <v>2015187</v>
      </c>
      <c r="F2525" s="125" t="s">
        <v>3586</v>
      </c>
      <c r="G2525" s="98"/>
      <c r="H2525" s="94" t="s">
        <v>73</v>
      </c>
      <c r="I2525" s="99"/>
      <c r="J2525" s="99"/>
      <c r="K2525" s="99" t="s">
        <v>3976</v>
      </c>
      <c r="L2525" s="99"/>
      <c r="M2525" s="99"/>
      <c r="N2525" s="126" t="s">
        <v>219</v>
      </c>
      <c r="O2525" s="99"/>
    </row>
    <row r="2526" spans="1:15" s="62" customFormat="1" ht="40.5" x14ac:dyDescent="0.2">
      <c r="A2526" s="99" t="s">
        <v>3967</v>
      </c>
      <c r="B2526" s="114" t="s">
        <v>2696</v>
      </c>
      <c r="C2526" s="114" t="s">
        <v>2696</v>
      </c>
      <c r="D2526" s="96" t="s">
        <v>71</v>
      </c>
      <c r="E2526" s="124">
        <v>2015190</v>
      </c>
      <c r="F2526" s="114" t="s">
        <v>3587</v>
      </c>
      <c r="G2526" s="98"/>
      <c r="H2526" s="94" t="s">
        <v>73</v>
      </c>
      <c r="I2526" s="99"/>
      <c r="J2526" s="99"/>
      <c r="K2526" s="99" t="s">
        <v>3976</v>
      </c>
      <c r="L2526" s="99"/>
      <c r="M2526" s="99"/>
      <c r="N2526" s="124" t="s">
        <v>219</v>
      </c>
      <c r="O2526" s="99"/>
    </row>
    <row r="2527" spans="1:15" s="62" customFormat="1" ht="54" x14ac:dyDescent="0.2">
      <c r="A2527" s="99" t="s">
        <v>3967</v>
      </c>
      <c r="B2527" s="125" t="s">
        <v>2696</v>
      </c>
      <c r="C2527" s="125" t="s">
        <v>2696</v>
      </c>
      <c r="D2527" s="96" t="s">
        <v>71</v>
      </c>
      <c r="E2527" s="126">
        <v>2015191</v>
      </c>
      <c r="F2527" s="125" t="s">
        <v>3588</v>
      </c>
      <c r="G2527" s="98"/>
      <c r="H2527" s="94" t="s">
        <v>73</v>
      </c>
      <c r="I2527" s="99"/>
      <c r="J2527" s="99"/>
      <c r="K2527" s="99" t="s">
        <v>3976</v>
      </c>
      <c r="L2527" s="99"/>
      <c r="M2527" s="99"/>
      <c r="N2527" s="126" t="s">
        <v>219</v>
      </c>
      <c r="O2527" s="99"/>
    </row>
    <row r="2528" spans="1:15" s="62" customFormat="1" ht="27" x14ac:dyDescent="0.2">
      <c r="A2528" s="99" t="s">
        <v>3967</v>
      </c>
      <c r="B2528" s="114" t="s">
        <v>2696</v>
      </c>
      <c r="C2528" s="114" t="s">
        <v>2696</v>
      </c>
      <c r="D2528" s="96" t="s">
        <v>71</v>
      </c>
      <c r="E2528" s="124">
        <v>2015192</v>
      </c>
      <c r="F2528" s="114" t="s">
        <v>3589</v>
      </c>
      <c r="G2528" s="98"/>
      <c r="H2528" s="94" t="s">
        <v>73</v>
      </c>
      <c r="I2528" s="99"/>
      <c r="J2528" s="99"/>
      <c r="K2528" s="99" t="s">
        <v>3976</v>
      </c>
      <c r="L2528" s="99"/>
      <c r="M2528" s="99"/>
      <c r="N2528" s="124" t="s">
        <v>219</v>
      </c>
      <c r="O2528" s="99"/>
    </row>
    <row r="2529" spans="1:15" s="62" customFormat="1" ht="54" x14ac:dyDescent="0.2">
      <c r="A2529" s="99" t="s">
        <v>3967</v>
      </c>
      <c r="B2529" s="125" t="s">
        <v>2696</v>
      </c>
      <c r="C2529" s="125" t="s">
        <v>2696</v>
      </c>
      <c r="D2529" s="96" t="s">
        <v>71</v>
      </c>
      <c r="E2529" s="126">
        <v>2015193</v>
      </c>
      <c r="F2529" s="125" t="s">
        <v>3590</v>
      </c>
      <c r="G2529" s="98"/>
      <c r="H2529" s="94" t="s">
        <v>73</v>
      </c>
      <c r="I2529" s="99"/>
      <c r="J2529" s="99"/>
      <c r="K2529" s="99" t="s">
        <v>3976</v>
      </c>
      <c r="L2529" s="99"/>
      <c r="M2529" s="99"/>
      <c r="N2529" s="126" t="s">
        <v>219</v>
      </c>
      <c r="O2529" s="99"/>
    </row>
    <row r="2530" spans="1:15" s="62" customFormat="1" ht="27" x14ac:dyDescent="0.2">
      <c r="A2530" s="99" t="s">
        <v>3967</v>
      </c>
      <c r="B2530" s="114" t="s">
        <v>2696</v>
      </c>
      <c r="C2530" s="114" t="s">
        <v>2696</v>
      </c>
      <c r="D2530" s="96" t="s">
        <v>71</v>
      </c>
      <c r="E2530" s="124">
        <v>2015194</v>
      </c>
      <c r="F2530" s="114" t="s">
        <v>3591</v>
      </c>
      <c r="G2530" s="98"/>
      <c r="H2530" s="94" t="s">
        <v>73</v>
      </c>
      <c r="I2530" s="99"/>
      <c r="J2530" s="99"/>
      <c r="K2530" s="99" t="s">
        <v>3976</v>
      </c>
      <c r="L2530" s="99"/>
      <c r="M2530" s="99"/>
      <c r="N2530" s="124" t="s">
        <v>219</v>
      </c>
      <c r="O2530" s="99"/>
    </row>
    <row r="2531" spans="1:15" s="62" customFormat="1" ht="27" x14ac:dyDescent="0.2">
      <c r="A2531" s="99" t="s">
        <v>3967</v>
      </c>
      <c r="B2531" s="125" t="s">
        <v>2696</v>
      </c>
      <c r="C2531" s="125" t="s">
        <v>2696</v>
      </c>
      <c r="D2531" s="96" t="s">
        <v>71</v>
      </c>
      <c r="E2531" s="126">
        <v>2015196</v>
      </c>
      <c r="F2531" s="125" t="s">
        <v>3592</v>
      </c>
      <c r="G2531" s="98"/>
      <c r="H2531" s="94" t="s">
        <v>73</v>
      </c>
      <c r="I2531" s="99"/>
      <c r="J2531" s="99"/>
      <c r="K2531" s="99" t="s">
        <v>3976</v>
      </c>
      <c r="L2531" s="99"/>
      <c r="M2531" s="99"/>
      <c r="N2531" s="126" t="s">
        <v>219</v>
      </c>
      <c r="O2531" s="99"/>
    </row>
    <row r="2532" spans="1:15" s="62" customFormat="1" ht="27" x14ac:dyDescent="0.2">
      <c r="A2532" s="99" t="s">
        <v>3967</v>
      </c>
      <c r="B2532" s="114" t="s">
        <v>2696</v>
      </c>
      <c r="C2532" s="114" t="s">
        <v>2696</v>
      </c>
      <c r="D2532" s="96" t="s">
        <v>71</v>
      </c>
      <c r="E2532" s="124">
        <v>2015198</v>
      </c>
      <c r="F2532" s="114" t="s">
        <v>3593</v>
      </c>
      <c r="G2532" s="98"/>
      <c r="H2532" s="94" t="s">
        <v>73</v>
      </c>
      <c r="I2532" s="99"/>
      <c r="J2532" s="99"/>
      <c r="K2532" s="99" t="s">
        <v>3976</v>
      </c>
      <c r="L2532" s="99"/>
      <c r="M2532" s="99"/>
      <c r="N2532" s="124" t="s">
        <v>219</v>
      </c>
      <c r="O2532" s="99"/>
    </row>
    <row r="2533" spans="1:15" s="62" customFormat="1" ht="27" x14ac:dyDescent="0.2">
      <c r="A2533" s="99" t="s">
        <v>3967</v>
      </c>
      <c r="B2533" s="125" t="s">
        <v>2696</v>
      </c>
      <c r="C2533" s="125" t="s">
        <v>2696</v>
      </c>
      <c r="D2533" s="96" t="s">
        <v>71</v>
      </c>
      <c r="E2533" s="126">
        <v>2015199</v>
      </c>
      <c r="F2533" s="125" t="s">
        <v>3594</v>
      </c>
      <c r="G2533" s="98"/>
      <c r="H2533" s="94" t="s">
        <v>73</v>
      </c>
      <c r="I2533" s="99"/>
      <c r="J2533" s="99"/>
      <c r="K2533" s="99" t="s">
        <v>3976</v>
      </c>
      <c r="L2533" s="99"/>
      <c r="M2533" s="99"/>
      <c r="N2533" s="126" t="s">
        <v>219</v>
      </c>
      <c r="O2533" s="99"/>
    </row>
    <row r="2534" spans="1:15" s="62" customFormat="1" ht="27" x14ac:dyDescent="0.2">
      <c r="A2534" s="99" t="s">
        <v>3967</v>
      </c>
      <c r="B2534" s="114" t="s">
        <v>2696</v>
      </c>
      <c r="C2534" s="114" t="s">
        <v>2696</v>
      </c>
      <c r="D2534" s="96" t="s">
        <v>71</v>
      </c>
      <c r="E2534" s="124">
        <v>2015200</v>
      </c>
      <c r="F2534" s="114" t="s">
        <v>3595</v>
      </c>
      <c r="G2534" s="98"/>
      <c r="H2534" s="94" t="s">
        <v>73</v>
      </c>
      <c r="I2534" s="99"/>
      <c r="J2534" s="99"/>
      <c r="K2534" s="99" t="s">
        <v>3976</v>
      </c>
      <c r="L2534" s="99"/>
      <c r="M2534" s="99"/>
      <c r="N2534" s="124" t="s">
        <v>219</v>
      </c>
      <c r="O2534" s="99"/>
    </row>
    <row r="2535" spans="1:15" s="62" customFormat="1" ht="27" x14ac:dyDescent="0.2">
      <c r="A2535" s="99" t="s">
        <v>3967</v>
      </c>
      <c r="B2535" s="125" t="s">
        <v>2696</v>
      </c>
      <c r="C2535" s="125" t="s">
        <v>2696</v>
      </c>
      <c r="D2535" s="96" t="s">
        <v>71</v>
      </c>
      <c r="E2535" s="126">
        <v>2015201</v>
      </c>
      <c r="F2535" s="125" t="s">
        <v>3596</v>
      </c>
      <c r="G2535" s="98"/>
      <c r="H2535" s="94" t="s">
        <v>73</v>
      </c>
      <c r="I2535" s="99"/>
      <c r="J2535" s="99"/>
      <c r="K2535" s="99" t="s">
        <v>3976</v>
      </c>
      <c r="L2535" s="99"/>
      <c r="M2535" s="99"/>
      <c r="N2535" s="126" t="s">
        <v>219</v>
      </c>
      <c r="O2535" s="99"/>
    </row>
    <row r="2536" spans="1:15" s="62" customFormat="1" ht="40.5" x14ac:dyDescent="0.2">
      <c r="A2536" s="99" t="s">
        <v>3967</v>
      </c>
      <c r="B2536" s="114" t="s">
        <v>2696</v>
      </c>
      <c r="C2536" s="114" t="s">
        <v>2696</v>
      </c>
      <c r="D2536" s="96" t="s">
        <v>71</v>
      </c>
      <c r="E2536" s="124">
        <v>2015203</v>
      </c>
      <c r="F2536" s="114" t="s">
        <v>3597</v>
      </c>
      <c r="G2536" s="98"/>
      <c r="H2536" s="94" t="s">
        <v>73</v>
      </c>
      <c r="I2536" s="99"/>
      <c r="J2536" s="99"/>
      <c r="K2536" s="99" t="s">
        <v>3976</v>
      </c>
      <c r="L2536" s="99"/>
      <c r="M2536" s="99"/>
      <c r="N2536" s="124" t="s">
        <v>219</v>
      </c>
      <c r="O2536" s="99"/>
    </row>
    <row r="2537" spans="1:15" s="62" customFormat="1" ht="27" x14ac:dyDescent="0.2">
      <c r="A2537" s="99" t="s">
        <v>3967</v>
      </c>
      <c r="B2537" s="125" t="s">
        <v>2696</v>
      </c>
      <c r="C2537" s="125" t="s">
        <v>2696</v>
      </c>
      <c r="D2537" s="96" t="s">
        <v>71</v>
      </c>
      <c r="E2537" s="126">
        <v>2015204</v>
      </c>
      <c r="F2537" s="125" t="s">
        <v>3598</v>
      </c>
      <c r="G2537" s="98"/>
      <c r="H2537" s="94" t="s">
        <v>73</v>
      </c>
      <c r="I2537" s="99"/>
      <c r="J2537" s="99"/>
      <c r="K2537" s="99" t="s">
        <v>3976</v>
      </c>
      <c r="L2537" s="99"/>
      <c r="M2537" s="99"/>
      <c r="N2537" s="126" t="s">
        <v>219</v>
      </c>
      <c r="O2537" s="99"/>
    </row>
    <row r="2538" spans="1:15" s="62" customFormat="1" ht="27" x14ac:dyDescent="0.2">
      <c r="A2538" s="99" t="s">
        <v>3967</v>
      </c>
      <c r="B2538" s="114" t="s">
        <v>2696</v>
      </c>
      <c r="C2538" s="114" t="s">
        <v>2696</v>
      </c>
      <c r="D2538" s="96" t="s">
        <v>71</v>
      </c>
      <c r="E2538" s="124">
        <v>2015205</v>
      </c>
      <c r="F2538" s="114" t="s">
        <v>3599</v>
      </c>
      <c r="G2538" s="98"/>
      <c r="H2538" s="94" t="s">
        <v>73</v>
      </c>
      <c r="I2538" s="99"/>
      <c r="J2538" s="99"/>
      <c r="K2538" s="99" t="s">
        <v>3976</v>
      </c>
      <c r="L2538" s="99"/>
      <c r="M2538" s="99"/>
      <c r="N2538" s="124" t="s">
        <v>219</v>
      </c>
      <c r="O2538" s="99"/>
    </row>
    <row r="2539" spans="1:15" s="62" customFormat="1" ht="27" x14ac:dyDescent="0.2">
      <c r="A2539" s="99" t="s">
        <v>3967</v>
      </c>
      <c r="B2539" s="125" t="s">
        <v>2696</v>
      </c>
      <c r="C2539" s="125" t="s">
        <v>2696</v>
      </c>
      <c r="D2539" s="96" t="s">
        <v>71</v>
      </c>
      <c r="E2539" s="126">
        <v>2015206</v>
      </c>
      <c r="F2539" s="125" t="s">
        <v>3600</v>
      </c>
      <c r="G2539" s="98"/>
      <c r="H2539" s="94" t="s">
        <v>73</v>
      </c>
      <c r="I2539" s="99"/>
      <c r="J2539" s="99"/>
      <c r="K2539" s="99" t="s">
        <v>3976</v>
      </c>
      <c r="L2539" s="99"/>
      <c r="M2539" s="99"/>
      <c r="N2539" s="126" t="s">
        <v>219</v>
      </c>
      <c r="O2539" s="99"/>
    </row>
    <row r="2540" spans="1:15" s="62" customFormat="1" ht="27" x14ac:dyDescent="0.2">
      <c r="A2540" s="99" t="s">
        <v>3967</v>
      </c>
      <c r="B2540" s="114" t="s">
        <v>2696</v>
      </c>
      <c r="C2540" s="114" t="s">
        <v>2696</v>
      </c>
      <c r="D2540" s="96" t="s">
        <v>71</v>
      </c>
      <c r="E2540" s="124">
        <v>2015209</v>
      </c>
      <c r="F2540" s="114" t="s">
        <v>3601</v>
      </c>
      <c r="G2540" s="98"/>
      <c r="H2540" s="94" t="s">
        <v>73</v>
      </c>
      <c r="I2540" s="99"/>
      <c r="J2540" s="99"/>
      <c r="K2540" s="99" t="s">
        <v>3976</v>
      </c>
      <c r="L2540" s="99"/>
      <c r="M2540" s="99"/>
      <c r="N2540" s="124" t="s">
        <v>219</v>
      </c>
      <c r="O2540" s="99"/>
    </row>
    <row r="2541" spans="1:15" s="62" customFormat="1" ht="40.5" x14ac:dyDescent="0.2">
      <c r="A2541" s="99" t="s">
        <v>3967</v>
      </c>
      <c r="B2541" s="125" t="s">
        <v>2696</v>
      </c>
      <c r="C2541" s="125" t="s">
        <v>2696</v>
      </c>
      <c r="D2541" s="96" t="s">
        <v>71</v>
      </c>
      <c r="E2541" s="126">
        <v>2015210</v>
      </c>
      <c r="F2541" s="125" t="s">
        <v>3602</v>
      </c>
      <c r="G2541" s="98"/>
      <c r="H2541" s="94" t="s">
        <v>73</v>
      </c>
      <c r="I2541" s="99"/>
      <c r="J2541" s="99"/>
      <c r="K2541" s="99" t="s">
        <v>3976</v>
      </c>
      <c r="L2541" s="99"/>
      <c r="M2541" s="99"/>
      <c r="N2541" s="126" t="s">
        <v>219</v>
      </c>
      <c r="O2541" s="99"/>
    </row>
    <row r="2542" spans="1:15" s="62" customFormat="1" ht="27" x14ac:dyDescent="0.2">
      <c r="A2542" s="99" t="s">
        <v>3967</v>
      </c>
      <c r="B2542" s="114" t="s">
        <v>2696</v>
      </c>
      <c r="C2542" s="114" t="s">
        <v>2696</v>
      </c>
      <c r="D2542" s="96" t="s">
        <v>71</v>
      </c>
      <c r="E2542" s="124">
        <v>2015211</v>
      </c>
      <c r="F2542" s="114" t="s">
        <v>3603</v>
      </c>
      <c r="G2542" s="98"/>
      <c r="H2542" s="94" t="s">
        <v>73</v>
      </c>
      <c r="I2542" s="99"/>
      <c r="J2542" s="99"/>
      <c r="K2542" s="99" t="s">
        <v>3976</v>
      </c>
      <c r="L2542" s="99"/>
      <c r="M2542" s="99"/>
      <c r="N2542" s="124" t="s">
        <v>219</v>
      </c>
      <c r="O2542" s="99"/>
    </row>
    <row r="2543" spans="1:15" s="62" customFormat="1" ht="27" x14ac:dyDescent="0.2">
      <c r="A2543" s="99" t="s">
        <v>3967</v>
      </c>
      <c r="B2543" s="125" t="s">
        <v>2696</v>
      </c>
      <c r="C2543" s="125" t="s">
        <v>2696</v>
      </c>
      <c r="D2543" s="96" t="s">
        <v>71</v>
      </c>
      <c r="E2543" s="126">
        <v>2015212</v>
      </c>
      <c r="F2543" s="125" t="s">
        <v>3604</v>
      </c>
      <c r="G2543" s="98"/>
      <c r="H2543" s="94" t="s">
        <v>73</v>
      </c>
      <c r="I2543" s="99"/>
      <c r="J2543" s="99"/>
      <c r="K2543" s="99" t="s">
        <v>3976</v>
      </c>
      <c r="L2543" s="99"/>
      <c r="M2543" s="99"/>
      <c r="N2543" s="126" t="s">
        <v>219</v>
      </c>
      <c r="O2543" s="99"/>
    </row>
    <row r="2544" spans="1:15" s="62" customFormat="1" ht="27" x14ac:dyDescent="0.2">
      <c r="A2544" s="99" t="s">
        <v>3967</v>
      </c>
      <c r="B2544" s="114" t="s">
        <v>2696</v>
      </c>
      <c r="C2544" s="114" t="s">
        <v>2696</v>
      </c>
      <c r="D2544" s="96" t="s">
        <v>71</v>
      </c>
      <c r="E2544" s="124">
        <v>2015213</v>
      </c>
      <c r="F2544" s="114" t="s">
        <v>3605</v>
      </c>
      <c r="G2544" s="98"/>
      <c r="H2544" s="94" t="s">
        <v>73</v>
      </c>
      <c r="I2544" s="99"/>
      <c r="J2544" s="99"/>
      <c r="K2544" s="99" t="s">
        <v>3976</v>
      </c>
      <c r="L2544" s="99"/>
      <c r="M2544" s="99"/>
      <c r="N2544" s="124" t="s">
        <v>219</v>
      </c>
      <c r="O2544" s="99"/>
    </row>
    <row r="2545" spans="1:15" s="62" customFormat="1" ht="27" x14ac:dyDescent="0.2">
      <c r="A2545" s="99" t="s">
        <v>3967</v>
      </c>
      <c r="B2545" s="125" t="s">
        <v>2696</v>
      </c>
      <c r="C2545" s="125" t="s">
        <v>2696</v>
      </c>
      <c r="D2545" s="96" t="s">
        <v>71</v>
      </c>
      <c r="E2545" s="126">
        <v>2015219</v>
      </c>
      <c r="F2545" s="125" t="s">
        <v>3606</v>
      </c>
      <c r="G2545" s="98"/>
      <c r="H2545" s="94" t="s">
        <v>73</v>
      </c>
      <c r="I2545" s="99"/>
      <c r="J2545" s="99"/>
      <c r="K2545" s="99" t="s">
        <v>3976</v>
      </c>
      <c r="L2545" s="99"/>
      <c r="M2545" s="99"/>
      <c r="N2545" s="126" t="s">
        <v>219</v>
      </c>
      <c r="O2545" s="99"/>
    </row>
    <row r="2546" spans="1:15" s="62" customFormat="1" ht="27" x14ac:dyDescent="0.2">
      <c r="A2546" s="99" t="s">
        <v>3967</v>
      </c>
      <c r="B2546" s="114" t="s">
        <v>2696</v>
      </c>
      <c r="C2546" s="114" t="s">
        <v>2696</v>
      </c>
      <c r="D2546" s="96" t="s">
        <v>71</v>
      </c>
      <c r="E2546" s="124">
        <v>2015220</v>
      </c>
      <c r="F2546" s="114" t="s">
        <v>3607</v>
      </c>
      <c r="G2546" s="98"/>
      <c r="H2546" s="94" t="s">
        <v>73</v>
      </c>
      <c r="I2546" s="99"/>
      <c r="J2546" s="99"/>
      <c r="K2546" s="99" t="s">
        <v>3976</v>
      </c>
      <c r="L2546" s="99"/>
      <c r="M2546" s="99"/>
      <c r="N2546" s="124" t="s">
        <v>219</v>
      </c>
      <c r="O2546" s="99"/>
    </row>
    <row r="2547" spans="1:15" s="62" customFormat="1" ht="40.5" x14ac:dyDescent="0.2">
      <c r="A2547" s="99" t="s">
        <v>3967</v>
      </c>
      <c r="B2547" s="125" t="s">
        <v>2696</v>
      </c>
      <c r="C2547" s="125" t="s">
        <v>2696</v>
      </c>
      <c r="D2547" s="96" t="s">
        <v>71</v>
      </c>
      <c r="E2547" s="126">
        <v>2015221</v>
      </c>
      <c r="F2547" s="125" t="s">
        <v>3608</v>
      </c>
      <c r="G2547" s="98"/>
      <c r="H2547" s="94" t="s">
        <v>73</v>
      </c>
      <c r="I2547" s="99"/>
      <c r="J2547" s="99"/>
      <c r="K2547" s="99" t="s">
        <v>3976</v>
      </c>
      <c r="L2547" s="99"/>
      <c r="M2547" s="99"/>
      <c r="N2547" s="126" t="s">
        <v>219</v>
      </c>
      <c r="O2547" s="99"/>
    </row>
    <row r="2548" spans="1:15" s="62" customFormat="1" ht="40.5" x14ac:dyDescent="0.2">
      <c r="A2548" s="99" t="s">
        <v>3967</v>
      </c>
      <c r="B2548" s="114" t="s">
        <v>2696</v>
      </c>
      <c r="C2548" s="114" t="s">
        <v>2696</v>
      </c>
      <c r="D2548" s="96" t="s">
        <v>71</v>
      </c>
      <c r="E2548" s="124">
        <v>2015222</v>
      </c>
      <c r="F2548" s="114" t="s">
        <v>3609</v>
      </c>
      <c r="G2548" s="98"/>
      <c r="H2548" s="94" t="s">
        <v>73</v>
      </c>
      <c r="I2548" s="99"/>
      <c r="J2548" s="99"/>
      <c r="K2548" s="99" t="s">
        <v>3976</v>
      </c>
      <c r="L2548" s="99"/>
      <c r="M2548" s="99"/>
      <c r="N2548" s="124" t="s">
        <v>219</v>
      </c>
      <c r="O2548" s="99"/>
    </row>
    <row r="2549" spans="1:15" s="62" customFormat="1" ht="40.5" x14ac:dyDescent="0.2">
      <c r="A2549" s="99" t="s">
        <v>3967</v>
      </c>
      <c r="B2549" s="125" t="s">
        <v>2696</v>
      </c>
      <c r="C2549" s="125" t="s">
        <v>2696</v>
      </c>
      <c r="D2549" s="96" t="s">
        <v>71</v>
      </c>
      <c r="E2549" s="126">
        <v>2015222</v>
      </c>
      <c r="F2549" s="125" t="s">
        <v>3610</v>
      </c>
      <c r="G2549" s="98"/>
      <c r="H2549" s="94" t="s">
        <v>73</v>
      </c>
      <c r="I2549" s="99"/>
      <c r="J2549" s="99"/>
      <c r="K2549" s="99" t="s">
        <v>3976</v>
      </c>
      <c r="L2549" s="99"/>
      <c r="M2549" s="99"/>
      <c r="N2549" s="126" t="s">
        <v>219</v>
      </c>
      <c r="O2549" s="99"/>
    </row>
    <row r="2550" spans="1:15" s="62" customFormat="1" ht="54" x14ac:dyDescent="0.2">
      <c r="A2550" s="99" t="s">
        <v>3967</v>
      </c>
      <c r="B2550" s="114" t="s">
        <v>2696</v>
      </c>
      <c r="C2550" s="114" t="s">
        <v>2696</v>
      </c>
      <c r="D2550" s="96" t="s">
        <v>71</v>
      </c>
      <c r="E2550" s="124">
        <v>2015223</v>
      </c>
      <c r="F2550" s="114" t="s">
        <v>3611</v>
      </c>
      <c r="G2550" s="98"/>
      <c r="H2550" s="94" t="s">
        <v>73</v>
      </c>
      <c r="I2550" s="99"/>
      <c r="J2550" s="99"/>
      <c r="K2550" s="99" t="s">
        <v>3976</v>
      </c>
      <c r="L2550" s="99"/>
      <c r="M2550" s="99"/>
      <c r="N2550" s="124" t="s">
        <v>219</v>
      </c>
      <c r="O2550" s="99"/>
    </row>
    <row r="2551" spans="1:15" s="62" customFormat="1" ht="40.5" x14ac:dyDescent="0.2">
      <c r="A2551" s="99" t="s">
        <v>3967</v>
      </c>
      <c r="B2551" s="125" t="s">
        <v>2696</v>
      </c>
      <c r="C2551" s="125" t="s">
        <v>2696</v>
      </c>
      <c r="D2551" s="96" t="s">
        <v>71</v>
      </c>
      <c r="E2551" s="126">
        <v>2015331</v>
      </c>
      <c r="F2551" s="125" t="s">
        <v>2969</v>
      </c>
      <c r="G2551" s="98"/>
      <c r="H2551" s="94" t="s">
        <v>73</v>
      </c>
      <c r="I2551" s="99"/>
      <c r="J2551" s="99"/>
      <c r="K2551" s="99" t="s">
        <v>3976</v>
      </c>
      <c r="L2551" s="99"/>
      <c r="M2551" s="99"/>
      <c r="N2551" s="126" t="s">
        <v>219</v>
      </c>
      <c r="O2551" s="99"/>
    </row>
    <row r="2552" spans="1:15" s="62" customFormat="1" ht="40.5" x14ac:dyDescent="0.2">
      <c r="A2552" s="99" t="s">
        <v>3967</v>
      </c>
      <c r="B2552" s="114" t="s">
        <v>2696</v>
      </c>
      <c r="C2552" s="114" t="s">
        <v>2696</v>
      </c>
      <c r="D2552" s="96" t="s">
        <v>71</v>
      </c>
      <c r="E2552" s="124">
        <v>2015332</v>
      </c>
      <c r="F2552" s="114" t="s">
        <v>3612</v>
      </c>
      <c r="G2552" s="98"/>
      <c r="H2552" s="94" t="s">
        <v>73</v>
      </c>
      <c r="I2552" s="99"/>
      <c r="J2552" s="99"/>
      <c r="K2552" s="99" t="s">
        <v>3976</v>
      </c>
      <c r="L2552" s="99"/>
      <c r="M2552" s="99"/>
      <c r="N2552" s="124" t="s">
        <v>219</v>
      </c>
      <c r="O2552" s="99"/>
    </row>
    <row r="2553" spans="1:15" s="62" customFormat="1" ht="27" x14ac:dyDescent="0.2">
      <c r="A2553" s="99" t="s">
        <v>3967</v>
      </c>
      <c r="B2553" s="125" t="s">
        <v>2696</v>
      </c>
      <c r="C2553" s="125" t="s">
        <v>2696</v>
      </c>
      <c r="D2553" s="96" t="s">
        <v>71</v>
      </c>
      <c r="E2553" s="126">
        <v>2015338</v>
      </c>
      <c r="F2553" s="125" t="s">
        <v>3613</v>
      </c>
      <c r="G2553" s="98"/>
      <c r="H2553" s="94" t="s">
        <v>73</v>
      </c>
      <c r="I2553" s="99"/>
      <c r="J2553" s="99"/>
      <c r="K2553" s="99" t="s">
        <v>3976</v>
      </c>
      <c r="L2553" s="99"/>
      <c r="M2553" s="99"/>
      <c r="N2553" s="126" t="s">
        <v>219</v>
      </c>
      <c r="O2553" s="99"/>
    </row>
    <row r="2554" spans="1:15" s="62" customFormat="1" ht="27" x14ac:dyDescent="0.2">
      <c r="A2554" s="99" t="s">
        <v>3967</v>
      </c>
      <c r="B2554" s="114" t="s">
        <v>2696</v>
      </c>
      <c r="C2554" s="114" t="s">
        <v>2696</v>
      </c>
      <c r="D2554" s="96" t="s">
        <v>71</v>
      </c>
      <c r="E2554" s="124">
        <v>2015340</v>
      </c>
      <c r="F2554" s="114" t="s">
        <v>3614</v>
      </c>
      <c r="G2554" s="98"/>
      <c r="H2554" s="94" t="s">
        <v>73</v>
      </c>
      <c r="I2554" s="99"/>
      <c r="J2554" s="99"/>
      <c r="K2554" s="99" t="s">
        <v>3976</v>
      </c>
      <c r="L2554" s="99"/>
      <c r="M2554" s="99"/>
      <c r="N2554" s="124" t="s">
        <v>219</v>
      </c>
      <c r="O2554" s="99"/>
    </row>
    <row r="2555" spans="1:15" s="62" customFormat="1" ht="27" x14ac:dyDescent="0.2">
      <c r="A2555" s="99" t="s">
        <v>3967</v>
      </c>
      <c r="B2555" s="125" t="s">
        <v>2696</v>
      </c>
      <c r="C2555" s="125" t="s">
        <v>2696</v>
      </c>
      <c r="D2555" s="96" t="s">
        <v>71</v>
      </c>
      <c r="E2555" s="126">
        <v>2015341</v>
      </c>
      <c r="F2555" s="125" t="s">
        <v>3615</v>
      </c>
      <c r="G2555" s="98"/>
      <c r="H2555" s="94" t="s">
        <v>73</v>
      </c>
      <c r="I2555" s="99"/>
      <c r="J2555" s="99"/>
      <c r="K2555" s="99" t="s">
        <v>3976</v>
      </c>
      <c r="L2555" s="99"/>
      <c r="M2555" s="99"/>
      <c r="N2555" s="126" t="s">
        <v>219</v>
      </c>
      <c r="O2555" s="99"/>
    </row>
    <row r="2556" spans="1:15" s="62" customFormat="1" ht="27" x14ac:dyDescent="0.2">
      <c r="A2556" s="99" t="s">
        <v>3967</v>
      </c>
      <c r="B2556" s="114" t="s">
        <v>2696</v>
      </c>
      <c r="C2556" s="114" t="s">
        <v>2696</v>
      </c>
      <c r="D2556" s="96" t="s">
        <v>71</v>
      </c>
      <c r="E2556" s="124">
        <v>2015342</v>
      </c>
      <c r="F2556" s="114" t="s">
        <v>3616</v>
      </c>
      <c r="G2556" s="98"/>
      <c r="H2556" s="94" t="s">
        <v>73</v>
      </c>
      <c r="I2556" s="99"/>
      <c r="J2556" s="99"/>
      <c r="K2556" s="99" t="s">
        <v>3976</v>
      </c>
      <c r="L2556" s="99"/>
      <c r="M2556" s="99"/>
      <c r="N2556" s="124" t="s">
        <v>219</v>
      </c>
      <c r="O2556" s="99"/>
    </row>
    <row r="2557" spans="1:15" s="62" customFormat="1" ht="27" x14ac:dyDescent="0.2">
      <c r="A2557" s="99" t="s">
        <v>3967</v>
      </c>
      <c r="B2557" s="125" t="s">
        <v>2696</v>
      </c>
      <c r="C2557" s="125" t="s">
        <v>2696</v>
      </c>
      <c r="D2557" s="96" t="s">
        <v>71</v>
      </c>
      <c r="E2557" s="126">
        <v>2015345</v>
      </c>
      <c r="F2557" s="125" t="s">
        <v>298</v>
      </c>
      <c r="G2557" s="98"/>
      <c r="H2557" s="94" t="s">
        <v>73</v>
      </c>
      <c r="I2557" s="99"/>
      <c r="J2557" s="99"/>
      <c r="K2557" s="99" t="s">
        <v>3976</v>
      </c>
      <c r="L2557" s="99"/>
      <c r="M2557" s="99"/>
      <c r="N2557" s="126" t="s">
        <v>219</v>
      </c>
      <c r="O2557" s="99"/>
    </row>
    <row r="2558" spans="1:15" s="62" customFormat="1" ht="27" x14ac:dyDescent="0.2">
      <c r="A2558" s="99" t="s">
        <v>3967</v>
      </c>
      <c r="B2558" s="114" t="s">
        <v>2696</v>
      </c>
      <c r="C2558" s="114" t="s">
        <v>2696</v>
      </c>
      <c r="D2558" s="96" t="s">
        <v>71</v>
      </c>
      <c r="E2558" s="124">
        <v>2015347</v>
      </c>
      <c r="F2558" s="114" t="s">
        <v>3617</v>
      </c>
      <c r="G2558" s="98"/>
      <c r="H2558" s="94" t="s">
        <v>73</v>
      </c>
      <c r="I2558" s="99"/>
      <c r="J2558" s="99"/>
      <c r="K2558" s="99" t="s">
        <v>3976</v>
      </c>
      <c r="L2558" s="99"/>
      <c r="M2558" s="99"/>
      <c r="N2558" s="124" t="s">
        <v>219</v>
      </c>
      <c r="O2558" s="99"/>
    </row>
    <row r="2559" spans="1:15" s="62" customFormat="1" ht="54" x14ac:dyDescent="0.2">
      <c r="A2559" s="99" t="s">
        <v>3967</v>
      </c>
      <c r="B2559" s="125" t="s">
        <v>2696</v>
      </c>
      <c r="C2559" s="125" t="s">
        <v>2696</v>
      </c>
      <c r="D2559" s="96" t="s">
        <v>71</v>
      </c>
      <c r="E2559" s="126">
        <v>2015348</v>
      </c>
      <c r="F2559" s="125" t="s">
        <v>3618</v>
      </c>
      <c r="G2559" s="98"/>
      <c r="H2559" s="94" t="s">
        <v>73</v>
      </c>
      <c r="I2559" s="99"/>
      <c r="J2559" s="99"/>
      <c r="K2559" s="99" t="s">
        <v>3976</v>
      </c>
      <c r="L2559" s="99"/>
      <c r="M2559" s="99"/>
      <c r="N2559" s="126" t="s">
        <v>219</v>
      </c>
      <c r="O2559" s="99"/>
    </row>
    <row r="2560" spans="1:15" s="62" customFormat="1" ht="40.5" x14ac:dyDescent="0.2">
      <c r="A2560" s="99" t="s">
        <v>3967</v>
      </c>
      <c r="B2560" s="114" t="s">
        <v>2696</v>
      </c>
      <c r="C2560" s="114" t="s">
        <v>2696</v>
      </c>
      <c r="D2560" s="96" t="s">
        <v>71</v>
      </c>
      <c r="E2560" s="124">
        <v>2015349</v>
      </c>
      <c r="F2560" s="114" t="s">
        <v>3619</v>
      </c>
      <c r="G2560" s="98"/>
      <c r="H2560" s="94" t="s">
        <v>73</v>
      </c>
      <c r="I2560" s="99"/>
      <c r="J2560" s="99"/>
      <c r="K2560" s="99" t="s">
        <v>3976</v>
      </c>
      <c r="L2560" s="99"/>
      <c r="M2560" s="99"/>
      <c r="N2560" s="124" t="s">
        <v>219</v>
      </c>
      <c r="O2560" s="99"/>
    </row>
    <row r="2561" spans="1:15" s="62" customFormat="1" ht="27" x14ac:dyDescent="0.2">
      <c r="A2561" s="99" t="s">
        <v>3967</v>
      </c>
      <c r="B2561" s="125" t="s">
        <v>2696</v>
      </c>
      <c r="C2561" s="125" t="s">
        <v>2696</v>
      </c>
      <c r="D2561" s="96" t="s">
        <v>71</v>
      </c>
      <c r="E2561" s="126">
        <v>2015350</v>
      </c>
      <c r="F2561" s="125" t="s">
        <v>3620</v>
      </c>
      <c r="G2561" s="98"/>
      <c r="H2561" s="94" t="s">
        <v>73</v>
      </c>
      <c r="I2561" s="99"/>
      <c r="J2561" s="99"/>
      <c r="K2561" s="99" t="s">
        <v>3976</v>
      </c>
      <c r="L2561" s="99"/>
      <c r="M2561" s="99"/>
      <c r="N2561" s="126" t="s">
        <v>219</v>
      </c>
      <c r="O2561" s="99"/>
    </row>
    <row r="2562" spans="1:15" s="62" customFormat="1" ht="27" x14ac:dyDescent="0.2">
      <c r="A2562" s="99" t="s">
        <v>3967</v>
      </c>
      <c r="B2562" s="114" t="s">
        <v>2696</v>
      </c>
      <c r="C2562" s="114" t="s">
        <v>2696</v>
      </c>
      <c r="D2562" s="96" t="s">
        <v>71</v>
      </c>
      <c r="E2562" s="124">
        <v>2015351</v>
      </c>
      <c r="F2562" s="114" t="s">
        <v>3621</v>
      </c>
      <c r="G2562" s="98"/>
      <c r="H2562" s="94" t="s">
        <v>73</v>
      </c>
      <c r="I2562" s="99"/>
      <c r="J2562" s="99"/>
      <c r="K2562" s="99" t="s">
        <v>3976</v>
      </c>
      <c r="L2562" s="99"/>
      <c r="M2562" s="99"/>
      <c r="N2562" s="124" t="s">
        <v>219</v>
      </c>
      <c r="O2562" s="99"/>
    </row>
    <row r="2563" spans="1:15" s="62" customFormat="1" ht="27" x14ac:dyDescent="0.2">
      <c r="A2563" s="99" t="s">
        <v>3967</v>
      </c>
      <c r="B2563" s="125" t="s">
        <v>2696</v>
      </c>
      <c r="C2563" s="125" t="s">
        <v>2696</v>
      </c>
      <c r="D2563" s="96" t="s">
        <v>71</v>
      </c>
      <c r="E2563" s="126">
        <v>2015352</v>
      </c>
      <c r="F2563" s="125" t="s">
        <v>3622</v>
      </c>
      <c r="G2563" s="98"/>
      <c r="H2563" s="94" t="s">
        <v>73</v>
      </c>
      <c r="I2563" s="99"/>
      <c r="J2563" s="99"/>
      <c r="K2563" s="99" t="s">
        <v>3976</v>
      </c>
      <c r="L2563" s="99"/>
      <c r="M2563" s="99"/>
      <c r="N2563" s="126" t="s">
        <v>219</v>
      </c>
      <c r="O2563" s="99"/>
    </row>
    <row r="2564" spans="1:15" s="62" customFormat="1" ht="27" x14ac:dyDescent="0.2">
      <c r="A2564" s="99" t="s">
        <v>3967</v>
      </c>
      <c r="B2564" s="114" t="s">
        <v>2696</v>
      </c>
      <c r="C2564" s="114" t="s">
        <v>2696</v>
      </c>
      <c r="D2564" s="96" t="s">
        <v>71</v>
      </c>
      <c r="E2564" s="124">
        <v>2015354</v>
      </c>
      <c r="F2564" s="114" t="s">
        <v>3623</v>
      </c>
      <c r="G2564" s="98"/>
      <c r="H2564" s="94" t="s">
        <v>73</v>
      </c>
      <c r="I2564" s="99"/>
      <c r="J2564" s="99"/>
      <c r="K2564" s="99" t="s">
        <v>3976</v>
      </c>
      <c r="L2564" s="99"/>
      <c r="M2564" s="99"/>
      <c r="N2564" s="124" t="s">
        <v>219</v>
      </c>
      <c r="O2564" s="99"/>
    </row>
    <row r="2565" spans="1:15" s="62" customFormat="1" ht="27" x14ac:dyDescent="0.2">
      <c r="A2565" s="99" t="s">
        <v>3967</v>
      </c>
      <c r="B2565" s="125" t="s">
        <v>2696</v>
      </c>
      <c r="C2565" s="125" t="s">
        <v>2696</v>
      </c>
      <c r="D2565" s="96" t="s">
        <v>71</v>
      </c>
      <c r="E2565" s="126">
        <v>2015355</v>
      </c>
      <c r="F2565" s="125" t="s">
        <v>3624</v>
      </c>
      <c r="G2565" s="98"/>
      <c r="H2565" s="94" t="s">
        <v>73</v>
      </c>
      <c r="I2565" s="99"/>
      <c r="J2565" s="99"/>
      <c r="K2565" s="99" t="s">
        <v>3976</v>
      </c>
      <c r="L2565" s="99"/>
      <c r="M2565" s="99"/>
      <c r="N2565" s="126" t="s">
        <v>219</v>
      </c>
      <c r="O2565" s="99"/>
    </row>
    <row r="2566" spans="1:15" s="62" customFormat="1" ht="27" x14ac:dyDescent="0.2">
      <c r="A2566" s="99" t="s">
        <v>3967</v>
      </c>
      <c r="B2566" s="114" t="s">
        <v>2696</v>
      </c>
      <c r="C2566" s="114" t="s">
        <v>2696</v>
      </c>
      <c r="D2566" s="96" t="s">
        <v>71</v>
      </c>
      <c r="E2566" s="124">
        <v>2015359</v>
      </c>
      <c r="F2566" s="114" t="s">
        <v>3625</v>
      </c>
      <c r="G2566" s="98"/>
      <c r="H2566" s="94" t="s">
        <v>73</v>
      </c>
      <c r="I2566" s="99"/>
      <c r="J2566" s="99"/>
      <c r="K2566" s="99" t="s">
        <v>3976</v>
      </c>
      <c r="L2566" s="99"/>
      <c r="M2566" s="99"/>
      <c r="N2566" s="124" t="s">
        <v>219</v>
      </c>
      <c r="O2566" s="99"/>
    </row>
    <row r="2567" spans="1:15" s="62" customFormat="1" ht="40.5" x14ac:dyDescent="0.2">
      <c r="A2567" s="99" t="s">
        <v>3967</v>
      </c>
      <c r="B2567" s="125" t="s">
        <v>2696</v>
      </c>
      <c r="C2567" s="125" t="s">
        <v>2696</v>
      </c>
      <c r="D2567" s="96" t="s">
        <v>71</v>
      </c>
      <c r="E2567" s="126">
        <v>2015362</v>
      </c>
      <c r="F2567" s="125" t="s">
        <v>3626</v>
      </c>
      <c r="G2567" s="98"/>
      <c r="H2567" s="94" t="s">
        <v>73</v>
      </c>
      <c r="I2567" s="99"/>
      <c r="J2567" s="99"/>
      <c r="K2567" s="99" t="s">
        <v>3976</v>
      </c>
      <c r="L2567" s="99"/>
      <c r="M2567" s="99"/>
      <c r="N2567" s="126" t="s">
        <v>219</v>
      </c>
      <c r="O2567" s="99"/>
    </row>
    <row r="2568" spans="1:15" s="62" customFormat="1" ht="27" x14ac:dyDescent="0.2">
      <c r="A2568" s="99" t="s">
        <v>3967</v>
      </c>
      <c r="B2568" s="114" t="s">
        <v>2696</v>
      </c>
      <c r="C2568" s="114" t="s">
        <v>2696</v>
      </c>
      <c r="D2568" s="96" t="s">
        <v>71</v>
      </c>
      <c r="E2568" s="124">
        <v>2015363</v>
      </c>
      <c r="F2568" s="114" t="s">
        <v>3627</v>
      </c>
      <c r="G2568" s="98"/>
      <c r="H2568" s="94" t="s">
        <v>73</v>
      </c>
      <c r="I2568" s="99"/>
      <c r="J2568" s="99"/>
      <c r="K2568" s="99" t="s">
        <v>3976</v>
      </c>
      <c r="L2568" s="99"/>
      <c r="M2568" s="99"/>
      <c r="N2568" s="124" t="s">
        <v>219</v>
      </c>
      <c r="O2568" s="99"/>
    </row>
    <row r="2569" spans="1:15" s="62" customFormat="1" ht="40.5" x14ac:dyDescent="0.2">
      <c r="A2569" s="99" t="s">
        <v>3967</v>
      </c>
      <c r="B2569" s="125" t="s">
        <v>2696</v>
      </c>
      <c r="C2569" s="125" t="s">
        <v>2696</v>
      </c>
      <c r="D2569" s="96" t="s">
        <v>71</v>
      </c>
      <c r="E2569" s="126">
        <v>2015365</v>
      </c>
      <c r="F2569" s="125" t="s">
        <v>3628</v>
      </c>
      <c r="G2569" s="98"/>
      <c r="H2569" s="94" t="s">
        <v>73</v>
      </c>
      <c r="I2569" s="99"/>
      <c r="J2569" s="99"/>
      <c r="K2569" s="99" t="s">
        <v>3976</v>
      </c>
      <c r="L2569" s="99"/>
      <c r="M2569" s="99"/>
      <c r="N2569" s="126" t="s">
        <v>219</v>
      </c>
      <c r="O2569" s="99"/>
    </row>
    <row r="2570" spans="1:15" s="62" customFormat="1" ht="27" x14ac:dyDescent="0.2">
      <c r="A2570" s="99" t="s">
        <v>3967</v>
      </c>
      <c r="B2570" s="114" t="s">
        <v>2696</v>
      </c>
      <c r="C2570" s="114" t="s">
        <v>2696</v>
      </c>
      <c r="D2570" s="96" t="s">
        <v>71</v>
      </c>
      <c r="E2570" s="124">
        <v>2015375</v>
      </c>
      <c r="F2570" s="114" t="s">
        <v>3629</v>
      </c>
      <c r="G2570" s="98"/>
      <c r="H2570" s="94" t="s">
        <v>73</v>
      </c>
      <c r="I2570" s="99"/>
      <c r="J2570" s="99"/>
      <c r="K2570" s="99" t="s">
        <v>3976</v>
      </c>
      <c r="L2570" s="99"/>
      <c r="M2570" s="99"/>
      <c r="N2570" s="124" t="s">
        <v>219</v>
      </c>
      <c r="O2570" s="99"/>
    </row>
    <row r="2571" spans="1:15" s="62" customFormat="1" ht="27" x14ac:dyDescent="0.2">
      <c r="A2571" s="99" t="s">
        <v>3967</v>
      </c>
      <c r="B2571" s="125" t="s">
        <v>2696</v>
      </c>
      <c r="C2571" s="125" t="s">
        <v>2696</v>
      </c>
      <c r="D2571" s="96" t="s">
        <v>71</v>
      </c>
      <c r="E2571" s="126">
        <v>2015384</v>
      </c>
      <c r="F2571" s="125" t="s">
        <v>3630</v>
      </c>
      <c r="G2571" s="98"/>
      <c r="H2571" s="94" t="s">
        <v>73</v>
      </c>
      <c r="I2571" s="99"/>
      <c r="J2571" s="99"/>
      <c r="K2571" s="99" t="s">
        <v>3976</v>
      </c>
      <c r="L2571" s="99"/>
      <c r="M2571" s="99"/>
      <c r="N2571" s="126" t="s">
        <v>219</v>
      </c>
      <c r="O2571" s="99"/>
    </row>
    <row r="2572" spans="1:15" s="62" customFormat="1" ht="27" x14ac:dyDescent="0.2">
      <c r="A2572" s="99" t="s">
        <v>3967</v>
      </c>
      <c r="B2572" s="114" t="s">
        <v>2696</v>
      </c>
      <c r="C2572" s="114" t="s">
        <v>2696</v>
      </c>
      <c r="D2572" s="96" t="s">
        <v>71</v>
      </c>
      <c r="E2572" s="124">
        <v>2015387</v>
      </c>
      <c r="F2572" s="114" t="s">
        <v>3631</v>
      </c>
      <c r="G2572" s="98"/>
      <c r="H2572" s="94" t="s">
        <v>73</v>
      </c>
      <c r="I2572" s="99"/>
      <c r="J2572" s="99"/>
      <c r="K2572" s="99" t="s">
        <v>3976</v>
      </c>
      <c r="L2572" s="99"/>
      <c r="M2572" s="99"/>
      <c r="N2572" s="124" t="s">
        <v>219</v>
      </c>
      <c r="O2572" s="99"/>
    </row>
    <row r="2573" spans="1:15" s="62" customFormat="1" ht="40.5" x14ac:dyDescent="0.2">
      <c r="A2573" s="99" t="s">
        <v>3967</v>
      </c>
      <c r="B2573" s="125" t="s">
        <v>2696</v>
      </c>
      <c r="C2573" s="125" t="s">
        <v>2696</v>
      </c>
      <c r="D2573" s="96" t="s">
        <v>71</v>
      </c>
      <c r="E2573" s="126">
        <v>2015389</v>
      </c>
      <c r="F2573" s="125" t="s">
        <v>294</v>
      </c>
      <c r="G2573" s="98"/>
      <c r="H2573" s="94" t="s">
        <v>73</v>
      </c>
      <c r="I2573" s="99"/>
      <c r="J2573" s="99"/>
      <c r="K2573" s="99" t="s">
        <v>3976</v>
      </c>
      <c r="L2573" s="99"/>
      <c r="M2573" s="99"/>
      <c r="N2573" s="126" t="s">
        <v>219</v>
      </c>
      <c r="O2573" s="99"/>
    </row>
    <row r="2574" spans="1:15" s="62" customFormat="1" ht="27" x14ac:dyDescent="0.2">
      <c r="A2574" s="99" t="s">
        <v>3967</v>
      </c>
      <c r="B2574" s="114" t="s">
        <v>2696</v>
      </c>
      <c r="C2574" s="114" t="s">
        <v>2696</v>
      </c>
      <c r="D2574" s="96" t="s">
        <v>71</v>
      </c>
      <c r="E2574" s="124">
        <v>2015390</v>
      </c>
      <c r="F2574" s="114" t="s">
        <v>3632</v>
      </c>
      <c r="G2574" s="98"/>
      <c r="H2574" s="94" t="s">
        <v>73</v>
      </c>
      <c r="I2574" s="99"/>
      <c r="J2574" s="99"/>
      <c r="K2574" s="99" t="s">
        <v>3976</v>
      </c>
      <c r="L2574" s="99"/>
      <c r="M2574" s="99"/>
      <c r="N2574" s="124" t="s">
        <v>219</v>
      </c>
      <c r="O2574" s="99"/>
    </row>
    <row r="2575" spans="1:15" s="62" customFormat="1" ht="27" x14ac:dyDescent="0.2">
      <c r="A2575" s="99" t="s">
        <v>3967</v>
      </c>
      <c r="B2575" s="125" t="s">
        <v>2696</v>
      </c>
      <c r="C2575" s="125" t="s">
        <v>2696</v>
      </c>
      <c r="D2575" s="96" t="s">
        <v>71</v>
      </c>
      <c r="E2575" s="126">
        <v>2015399</v>
      </c>
      <c r="F2575" s="125" t="s">
        <v>3633</v>
      </c>
      <c r="G2575" s="98"/>
      <c r="H2575" s="94" t="s">
        <v>73</v>
      </c>
      <c r="I2575" s="99"/>
      <c r="J2575" s="99"/>
      <c r="K2575" s="99" t="s">
        <v>3976</v>
      </c>
      <c r="L2575" s="99"/>
      <c r="M2575" s="99"/>
      <c r="N2575" s="126" t="s">
        <v>219</v>
      </c>
      <c r="O2575" s="99"/>
    </row>
    <row r="2576" spans="1:15" s="62" customFormat="1" ht="27" x14ac:dyDescent="0.2">
      <c r="A2576" s="99" t="s">
        <v>3967</v>
      </c>
      <c r="B2576" s="114" t="s">
        <v>2696</v>
      </c>
      <c r="C2576" s="114" t="s">
        <v>2696</v>
      </c>
      <c r="D2576" s="96" t="s">
        <v>71</v>
      </c>
      <c r="E2576" s="124">
        <v>2015401</v>
      </c>
      <c r="F2576" s="114" t="s">
        <v>3634</v>
      </c>
      <c r="G2576" s="98"/>
      <c r="H2576" s="94" t="s">
        <v>73</v>
      </c>
      <c r="I2576" s="99"/>
      <c r="J2576" s="99"/>
      <c r="K2576" s="99" t="s">
        <v>3976</v>
      </c>
      <c r="L2576" s="99"/>
      <c r="M2576" s="99"/>
      <c r="N2576" s="124" t="s">
        <v>219</v>
      </c>
      <c r="O2576" s="99"/>
    </row>
    <row r="2577" spans="1:15" s="62" customFormat="1" ht="27" x14ac:dyDescent="0.2">
      <c r="A2577" s="99" t="s">
        <v>3967</v>
      </c>
      <c r="B2577" s="125" t="s">
        <v>2696</v>
      </c>
      <c r="C2577" s="125" t="s">
        <v>2696</v>
      </c>
      <c r="D2577" s="96" t="s">
        <v>71</v>
      </c>
      <c r="E2577" s="126">
        <v>2015402</v>
      </c>
      <c r="F2577" s="125" t="s">
        <v>3635</v>
      </c>
      <c r="G2577" s="98"/>
      <c r="H2577" s="94" t="s">
        <v>73</v>
      </c>
      <c r="I2577" s="99"/>
      <c r="J2577" s="99"/>
      <c r="K2577" s="99" t="s">
        <v>3976</v>
      </c>
      <c r="L2577" s="99"/>
      <c r="M2577" s="99"/>
      <c r="N2577" s="126" t="s">
        <v>219</v>
      </c>
      <c r="O2577" s="99"/>
    </row>
    <row r="2578" spans="1:15" s="62" customFormat="1" ht="27" x14ac:dyDescent="0.2">
      <c r="A2578" s="99" t="s">
        <v>3967</v>
      </c>
      <c r="B2578" s="114" t="s">
        <v>2696</v>
      </c>
      <c r="C2578" s="114" t="s">
        <v>2696</v>
      </c>
      <c r="D2578" s="96" t="s">
        <v>71</v>
      </c>
      <c r="E2578" s="124">
        <v>2015403</v>
      </c>
      <c r="F2578" s="114" t="s">
        <v>3636</v>
      </c>
      <c r="G2578" s="98"/>
      <c r="H2578" s="94" t="s">
        <v>73</v>
      </c>
      <c r="I2578" s="99"/>
      <c r="J2578" s="99"/>
      <c r="K2578" s="99" t="s">
        <v>3976</v>
      </c>
      <c r="L2578" s="99"/>
      <c r="M2578" s="99"/>
      <c r="N2578" s="124" t="s">
        <v>219</v>
      </c>
      <c r="O2578" s="99"/>
    </row>
    <row r="2579" spans="1:15" s="62" customFormat="1" ht="40.5" x14ac:dyDescent="0.2">
      <c r="A2579" s="99" t="s">
        <v>3967</v>
      </c>
      <c r="B2579" s="125" t="s">
        <v>2696</v>
      </c>
      <c r="C2579" s="125" t="s">
        <v>2696</v>
      </c>
      <c r="D2579" s="96" t="s">
        <v>71</v>
      </c>
      <c r="E2579" s="126">
        <v>2015407</v>
      </c>
      <c r="F2579" s="125" t="s">
        <v>3637</v>
      </c>
      <c r="G2579" s="98"/>
      <c r="H2579" s="94" t="s">
        <v>73</v>
      </c>
      <c r="I2579" s="99"/>
      <c r="J2579" s="99"/>
      <c r="K2579" s="99" t="s">
        <v>3976</v>
      </c>
      <c r="L2579" s="99"/>
      <c r="M2579" s="99"/>
      <c r="N2579" s="126" t="s">
        <v>219</v>
      </c>
      <c r="O2579" s="99"/>
    </row>
    <row r="2580" spans="1:15" s="62" customFormat="1" ht="40.5" x14ac:dyDescent="0.2">
      <c r="A2580" s="99" t="s">
        <v>3967</v>
      </c>
      <c r="B2580" s="114" t="s">
        <v>2696</v>
      </c>
      <c r="C2580" s="114" t="s">
        <v>2696</v>
      </c>
      <c r="D2580" s="96" t="s">
        <v>71</v>
      </c>
      <c r="E2580" s="124">
        <v>2015418</v>
      </c>
      <c r="F2580" s="114" t="s">
        <v>3638</v>
      </c>
      <c r="G2580" s="98"/>
      <c r="H2580" s="94" t="s">
        <v>73</v>
      </c>
      <c r="I2580" s="99"/>
      <c r="J2580" s="99"/>
      <c r="K2580" s="99" t="s">
        <v>3976</v>
      </c>
      <c r="L2580" s="99"/>
      <c r="M2580" s="99"/>
      <c r="N2580" s="124" t="s">
        <v>219</v>
      </c>
      <c r="O2580" s="99"/>
    </row>
    <row r="2581" spans="1:15" s="62" customFormat="1" ht="27" x14ac:dyDescent="0.2">
      <c r="A2581" s="99" t="s">
        <v>3967</v>
      </c>
      <c r="B2581" s="125" t="s">
        <v>2696</v>
      </c>
      <c r="C2581" s="125" t="s">
        <v>2696</v>
      </c>
      <c r="D2581" s="96" t="s">
        <v>71</v>
      </c>
      <c r="E2581" s="126">
        <v>2015421</v>
      </c>
      <c r="F2581" s="125" t="s">
        <v>3639</v>
      </c>
      <c r="G2581" s="98"/>
      <c r="H2581" s="94" t="s">
        <v>73</v>
      </c>
      <c r="I2581" s="99"/>
      <c r="J2581" s="99"/>
      <c r="K2581" s="99" t="s">
        <v>3976</v>
      </c>
      <c r="L2581" s="99"/>
      <c r="M2581" s="99"/>
      <c r="N2581" s="126" t="s">
        <v>219</v>
      </c>
      <c r="O2581" s="99"/>
    </row>
    <row r="2582" spans="1:15" s="62" customFormat="1" ht="27" x14ac:dyDescent="0.2">
      <c r="A2582" s="99" t="s">
        <v>3967</v>
      </c>
      <c r="B2582" s="114" t="s">
        <v>2696</v>
      </c>
      <c r="C2582" s="114" t="s">
        <v>2696</v>
      </c>
      <c r="D2582" s="96" t="s">
        <v>71</v>
      </c>
      <c r="E2582" s="124">
        <v>2015432</v>
      </c>
      <c r="F2582" s="114" t="s">
        <v>295</v>
      </c>
      <c r="G2582" s="98"/>
      <c r="H2582" s="94" t="s">
        <v>73</v>
      </c>
      <c r="I2582" s="99"/>
      <c r="J2582" s="99"/>
      <c r="K2582" s="99" t="s">
        <v>3976</v>
      </c>
      <c r="L2582" s="99"/>
      <c r="M2582" s="99"/>
      <c r="N2582" s="124" t="s">
        <v>219</v>
      </c>
      <c r="O2582" s="99"/>
    </row>
    <row r="2583" spans="1:15" s="62" customFormat="1" ht="27" x14ac:dyDescent="0.2">
      <c r="A2583" s="99" t="s">
        <v>3967</v>
      </c>
      <c r="B2583" s="125" t="s">
        <v>2696</v>
      </c>
      <c r="C2583" s="125" t="s">
        <v>2696</v>
      </c>
      <c r="D2583" s="96" t="s">
        <v>71</v>
      </c>
      <c r="E2583" s="126">
        <v>2015440</v>
      </c>
      <c r="F2583" s="125" t="s">
        <v>3640</v>
      </c>
      <c r="G2583" s="98"/>
      <c r="H2583" s="94" t="s">
        <v>73</v>
      </c>
      <c r="I2583" s="99"/>
      <c r="J2583" s="99"/>
      <c r="K2583" s="99" t="s">
        <v>3976</v>
      </c>
      <c r="L2583" s="99"/>
      <c r="M2583" s="99"/>
      <c r="N2583" s="126" t="s">
        <v>219</v>
      </c>
      <c r="O2583" s="99"/>
    </row>
    <row r="2584" spans="1:15" s="62" customFormat="1" ht="27" x14ac:dyDescent="0.2">
      <c r="A2584" s="99" t="s">
        <v>3967</v>
      </c>
      <c r="B2584" s="114" t="s">
        <v>2696</v>
      </c>
      <c r="C2584" s="114" t="s">
        <v>2696</v>
      </c>
      <c r="D2584" s="96" t="s">
        <v>71</v>
      </c>
      <c r="E2584" s="124">
        <v>2015441</v>
      </c>
      <c r="F2584" s="114" t="s">
        <v>3641</v>
      </c>
      <c r="G2584" s="98"/>
      <c r="H2584" s="94" t="s">
        <v>73</v>
      </c>
      <c r="I2584" s="99"/>
      <c r="J2584" s="99"/>
      <c r="K2584" s="99" t="s">
        <v>3976</v>
      </c>
      <c r="L2584" s="99"/>
      <c r="M2584" s="99"/>
      <c r="N2584" s="124" t="s">
        <v>219</v>
      </c>
      <c r="O2584" s="99"/>
    </row>
    <row r="2585" spans="1:15" s="62" customFormat="1" ht="40.5" x14ac:dyDescent="0.2">
      <c r="A2585" s="99" t="s">
        <v>3967</v>
      </c>
      <c r="B2585" s="125" t="s">
        <v>2696</v>
      </c>
      <c r="C2585" s="125" t="s">
        <v>2696</v>
      </c>
      <c r="D2585" s="96" t="s">
        <v>71</v>
      </c>
      <c r="E2585" s="126">
        <v>2015442</v>
      </c>
      <c r="F2585" s="125" t="s">
        <v>3642</v>
      </c>
      <c r="G2585" s="98"/>
      <c r="H2585" s="94" t="s">
        <v>73</v>
      </c>
      <c r="I2585" s="99"/>
      <c r="J2585" s="99"/>
      <c r="K2585" s="99" t="s">
        <v>3976</v>
      </c>
      <c r="L2585" s="99"/>
      <c r="M2585" s="99"/>
      <c r="N2585" s="126" t="s">
        <v>219</v>
      </c>
      <c r="O2585" s="99"/>
    </row>
    <row r="2586" spans="1:15" s="62" customFormat="1" ht="54" x14ac:dyDescent="0.2">
      <c r="A2586" s="99" t="s">
        <v>3967</v>
      </c>
      <c r="B2586" s="114" t="s">
        <v>2696</v>
      </c>
      <c r="C2586" s="114" t="s">
        <v>2696</v>
      </c>
      <c r="D2586" s="96" t="s">
        <v>71</v>
      </c>
      <c r="E2586" s="124">
        <v>2015443</v>
      </c>
      <c r="F2586" s="114" t="s">
        <v>3643</v>
      </c>
      <c r="G2586" s="98"/>
      <c r="H2586" s="94" t="s">
        <v>73</v>
      </c>
      <c r="I2586" s="99"/>
      <c r="J2586" s="99"/>
      <c r="K2586" s="99" t="s">
        <v>3976</v>
      </c>
      <c r="L2586" s="99"/>
      <c r="M2586" s="99"/>
      <c r="N2586" s="124" t="s">
        <v>219</v>
      </c>
      <c r="O2586" s="99"/>
    </row>
    <row r="2587" spans="1:15" s="62" customFormat="1" ht="27" x14ac:dyDescent="0.2">
      <c r="A2587" s="99" t="s">
        <v>3967</v>
      </c>
      <c r="B2587" s="125" t="s">
        <v>2696</v>
      </c>
      <c r="C2587" s="125" t="s">
        <v>2696</v>
      </c>
      <c r="D2587" s="96" t="s">
        <v>71</v>
      </c>
      <c r="E2587" s="126">
        <v>2015445</v>
      </c>
      <c r="F2587" s="125" t="s">
        <v>3644</v>
      </c>
      <c r="G2587" s="98"/>
      <c r="H2587" s="94" t="s">
        <v>73</v>
      </c>
      <c r="I2587" s="99"/>
      <c r="J2587" s="99"/>
      <c r="K2587" s="99" t="s">
        <v>3976</v>
      </c>
      <c r="L2587" s="99"/>
      <c r="M2587" s="99"/>
      <c r="N2587" s="126" t="s">
        <v>219</v>
      </c>
      <c r="O2587" s="99"/>
    </row>
    <row r="2588" spans="1:15" s="62" customFormat="1" ht="40.5" x14ac:dyDescent="0.2">
      <c r="A2588" s="99" t="s">
        <v>3967</v>
      </c>
      <c r="B2588" s="114" t="s">
        <v>2696</v>
      </c>
      <c r="C2588" s="114" t="s">
        <v>2696</v>
      </c>
      <c r="D2588" s="96" t="s">
        <v>71</v>
      </c>
      <c r="E2588" s="124">
        <v>2015446</v>
      </c>
      <c r="F2588" s="114" t="s">
        <v>3645</v>
      </c>
      <c r="G2588" s="98"/>
      <c r="H2588" s="94" t="s">
        <v>73</v>
      </c>
      <c r="I2588" s="99"/>
      <c r="J2588" s="99"/>
      <c r="K2588" s="99" t="s">
        <v>3976</v>
      </c>
      <c r="L2588" s="99"/>
      <c r="M2588" s="99"/>
      <c r="N2588" s="124" t="s">
        <v>219</v>
      </c>
      <c r="O2588" s="99"/>
    </row>
    <row r="2589" spans="1:15" s="62" customFormat="1" ht="40.5" x14ac:dyDescent="0.2">
      <c r="A2589" s="99" t="s">
        <v>3967</v>
      </c>
      <c r="B2589" s="125" t="s">
        <v>2696</v>
      </c>
      <c r="C2589" s="125" t="s">
        <v>2696</v>
      </c>
      <c r="D2589" s="96" t="s">
        <v>71</v>
      </c>
      <c r="E2589" s="126">
        <v>2015448</v>
      </c>
      <c r="F2589" s="125" t="s">
        <v>3646</v>
      </c>
      <c r="G2589" s="98"/>
      <c r="H2589" s="94" t="s">
        <v>73</v>
      </c>
      <c r="I2589" s="99"/>
      <c r="J2589" s="99"/>
      <c r="K2589" s="99" t="s">
        <v>3976</v>
      </c>
      <c r="L2589" s="99"/>
      <c r="M2589" s="99"/>
      <c r="N2589" s="126" t="s">
        <v>219</v>
      </c>
      <c r="O2589" s="99"/>
    </row>
    <row r="2590" spans="1:15" s="62" customFormat="1" ht="27" x14ac:dyDescent="0.2">
      <c r="A2590" s="99" t="s">
        <v>3967</v>
      </c>
      <c r="B2590" s="114" t="s">
        <v>2696</v>
      </c>
      <c r="C2590" s="114" t="s">
        <v>2696</v>
      </c>
      <c r="D2590" s="96" t="s">
        <v>71</v>
      </c>
      <c r="E2590" s="124">
        <v>2015540</v>
      </c>
      <c r="F2590" s="114" t="s">
        <v>3583</v>
      </c>
      <c r="G2590" s="98"/>
      <c r="H2590" s="94" t="s">
        <v>73</v>
      </c>
      <c r="I2590" s="99"/>
      <c r="J2590" s="99"/>
      <c r="K2590" s="99" t="s">
        <v>3976</v>
      </c>
      <c r="L2590" s="99"/>
      <c r="M2590" s="99"/>
      <c r="N2590" s="124" t="s">
        <v>219</v>
      </c>
      <c r="O2590" s="99"/>
    </row>
    <row r="2591" spans="1:15" s="62" customFormat="1" ht="27" x14ac:dyDescent="0.2">
      <c r="A2591" s="99" t="s">
        <v>3967</v>
      </c>
      <c r="B2591" s="125" t="s">
        <v>2696</v>
      </c>
      <c r="C2591" s="125" t="s">
        <v>2696</v>
      </c>
      <c r="D2591" s="96" t="s">
        <v>71</v>
      </c>
      <c r="E2591" s="126">
        <v>2015541</v>
      </c>
      <c r="F2591" s="125" t="s">
        <v>3647</v>
      </c>
      <c r="G2591" s="98"/>
      <c r="H2591" s="94" t="s">
        <v>73</v>
      </c>
      <c r="I2591" s="99"/>
      <c r="J2591" s="99"/>
      <c r="K2591" s="99" t="s">
        <v>3976</v>
      </c>
      <c r="L2591" s="99"/>
      <c r="M2591" s="99"/>
      <c r="N2591" s="126" t="s">
        <v>219</v>
      </c>
      <c r="O2591" s="99"/>
    </row>
    <row r="2592" spans="1:15" s="62" customFormat="1" ht="27" x14ac:dyDescent="0.2">
      <c r="A2592" s="99" t="s">
        <v>3967</v>
      </c>
      <c r="B2592" s="114" t="s">
        <v>2696</v>
      </c>
      <c r="C2592" s="114" t="s">
        <v>2696</v>
      </c>
      <c r="D2592" s="96" t="s">
        <v>71</v>
      </c>
      <c r="E2592" s="124">
        <v>2015542</v>
      </c>
      <c r="F2592" s="114" t="s">
        <v>3648</v>
      </c>
      <c r="G2592" s="98"/>
      <c r="H2592" s="94" t="s">
        <v>73</v>
      </c>
      <c r="I2592" s="99"/>
      <c r="J2592" s="99"/>
      <c r="K2592" s="99" t="s">
        <v>3976</v>
      </c>
      <c r="L2592" s="99"/>
      <c r="M2592" s="99"/>
      <c r="N2592" s="124" t="s">
        <v>219</v>
      </c>
      <c r="O2592" s="99"/>
    </row>
    <row r="2593" spans="1:15" s="62" customFormat="1" ht="27" x14ac:dyDescent="0.2">
      <c r="A2593" s="99" t="s">
        <v>3967</v>
      </c>
      <c r="B2593" s="125" t="s">
        <v>2696</v>
      </c>
      <c r="C2593" s="125" t="s">
        <v>2696</v>
      </c>
      <c r="D2593" s="96" t="s">
        <v>71</v>
      </c>
      <c r="E2593" s="126">
        <v>2015544</v>
      </c>
      <c r="F2593" s="125" t="s">
        <v>3649</v>
      </c>
      <c r="G2593" s="98"/>
      <c r="H2593" s="94" t="s">
        <v>73</v>
      </c>
      <c r="I2593" s="99"/>
      <c r="J2593" s="99"/>
      <c r="K2593" s="99" t="s">
        <v>3976</v>
      </c>
      <c r="L2593" s="99"/>
      <c r="M2593" s="99"/>
      <c r="N2593" s="126" t="s">
        <v>219</v>
      </c>
      <c r="O2593" s="99"/>
    </row>
    <row r="2594" spans="1:15" s="62" customFormat="1" ht="27" x14ac:dyDescent="0.2">
      <c r="A2594" s="99" t="s">
        <v>3967</v>
      </c>
      <c r="B2594" s="114" t="s">
        <v>2696</v>
      </c>
      <c r="C2594" s="114" t="s">
        <v>2696</v>
      </c>
      <c r="D2594" s="96" t="s">
        <v>71</v>
      </c>
      <c r="E2594" s="124">
        <v>2016736</v>
      </c>
      <c r="F2594" s="114" t="s">
        <v>3650</v>
      </c>
      <c r="G2594" s="98"/>
      <c r="H2594" s="94" t="s">
        <v>73</v>
      </c>
      <c r="I2594" s="99"/>
      <c r="J2594" s="99"/>
      <c r="K2594" s="99" t="s">
        <v>3976</v>
      </c>
      <c r="L2594" s="99"/>
      <c r="M2594" s="99"/>
      <c r="N2594" s="124" t="s">
        <v>219</v>
      </c>
      <c r="O2594" s="99"/>
    </row>
    <row r="2595" spans="1:15" s="62" customFormat="1" ht="27" x14ac:dyDescent="0.2">
      <c r="A2595" s="99" t="s">
        <v>3967</v>
      </c>
      <c r="B2595" s="125" t="s">
        <v>2696</v>
      </c>
      <c r="C2595" s="125" t="s">
        <v>2696</v>
      </c>
      <c r="D2595" s="96" t="s">
        <v>71</v>
      </c>
      <c r="E2595" s="126">
        <v>2017564</v>
      </c>
      <c r="F2595" s="125" t="s">
        <v>3651</v>
      </c>
      <c r="G2595" s="98"/>
      <c r="H2595" s="94" t="s">
        <v>73</v>
      </c>
      <c r="I2595" s="99"/>
      <c r="J2595" s="99"/>
      <c r="K2595" s="99" t="s">
        <v>3976</v>
      </c>
      <c r="L2595" s="99"/>
      <c r="M2595" s="99"/>
      <c r="N2595" s="126" t="s">
        <v>219</v>
      </c>
      <c r="O2595" s="99"/>
    </row>
    <row r="2596" spans="1:15" s="62" customFormat="1" ht="54" x14ac:dyDescent="0.2">
      <c r="A2596" s="99" t="s">
        <v>3967</v>
      </c>
      <c r="B2596" s="114" t="s">
        <v>2696</v>
      </c>
      <c r="C2596" s="114" t="s">
        <v>2696</v>
      </c>
      <c r="D2596" s="96" t="s">
        <v>71</v>
      </c>
      <c r="E2596" s="124">
        <v>2018244</v>
      </c>
      <c r="F2596" s="114" t="s">
        <v>3652</v>
      </c>
      <c r="G2596" s="98"/>
      <c r="H2596" s="94" t="s">
        <v>73</v>
      </c>
      <c r="I2596" s="99"/>
      <c r="J2596" s="99"/>
      <c r="K2596" s="99" t="s">
        <v>3976</v>
      </c>
      <c r="L2596" s="99"/>
      <c r="M2596" s="99"/>
      <c r="N2596" s="124" t="s">
        <v>219</v>
      </c>
      <c r="O2596" s="99"/>
    </row>
    <row r="2597" spans="1:15" s="62" customFormat="1" ht="40.5" x14ac:dyDescent="0.2">
      <c r="A2597" s="99" t="s">
        <v>3967</v>
      </c>
      <c r="B2597" s="125" t="s">
        <v>2696</v>
      </c>
      <c r="C2597" s="125" t="s">
        <v>2696</v>
      </c>
      <c r="D2597" s="96" t="s">
        <v>71</v>
      </c>
      <c r="E2597" s="126">
        <v>2018929</v>
      </c>
      <c r="F2597" s="125" t="s">
        <v>3653</v>
      </c>
      <c r="G2597" s="98"/>
      <c r="H2597" s="94" t="s">
        <v>73</v>
      </c>
      <c r="I2597" s="99"/>
      <c r="J2597" s="99"/>
      <c r="K2597" s="99" t="s">
        <v>3976</v>
      </c>
      <c r="L2597" s="99"/>
      <c r="M2597" s="99"/>
      <c r="N2597" s="126" t="s">
        <v>219</v>
      </c>
      <c r="O2597" s="99"/>
    </row>
    <row r="2598" spans="1:15" s="62" customFormat="1" ht="27" x14ac:dyDescent="0.2">
      <c r="A2598" s="99" t="s">
        <v>3967</v>
      </c>
      <c r="B2598" s="114" t="s">
        <v>2696</v>
      </c>
      <c r="C2598" s="114" t="s">
        <v>2696</v>
      </c>
      <c r="D2598" s="96" t="s">
        <v>71</v>
      </c>
      <c r="E2598" s="124">
        <v>2018934</v>
      </c>
      <c r="F2598" s="114" t="s">
        <v>3654</v>
      </c>
      <c r="G2598" s="98"/>
      <c r="H2598" s="94" t="s">
        <v>73</v>
      </c>
      <c r="I2598" s="99"/>
      <c r="J2598" s="99"/>
      <c r="K2598" s="99" t="s">
        <v>3976</v>
      </c>
      <c r="L2598" s="99"/>
      <c r="M2598" s="99"/>
      <c r="N2598" s="124" t="s">
        <v>219</v>
      </c>
      <c r="O2598" s="99"/>
    </row>
    <row r="2599" spans="1:15" s="62" customFormat="1" ht="27" x14ac:dyDescent="0.2">
      <c r="A2599" s="99" t="s">
        <v>3967</v>
      </c>
      <c r="B2599" s="125" t="s">
        <v>2696</v>
      </c>
      <c r="C2599" s="125" t="s">
        <v>2696</v>
      </c>
      <c r="D2599" s="96" t="s">
        <v>71</v>
      </c>
      <c r="E2599" s="126">
        <v>2018936</v>
      </c>
      <c r="F2599" s="125" t="s">
        <v>3655</v>
      </c>
      <c r="G2599" s="98"/>
      <c r="H2599" s="94" t="s">
        <v>73</v>
      </c>
      <c r="I2599" s="99"/>
      <c r="J2599" s="99"/>
      <c r="K2599" s="99" t="s">
        <v>3976</v>
      </c>
      <c r="L2599" s="99"/>
      <c r="M2599" s="99"/>
      <c r="N2599" s="126" t="s">
        <v>219</v>
      </c>
      <c r="O2599" s="99"/>
    </row>
    <row r="2600" spans="1:15" s="62" customFormat="1" ht="81" x14ac:dyDescent="0.2">
      <c r="A2600" s="99" t="s">
        <v>3967</v>
      </c>
      <c r="B2600" s="114" t="s">
        <v>2696</v>
      </c>
      <c r="C2600" s="114" t="s">
        <v>2696</v>
      </c>
      <c r="D2600" s="96" t="s">
        <v>71</v>
      </c>
      <c r="E2600" s="124">
        <v>2020524</v>
      </c>
      <c r="F2600" s="114" t="s">
        <v>3656</v>
      </c>
      <c r="G2600" s="98"/>
      <c r="H2600" s="94" t="s">
        <v>73</v>
      </c>
      <c r="I2600" s="99"/>
      <c r="J2600" s="99"/>
      <c r="K2600" s="99" t="s">
        <v>3976</v>
      </c>
      <c r="L2600" s="99"/>
      <c r="M2600" s="99"/>
      <c r="N2600" s="124" t="s">
        <v>219</v>
      </c>
      <c r="O2600" s="99"/>
    </row>
    <row r="2601" spans="1:15" s="62" customFormat="1" ht="40.5" x14ac:dyDescent="0.2">
      <c r="A2601" s="99" t="s">
        <v>3967</v>
      </c>
      <c r="B2601" s="125" t="s">
        <v>2696</v>
      </c>
      <c r="C2601" s="125" t="s">
        <v>2696</v>
      </c>
      <c r="D2601" s="96" t="s">
        <v>71</v>
      </c>
      <c r="E2601" s="126">
        <v>2020595</v>
      </c>
      <c r="F2601" s="125" t="s">
        <v>3657</v>
      </c>
      <c r="G2601" s="98"/>
      <c r="H2601" s="94" t="s">
        <v>73</v>
      </c>
      <c r="I2601" s="99"/>
      <c r="J2601" s="99"/>
      <c r="K2601" s="99" t="s">
        <v>3976</v>
      </c>
      <c r="L2601" s="99"/>
      <c r="M2601" s="99"/>
      <c r="N2601" s="126" t="s">
        <v>219</v>
      </c>
      <c r="O2601" s="99"/>
    </row>
    <row r="2602" spans="1:15" s="62" customFormat="1" ht="27" x14ac:dyDescent="0.2">
      <c r="A2602" s="99" t="s">
        <v>3967</v>
      </c>
      <c r="B2602" s="114" t="s">
        <v>2696</v>
      </c>
      <c r="C2602" s="114" t="s">
        <v>2696</v>
      </c>
      <c r="D2602" s="96" t="s">
        <v>71</v>
      </c>
      <c r="E2602" s="124">
        <v>2021635</v>
      </c>
      <c r="F2602" s="114" t="s">
        <v>3658</v>
      </c>
      <c r="G2602" s="98"/>
      <c r="H2602" s="94" t="s">
        <v>73</v>
      </c>
      <c r="I2602" s="99"/>
      <c r="J2602" s="99"/>
      <c r="K2602" s="99" t="s">
        <v>3976</v>
      </c>
      <c r="L2602" s="99"/>
      <c r="M2602" s="99"/>
      <c r="N2602" s="124" t="s">
        <v>219</v>
      </c>
      <c r="O2602" s="99"/>
    </row>
    <row r="2603" spans="1:15" s="62" customFormat="1" ht="27" x14ac:dyDescent="0.2">
      <c r="A2603" s="99" t="s">
        <v>3967</v>
      </c>
      <c r="B2603" s="125" t="s">
        <v>2696</v>
      </c>
      <c r="C2603" s="125" t="s">
        <v>2696</v>
      </c>
      <c r="D2603" s="96" t="s">
        <v>71</v>
      </c>
      <c r="E2603" s="126">
        <v>2021636</v>
      </c>
      <c r="F2603" s="125" t="s">
        <v>3659</v>
      </c>
      <c r="G2603" s="98"/>
      <c r="H2603" s="94" t="s">
        <v>73</v>
      </c>
      <c r="I2603" s="99"/>
      <c r="J2603" s="99"/>
      <c r="K2603" s="99" t="s">
        <v>3976</v>
      </c>
      <c r="L2603" s="99"/>
      <c r="M2603" s="99"/>
      <c r="N2603" s="126" t="s">
        <v>219</v>
      </c>
      <c r="O2603" s="99"/>
    </row>
    <row r="2604" spans="1:15" s="62" customFormat="1" ht="27" x14ac:dyDescent="0.2">
      <c r="A2604" s="99" t="s">
        <v>3967</v>
      </c>
      <c r="B2604" s="114" t="s">
        <v>2696</v>
      </c>
      <c r="C2604" s="114" t="s">
        <v>2696</v>
      </c>
      <c r="D2604" s="96" t="s">
        <v>71</v>
      </c>
      <c r="E2604" s="124">
        <v>2023555</v>
      </c>
      <c r="F2604" s="114" t="s">
        <v>3660</v>
      </c>
      <c r="G2604" s="98"/>
      <c r="H2604" s="94" t="s">
        <v>73</v>
      </c>
      <c r="I2604" s="99"/>
      <c r="J2604" s="99"/>
      <c r="K2604" s="99" t="s">
        <v>3976</v>
      </c>
      <c r="L2604" s="99"/>
      <c r="M2604" s="99"/>
      <c r="N2604" s="124" t="s">
        <v>219</v>
      </c>
      <c r="O2604" s="99"/>
    </row>
    <row r="2605" spans="1:15" s="62" customFormat="1" ht="54" x14ac:dyDescent="0.2">
      <c r="A2605" s="99" t="s">
        <v>3967</v>
      </c>
      <c r="B2605" s="125" t="s">
        <v>2696</v>
      </c>
      <c r="C2605" s="125" t="s">
        <v>2696</v>
      </c>
      <c r="D2605" s="96" t="s">
        <v>71</v>
      </c>
      <c r="E2605" s="126">
        <v>2023558</v>
      </c>
      <c r="F2605" s="125" t="s">
        <v>3618</v>
      </c>
      <c r="G2605" s="98"/>
      <c r="H2605" s="94" t="s">
        <v>73</v>
      </c>
      <c r="I2605" s="99"/>
      <c r="J2605" s="99"/>
      <c r="K2605" s="99" t="s">
        <v>3976</v>
      </c>
      <c r="L2605" s="99"/>
      <c r="M2605" s="99"/>
      <c r="N2605" s="126" t="s">
        <v>219</v>
      </c>
      <c r="O2605" s="99"/>
    </row>
    <row r="2606" spans="1:15" s="62" customFormat="1" ht="40.5" x14ac:dyDescent="0.2">
      <c r="A2606" s="99" t="s">
        <v>3967</v>
      </c>
      <c r="B2606" s="114" t="s">
        <v>2696</v>
      </c>
      <c r="C2606" s="114" t="s">
        <v>2696</v>
      </c>
      <c r="D2606" s="96" t="s">
        <v>71</v>
      </c>
      <c r="E2606" s="124">
        <v>2023560</v>
      </c>
      <c r="F2606" s="114" t="s">
        <v>3661</v>
      </c>
      <c r="G2606" s="98"/>
      <c r="H2606" s="94" t="s">
        <v>73</v>
      </c>
      <c r="I2606" s="99"/>
      <c r="J2606" s="99"/>
      <c r="K2606" s="99" t="s">
        <v>3976</v>
      </c>
      <c r="L2606" s="99"/>
      <c r="M2606" s="99"/>
      <c r="N2606" s="124" t="s">
        <v>219</v>
      </c>
      <c r="O2606" s="99"/>
    </row>
    <row r="2607" spans="1:15" s="62" customFormat="1" ht="40.5" x14ac:dyDescent="0.2">
      <c r="A2607" s="99" t="s">
        <v>3967</v>
      </c>
      <c r="B2607" s="125" t="s">
        <v>2696</v>
      </c>
      <c r="C2607" s="125" t="s">
        <v>2696</v>
      </c>
      <c r="D2607" s="96" t="s">
        <v>71</v>
      </c>
      <c r="E2607" s="126">
        <v>2025012</v>
      </c>
      <c r="F2607" s="125" t="s">
        <v>3662</v>
      </c>
      <c r="G2607" s="98"/>
      <c r="H2607" s="94" t="s">
        <v>73</v>
      </c>
      <c r="I2607" s="99"/>
      <c r="J2607" s="99"/>
      <c r="K2607" s="99" t="s">
        <v>3976</v>
      </c>
      <c r="L2607" s="99"/>
      <c r="M2607" s="99"/>
      <c r="N2607" s="126" t="s">
        <v>219</v>
      </c>
      <c r="O2607" s="99"/>
    </row>
    <row r="2608" spans="1:15" s="62" customFormat="1" ht="40.5" x14ac:dyDescent="0.2">
      <c r="A2608" s="99" t="s">
        <v>3967</v>
      </c>
      <c r="B2608" s="114" t="s">
        <v>2696</v>
      </c>
      <c r="C2608" s="114" t="s">
        <v>2696</v>
      </c>
      <c r="D2608" s="96" t="s">
        <v>71</v>
      </c>
      <c r="E2608" s="124">
        <v>2025099</v>
      </c>
      <c r="F2608" s="114" t="s">
        <v>3663</v>
      </c>
      <c r="G2608" s="98"/>
      <c r="H2608" s="94" t="s">
        <v>73</v>
      </c>
      <c r="I2608" s="99"/>
      <c r="J2608" s="99"/>
      <c r="K2608" s="99" t="s">
        <v>3976</v>
      </c>
      <c r="L2608" s="99"/>
      <c r="M2608" s="99"/>
      <c r="N2608" s="124" t="s">
        <v>219</v>
      </c>
      <c r="O2608" s="99"/>
    </row>
    <row r="2609" spans="1:15" s="62" customFormat="1" ht="54" x14ac:dyDescent="0.2">
      <c r="A2609" s="99" t="s">
        <v>3967</v>
      </c>
      <c r="B2609" s="125" t="s">
        <v>2696</v>
      </c>
      <c r="C2609" s="125" t="s">
        <v>2696</v>
      </c>
      <c r="D2609" s="96" t="s">
        <v>71</v>
      </c>
      <c r="E2609" s="126">
        <v>2025689</v>
      </c>
      <c r="F2609" s="125" t="s">
        <v>3664</v>
      </c>
      <c r="G2609" s="98"/>
      <c r="H2609" s="94" t="s">
        <v>73</v>
      </c>
      <c r="I2609" s="99"/>
      <c r="J2609" s="99"/>
      <c r="K2609" s="99" t="s">
        <v>3976</v>
      </c>
      <c r="L2609" s="99"/>
      <c r="M2609" s="99"/>
      <c r="N2609" s="126" t="s">
        <v>219</v>
      </c>
      <c r="O2609" s="99"/>
    </row>
    <row r="2610" spans="1:15" s="62" customFormat="1" ht="27" x14ac:dyDescent="0.2">
      <c r="A2610" s="99" t="s">
        <v>3967</v>
      </c>
      <c r="B2610" s="114" t="s">
        <v>2696</v>
      </c>
      <c r="C2610" s="114" t="s">
        <v>2696</v>
      </c>
      <c r="D2610" s="96" t="s">
        <v>71</v>
      </c>
      <c r="E2610" s="124">
        <v>2025703</v>
      </c>
      <c r="F2610" s="114" t="s">
        <v>3665</v>
      </c>
      <c r="G2610" s="98"/>
      <c r="H2610" s="94" t="s">
        <v>73</v>
      </c>
      <c r="I2610" s="99"/>
      <c r="J2610" s="99"/>
      <c r="K2610" s="99" t="s">
        <v>3976</v>
      </c>
      <c r="L2610" s="99"/>
      <c r="M2610" s="99"/>
      <c r="N2610" s="124" t="s">
        <v>219</v>
      </c>
      <c r="O2610" s="99"/>
    </row>
    <row r="2611" spans="1:15" s="62" customFormat="1" ht="27" x14ac:dyDescent="0.2">
      <c r="A2611" s="99" t="s">
        <v>3967</v>
      </c>
      <c r="B2611" s="125" t="s">
        <v>2696</v>
      </c>
      <c r="C2611" s="125" t="s">
        <v>2696</v>
      </c>
      <c r="D2611" s="96" t="s">
        <v>71</v>
      </c>
      <c r="E2611" s="126">
        <v>2026206</v>
      </c>
      <c r="F2611" s="125" t="s">
        <v>3666</v>
      </c>
      <c r="G2611" s="98"/>
      <c r="H2611" s="94" t="s">
        <v>73</v>
      </c>
      <c r="I2611" s="99"/>
      <c r="J2611" s="99"/>
      <c r="K2611" s="99" t="s">
        <v>3976</v>
      </c>
      <c r="L2611" s="99"/>
      <c r="M2611" s="99"/>
      <c r="N2611" s="126" t="s">
        <v>219</v>
      </c>
      <c r="O2611" s="99"/>
    </row>
    <row r="2612" spans="1:15" s="62" customFormat="1" ht="67.5" x14ac:dyDescent="0.2">
      <c r="A2612" s="99" t="s">
        <v>3967</v>
      </c>
      <c r="B2612" s="114" t="s">
        <v>2696</v>
      </c>
      <c r="C2612" s="114" t="s">
        <v>2696</v>
      </c>
      <c r="D2612" s="96" t="s">
        <v>71</v>
      </c>
      <c r="E2612" s="124">
        <v>2026611</v>
      </c>
      <c r="F2612" s="114" t="s">
        <v>3667</v>
      </c>
      <c r="G2612" s="98"/>
      <c r="H2612" s="94" t="s">
        <v>73</v>
      </c>
      <c r="I2612" s="99"/>
      <c r="J2612" s="99"/>
      <c r="K2612" s="99" t="s">
        <v>3976</v>
      </c>
      <c r="L2612" s="99"/>
      <c r="M2612" s="99"/>
      <c r="N2612" s="124" t="s">
        <v>219</v>
      </c>
      <c r="O2612" s="99"/>
    </row>
    <row r="2613" spans="1:15" s="62" customFormat="1" ht="27" x14ac:dyDescent="0.2">
      <c r="A2613" s="99" t="s">
        <v>3967</v>
      </c>
      <c r="B2613" s="125" t="s">
        <v>2696</v>
      </c>
      <c r="C2613" s="125" t="s">
        <v>2696</v>
      </c>
      <c r="D2613" s="96" t="s">
        <v>71</v>
      </c>
      <c r="E2613" s="126">
        <v>2026702</v>
      </c>
      <c r="F2613" s="125" t="s">
        <v>3668</v>
      </c>
      <c r="G2613" s="98"/>
      <c r="H2613" s="94" t="s">
        <v>73</v>
      </c>
      <c r="I2613" s="99"/>
      <c r="J2613" s="99"/>
      <c r="K2613" s="99" t="s">
        <v>3976</v>
      </c>
      <c r="L2613" s="99"/>
      <c r="M2613" s="99"/>
      <c r="N2613" s="126" t="s">
        <v>219</v>
      </c>
      <c r="O2613" s="99"/>
    </row>
    <row r="2614" spans="1:15" s="62" customFormat="1" ht="27" x14ac:dyDescent="0.2">
      <c r="A2614" s="99" t="s">
        <v>3967</v>
      </c>
      <c r="B2614" s="114" t="s">
        <v>2696</v>
      </c>
      <c r="C2614" s="114" t="s">
        <v>2696</v>
      </c>
      <c r="D2614" s="96" t="s">
        <v>71</v>
      </c>
      <c r="E2614" s="124">
        <v>2026888</v>
      </c>
      <c r="F2614" s="114" t="s">
        <v>3669</v>
      </c>
      <c r="G2614" s="98"/>
      <c r="H2614" s="94" t="s">
        <v>73</v>
      </c>
      <c r="I2614" s="99"/>
      <c r="J2614" s="99"/>
      <c r="K2614" s="99" t="s">
        <v>3976</v>
      </c>
      <c r="L2614" s="99"/>
      <c r="M2614" s="99"/>
      <c r="N2614" s="124" t="s">
        <v>219</v>
      </c>
      <c r="O2614" s="99"/>
    </row>
    <row r="2615" spans="1:15" s="62" customFormat="1" ht="54" x14ac:dyDescent="0.2">
      <c r="A2615" s="99" t="s">
        <v>3967</v>
      </c>
      <c r="B2615" s="125" t="s">
        <v>2696</v>
      </c>
      <c r="C2615" s="125" t="s">
        <v>2696</v>
      </c>
      <c r="D2615" s="96" t="s">
        <v>71</v>
      </c>
      <c r="E2615" s="126">
        <v>2026991</v>
      </c>
      <c r="F2615" s="125" t="s">
        <v>3670</v>
      </c>
      <c r="G2615" s="98"/>
      <c r="H2615" s="94" t="s">
        <v>73</v>
      </c>
      <c r="I2615" s="99"/>
      <c r="J2615" s="99"/>
      <c r="K2615" s="99" t="s">
        <v>3976</v>
      </c>
      <c r="L2615" s="99"/>
      <c r="M2615" s="99"/>
      <c r="N2615" s="126" t="s">
        <v>219</v>
      </c>
      <c r="O2615" s="99"/>
    </row>
    <row r="2616" spans="1:15" s="62" customFormat="1" ht="54" x14ac:dyDescent="0.2">
      <c r="A2616" s="99" t="s">
        <v>3967</v>
      </c>
      <c r="B2616" s="114" t="s">
        <v>2696</v>
      </c>
      <c r="C2616" s="114" t="s">
        <v>2696</v>
      </c>
      <c r="D2616" s="96" t="s">
        <v>71</v>
      </c>
      <c r="E2616" s="124">
        <v>2027110</v>
      </c>
      <c r="F2616" s="114" t="s">
        <v>3671</v>
      </c>
      <c r="G2616" s="98"/>
      <c r="H2616" s="94" t="s">
        <v>73</v>
      </c>
      <c r="I2616" s="99"/>
      <c r="J2616" s="99"/>
      <c r="K2616" s="99" t="s">
        <v>3976</v>
      </c>
      <c r="L2616" s="99"/>
      <c r="M2616" s="99"/>
      <c r="N2616" s="124" t="s">
        <v>219</v>
      </c>
      <c r="O2616" s="99"/>
    </row>
    <row r="2617" spans="1:15" s="62" customFormat="1" ht="54" x14ac:dyDescent="0.2">
      <c r="A2617" s="99" t="s">
        <v>3967</v>
      </c>
      <c r="B2617" s="125" t="s">
        <v>2696</v>
      </c>
      <c r="C2617" s="125" t="s">
        <v>2696</v>
      </c>
      <c r="D2617" s="96" t="s">
        <v>71</v>
      </c>
      <c r="E2617" s="126">
        <v>2027191</v>
      </c>
      <c r="F2617" s="125" t="s">
        <v>3672</v>
      </c>
      <c r="G2617" s="98"/>
      <c r="H2617" s="94" t="s">
        <v>73</v>
      </c>
      <c r="I2617" s="99"/>
      <c r="J2617" s="99"/>
      <c r="K2617" s="99" t="s">
        <v>3976</v>
      </c>
      <c r="L2617" s="99"/>
      <c r="M2617" s="99"/>
      <c r="N2617" s="126" t="s">
        <v>219</v>
      </c>
      <c r="O2617" s="99"/>
    </row>
    <row r="2618" spans="1:15" s="62" customFormat="1" ht="54" x14ac:dyDescent="0.2">
      <c r="A2618" s="99" t="s">
        <v>3967</v>
      </c>
      <c r="B2618" s="114" t="s">
        <v>2696</v>
      </c>
      <c r="C2618" s="114" t="s">
        <v>2696</v>
      </c>
      <c r="D2618" s="96" t="s">
        <v>71</v>
      </c>
      <c r="E2618" s="124">
        <v>2027294</v>
      </c>
      <c r="F2618" s="114" t="s">
        <v>3673</v>
      </c>
      <c r="G2618" s="98"/>
      <c r="H2618" s="94" t="s">
        <v>73</v>
      </c>
      <c r="I2618" s="99"/>
      <c r="J2618" s="99"/>
      <c r="K2618" s="99" t="s">
        <v>3976</v>
      </c>
      <c r="L2618" s="99"/>
      <c r="M2618" s="99"/>
      <c r="N2618" s="124" t="s">
        <v>219</v>
      </c>
      <c r="O2618" s="99"/>
    </row>
    <row r="2619" spans="1:15" s="62" customFormat="1" ht="81" x14ac:dyDescent="0.2">
      <c r="A2619" s="99" t="s">
        <v>3967</v>
      </c>
      <c r="B2619" s="125" t="s">
        <v>2696</v>
      </c>
      <c r="C2619" s="125" t="s">
        <v>2696</v>
      </c>
      <c r="D2619" s="96" t="s">
        <v>71</v>
      </c>
      <c r="E2619" s="126">
        <v>2027295</v>
      </c>
      <c r="F2619" s="125" t="s">
        <v>3674</v>
      </c>
      <c r="G2619" s="98"/>
      <c r="H2619" s="94" t="s">
        <v>73</v>
      </c>
      <c r="I2619" s="99"/>
      <c r="J2619" s="99"/>
      <c r="K2619" s="99" t="s">
        <v>3976</v>
      </c>
      <c r="L2619" s="99"/>
      <c r="M2619" s="99"/>
      <c r="N2619" s="126" t="s">
        <v>219</v>
      </c>
      <c r="O2619" s="99"/>
    </row>
    <row r="2620" spans="1:15" s="62" customFormat="1" ht="67.5" x14ac:dyDescent="0.2">
      <c r="A2620" s="99" t="s">
        <v>3967</v>
      </c>
      <c r="B2620" s="114" t="s">
        <v>2696</v>
      </c>
      <c r="C2620" s="114" t="s">
        <v>2696</v>
      </c>
      <c r="D2620" s="96" t="s">
        <v>71</v>
      </c>
      <c r="E2620" s="124">
        <v>2027297</v>
      </c>
      <c r="F2620" s="114" t="s">
        <v>3675</v>
      </c>
      <c r="G2620" s="98"/>
      <c r="H2620" s="94" t="s">
        <v>73</v>
      </c>
      <c r="I2620" s="99"/>
      <c r="J2620" s="99"/>
      <c r="K2620" s="99" t="s">
        <v>3976</v>
      </c>
      <c r="L2620" s="99"/>
      <c r="M2620" s="99"/>
      <c r="N2620" s="124" t="s">
        <v>219</v>
      </c>
      <c r="O2620" s="99"/>
    </row>
    <row r="2621" spans="1:15" s="62" customFormat="1" ht="94.5" x14ac:dyDescent="0.2">
      <c r="A2621" s="99" t="s">
        <v>3967</v>
      </c>
      <c r="B2621" s="125" t="s">
        <v>2696</v>
      </c>
      <c r="C2621" s="125" t="s">
        <v>2696</v>
      </c>
      <c r="D2621" s="96" t="s">
        <v>71</v>
      </c>
      <c r="E2621" s="126">
        <v>2027298</v>
      </c>
      <c r="F2621" s="125" t="s">
        <v>3676</v>
      </c>
      <c r="G2621" s="98"/>
      <c r="H2621" s="94" t="s">
        <v>73</v>
      </c>
      <c r="I2621" s="99"/>
      <c r="J2621" s="99"/>
      <c r="K2621" s="99" t="s">
        <v>3976</v>
      </c>
      <c r="L2621" s="99"/>
      <c r="M2621" s="99"/>
      <c r="N2621" s="126" t="s">
        <v>219</v>
      </c>
      <c r="O2621" s="99"/>
    </row>
    <row r="2622" spans="1:15" s="62" customFormat="1" ht="27" x14ac:dyDescent="0.2">
      <c r="A2622" s="99" t="s">
        <v>3967</v>
      </c>
      <c r="B2622" s="114" t="s">
        <v>2696</v>
      </c>
      <c r="C2622" s="114" t="s">
        <v>2696</v>
      </c>
      <c r="D2622" s="96" t="s">
        <v>71</v>
      </c>
      <c r="E2622" s="124">
        <v>2027299</v>
      </c>
      <c r="F2622" s="114" t="s">
        <v>3677</v>
      </c>
      <c r="G2622" s="98"/>
      <c r="H2622" s="94" t="s">
        <v>73</v>
      </c>
      <c r="I2622" s="99"/>
      <c r="J2622" s="99"/>
      <c r="K2622" s="99" t="s">
        <v>3976</v>
      </c>
      <c r="L2622" s="99"/>
      <c r="M2622" s="99"/>
      <c r="N2622" s="124" t="s">
        <v>219</v>
      </c>
      <c r="O2622" s="99"/>
    </row>
    <row r="2623" spans="1:15" s="62" customFormat="1" ht="67.5" x14ac:dyDescent="0.2">
      <c r="A2623" s="99" t="s">
        <v>3967</v>
      </c>
      <c r="B2623" s="125" t="s">
        <v>2696</v>
      </c>
      <c r="C2623" s="125" t="s">
        <v>2696</v>
      </c>
      <c r="D2623" s="96" t="s">
        <v>71</v>
      </c>
      <c r="E2623" s="126">
        <v>2027300</v>
      </c>
      <c r="F2623" s="125" t="s">
        <v>3678</v>
      </c>
      <c r="G2623" s="98"/>
      <c r="H2623" s="94" t="s">
        <v>73</v>
      </c>
      <c r="I2623" s="99"/>
      <c r="J2623" s="99"/>
      <c r="K2623" s="99" t="s">
        <v>3976</v>
      </c>
      <c r="L2623" s="99"/>
      <c r="M2623" s="99"/>
      <c r="N2623" s="126" t="s">
        <v>219</v>
      </c>
      <c r="O2623" s="99"/>
    </row>
    <row r="2624" spans="1:15" s="62" customFormat="1" ht="54" x14ac:dyDescent="0.2">
      <c r="A2624" s="99" t="s">
        <v>3967</v>
      </c>
      <c r="B2624" s="114" t="s">
        <v>2696</v>
      </c>
      <c r="C2624" s="114" t="s">
        <v>2696</v>
      </c>
      <c r="D2624" s="96" t="s">
        <v>71</v>
      </c>
      <c r="E2624" s="124">
        <v>2027301</v>
      </c>
      <c r="F2624" s="114" t="s">
        <v>3679</v>
      </c>
      <c r="G2624" s="98"/>
      <c r="H2624" s="94" t="s">
        <v>73</v>
      </c>
      <c r="I2624" s="99"/>
      <c r="J2624" s="99"/>
      <c r="K2624" s="99" t="s">
        <v>3976</v>
      </c>
      <c r="L2624" s="99"/>
      <c r="M2624" s="99"/>
      <c r="N2624" s="124" t="s">
        <v>219</v>
      </c>
      <c r="O2624" s="99"/>
    </row>
    <row r="2625" spans="1:15" s="62" customFormat="1" ht="54" x14ac:dyDescent="0.2">
      <c r="A2625" s="99" t="s">
        <v>3967</v>
      </c>
      <c r="B2625" s="125" t="s">
        <v>2696</v>
      </c>
      <c r="C2625" s="125" t="s">
        <v>2696</v>
      </c>
      <c r="D2625" s="96" t="s">
        <v>71</v>
      </c>
      <c r="E2625" s="126">
        <v>2027302</v>
      </c>
      <c r="F2625" s="125" t="s">
        <v>3680</v>
      </c>
      <c r="G2625" s="98"/>
      <c r="H2625" s="94" t="s">
        <v>73</v>
      </c>
      <c r="I2625" s="99"/>
      <c r="J2625" s="99"/>
      <c r="K2625" s="99" t="s">
        <v>3976</v>
      </c>
      <c r="L2625" s="99"/>
      <c r="M2625" s="99"/>
      <c r="N2625" s="126" t="s">
        <v>219</v>
      </c>
      <c r="O2625" s="99"/>
    </row>
    <row r="2626" spans="1:15" s="62" customFormat="1" ht="67.5" x14ac:dyDescent="0.2">
      <c r="A2626" s="99" t="s">
        <v>3967</v>
      </c>
      <c r="B2626" s="114" t="s">
        <v>2696</v>
      </c>
      <c r="C2626" s="114" t="s">
        <v>2696</v>
      </c>
      <c r="D2626" s="96" t="s">
        <v>71</v>
      </c>
      <c r="E2626" s="124">
        <v>2027368</v>
      </c>
      <c r="F2626" s="114" t="s">
        <v>3681</v>
      </c>
      <c r="G2626" s="98"/>
      <c r="H2626" s="94" t="s">
        <v>73</v>
      </c>
      <c r="I2626" s="99"/>
      <c r="J2626" s="99"/>
      <c r="K2626" s="99" t="s">
        <v>3976</v>
      </c>
      <c r="L2626" s="99"/>
      <c r="M2626" s="99"/>
      <c r="N2626" s="124" t="s">
        <v>219</v>
      </c>
      <c r="O2626" s="99"/>
    </row>
    <row r="2627" spans="1:15" s="62" customFormat="1" ht="54" x14ac:dyDescent="0.2">
      <c r="A2627" s="99" t="s">
        <v>3967</v>
      </c>
      <c r="B2627" s="125" t="s">
        <v>2696</v>
      </c>
      <c r="C2627" s="125" t="s">
        <v>2696</v>
      </c>
      <c r="D2627" s="96" t="s">
        <v>71</v>
      </c>
      <c r="E2627" s="126">
        <v>2027418</v>
      </c>
      <c r="F2627" s="125" t="s">
        <v>3682</v>
      </c>
      <c r="G2627" s="98"/>
      <c r="H2627" s="94" t="s">
        <v>73</v>
      </c>
      <c r="I2627" s="99"/>
      <c r="J2627" s="99"/>
      <c r="K2627" s="99" t="s">
        <v>3976</v>
      </c>
      <c r="L2627" s="99"/>
      <c r="M2627" s="99"/>
      <c r="N2627" s="126" t="s">
        <v>219</v>
      </c>
      <c r="O2627" s="99"/>
    </row>
    <row r="2628" spans="1:15" s="62" customFormat="1" ht="27" x14ac:dyDescent="0.2">
      <c r="A2628" s="99" t="s">
        <v>3967</v>
      </c>
      <c r="B2628" s="114" t="s">
        <v>2696</v>
      </c>
      <c r="C2628" s="114" t="s">
        <v>2696</v>
      </c>
      <c r="D2628" s="96" t="s">
        <v>71</v>
      </c>
      <c r="E2628" s="124">
        <v>2028011</v>
      </c>
      <c r="F2628" s="114" t="s">
        <v>3683</v>
      </c>
      <c r="G2628" s="98"/>
      <c r="H2628" s="94" t="s">
        <v>73</v>
      </c>
      <c r="I2628" s="99"/>
      <c r="J2628" s="99"/>
      <c r="K2628" s="99" t="s">
        <v>3976</v>
      </c>
      <c r="L2628" s="99"/>
      <c r="M2628" s="99"/>
      <c r="N2628" s="124" t="s">
        <v>219</v>
      </c>
      <c r="O2628" s="99"/>
    </row>
    <row r="2629" spans="1:15" s="62" customFormat="1" ht="27" x14ac:dyDescent="0.2">
      <c r="A2629" s="99" t="s">
        <v>3967</v>
      </c>
      <c r="B2629" s="125" t="s">
        <v>2696</v>
      </c>
      <c r="C2629" s="125" t="s">
        <v>2696</v>
      </c>
      <c r="D2629" s="96" t="s">
        <v>71</v>
      </c>
      <c r="E2629" s="126">
        <v>2028298</v>
      </c>
      <c r="F2629" s="125" t="s">
        <v>3684</v>
      </c>
      <c r="G2629" s="98"/>
      <c r="H2629" s="94" t="s">
        <v>73</v>
      </c>
      <c r="I2629" s="99"/>
      <c r="J2629" s="99"/>
      <c r="K2629" s="99" t="s">
        <v>3976</v>
      </c>
      <c r="L2629" s="99"/>
      <c r="M2629" s="99"/>
      <c r="N2629" s="126" t="s">
        <v>219</v>
      </c>
      <c r="O2629" s="99"/>
    </row>
    <row r="2630" spans="1:15" s="62" customFormat="1" ht="67.5" x14ac:dyDescent="0.2">
      <c r="A2630" s="99" t="s">
        <v>3967</v>
      </c>
      <c r="B2630" s="114" t="s">
        <v>2696</v>
      </c>
      <c r="C2630" s="114" t="s">
        <v>2696</v>
      </c>
      <c r="D2630" s="96" t="s">
        <v>71</v>
      </c>
      <c r="E2630" s="124">
        <v>2028396</v>
      </c>
      <c r="F2630" s="114" t="s">
        <v>3685</v>
      </c>
      <c r="G2630" s="98"/>
      <c r="H2630" s="94" t="s">
        <v>73</v>
      </c>
      <c r="I2630" s="99"/>
      <c r="J2630" s="99"/>
      <c r="K2630" s="99" t="s">
        <v>3976</v>
      </c>
      <c r="L2630" s="99"/>
      <c r="M2630" s="99"/>
      <c r="N2630" s="124" t="s">
        <v>219</v>
      </c>
      <c r="O2630" s="99"/>
    </row>
    <row r="2631" spans="1:15" s="62" customFormat="1" ht="81" x14ac:dyDescent="0.2">
      <c r="A2631" s="99" t="s">
        <v>3967</v>
      </c>
      <c r="B2631" s="125" t="s">
        <v>2696</v>
      </c>
      <c r="C2631" s="125" t="s">
        <v>2696</v>
      </c>
      <c r="D2631" s="96" t="s">
        <v>71</v>
      </c>
      <c r="E2631" s="126">
        <v>2028398</v>
      </c>
      <c r="F2631" s="125" t="s">
        <v>3686</v>
      </c>
      <c r="G2631" s="98"/>
      <c r="H2631" s="94" t="s">
        <v>73</v>
      </c>
      <c r="I2631" s="99"/>
      <c r="J2631" s="99"/>
      <c r="K2631" s="99" t="s">
        <v>3976</v>
      </c>
      <c r="L2631" s="99"/>
      <c r="M2631" s="99"/>
      <c r="N2631" s="126" t="s">
        <v>219</v>
      </c>
      <c r="O2631" s="99"/>
    </row>
    <row r="2632" spans="1:15" s="62" customFormat="1" ht="27" x14ac:dyDescent="0.2">
      <c r="A2632" s="99" t="s">
        <v>3967</v>
      </c>
      <c r="B2632" s="114" t="s">
        <v>2696</v>
      </c>
      <c r="C2632" s="114" t="s">
        <v>2696</v>
      </c>
      <c r="D2632" s="96" t="s">
        <v>71</v>
      </c>
      <c r="E2632" s="124">
        <v>2028679</v>
      </c>
      <c r="F2632" s="114" t="s">
        <v>3687</v>
      </c>
      <c r="G2632" s="98"/>
      <c r="H2632" s="94" t="s">
        <v>73</v>
      </c>
      <c r="I2632" s="99"/>
      <c r="J2632" s="99"/>
      <c r="K2632" s="99" t="s">
        <v>3976</v>
      </c>
      <c r="L2632" s="99"/>
      <c r="M2632" s="99"/>
      <c r="N2632" s="124" t="s">
        <v>219</v>
      </c>
      <c r="O2632" s="99"/>
    </row>
    <row r="2633" spans="1:15" s="62" customFormat="1" ht="54" x14ac:dyDescent="0.2">
      <c r="A2633" s="99" t="s">
        <v>3967</v>
      </c>
      <c r="B2633" s="125" t="s">
        <v>2696</v>
      </c>
      <c r="C2633" s="125" t="s">
        <v>2696</v>
      </c>
      <c r="D2633" s="96" t="s">
        <v>71</v>
      </c>
      <c r="E2633" s="126">
        <v>2028686</v>
      </c>
      <c r="F2633" s="125" t="s">
        <v>3688</v>
      </c>
      <c r="G2633" s="98"/>
      <c r="H2633" s="94" t="s">
        <v>73</v>
      </c>
      <c r="I2633" s="99"/>
      <c r="J2633" s="99"/>
      <c r="K2633" s="99" t="s">
        <v>3976</v>
      </c>
      <c r="L2633" s="99"/>
      <c r="M2633" s="99"/>
      <c r="N2633" s="126" t="s">
        <v>219</v>
      </c>
      <c r="O2633" s="99"/>
    </row>
    <row r="2634" spans="1:15" s="62" customFormat="1" ht="54" x14ac:dyDescent="0.2">
      <c r="A2634" s="99" t="s">
        <v>3967</v>
      </c>
      <c r="B2634" s="114" t="s">
        <v>2696</v>
      </c>
      <c r="C2634" s="114" t="s">
        <v>2696</v>
      </c>
      <c r="D2634" s="96" t="s">
        <v>71</v>
      </c>
      <c r="E2634" s="124">
        <v>2028721</v>
      </c>
      <c r="F2634" s="114" t="s">
        <v>3689</v>
      </c>
      <c r="G2634" s="98"/>
      <c r="H2634" s="94" t="s">
        <v>73</v>
      </c>
      <c r="I2634" s="99"/>
      <c r="J2634" s="99"/>
      <c r="K2634" s="99" t="s">
        <v>3976</v>
      </c>
      <c r="L2634" s="99"/>
      <c r="M2634" s="99"/>
      <c r="N2634" s="124" t="s">
        <v>219</v>
      </c>
      <c r="O2634" s="99"/>
    </row>
    <row r="2635" spans="1:15" s="62" customFormat="1" ht="81" x14ac:dyDescent="0.2">
      <c r="A2635" s="99" t="s">
        <v>3967</v>
      </c>
      <c r="B2635" s="125" t="s">
        <v>2696</v>
      </c>
      <c r="C2635" s="125" t="s">
        <v>2696</v>
      </c>
      <c r="D2635" s="96" t="s">
        <v>71</v>
      </c>
      <c r="E2635" s="126">
        <v>2028766</v>
      </c>
      <c r="F2635" s="125" t="s">
        <v>3690</v>
      </c>
      <c r="G2635" s="98"/>
      <c r="H2635" s="94" t="s">
        <v>73</v>
      </c>
      <c r="I2635" s="99"/>
      <c r="J2635" s="99"/>
      <c r="K2635" s="99" t="s">
        <v>3976</v>
      </c>
      <c r="L2635" s="99"/>
      <c r="M2635" s="99"/>
      <c r="N2635" s="126" t="s">
        <v>219</v>
      </c>
      <c r="O2635" s="99"/>
    </row>
    <row r="2636" spans="1:15" s="62" customFormat="1" ht="54" x14ac:dyDescent="0.2">
      <c r="A2636" s="99" t="s">
        <v>3967</v>
      </c>
      <c r="B2636" s="114" t="s">
        <v>2696</v>
      </c>
      <c r="C2636" s="114" t="s">
        <v>2696</v>
      </c>
      <c r="D2636" s="96" t="s">
        <v>71</v>
      </c>
      <c r="E2636" s="124">
        <v>2028804</v>
      </c>
      <c r="F2636" s="114" t="s">
        <v>3691</v>
      </c>
      <c r="G2636" s="98"/>
      <c r="H2636" s="94" t="s">
        <v>73</v>
      </c>
      <c r="I2636" s="99"/>
      <c r="J2636" s="99"/>
      <c r="K2636" s="99" t="s">
        <v>3976</v>
      </c>
      <c r="L2636" s="99"/>
      <c r="M2636" s="99"/>
      <c r="N2636" s="124" t="s">
        <v>219</v>
      </c>
      <c r="O2636" s="99"/>
    </row>
    <row r="2637" spans="1:15" s="62" customFormat="1" ht="54" x14ac:dyDescent="0.2">
      <c r="A2637" s="99" t="s">
        <v>3967</v>
      </c>
      <c r="B2637" s="125" t="s">
        <v>2696</v>
      </c>
      <c r="C2637" s="125" t="s">
        <v>2696</v>
      </c>
      <c r="D2637" s="96" t="s">
        <v>71</v>
      </c>
      <c r="E2637" s="126">
        <v>2029108</v>
      </c>
      <c r="F2637" s="125" t="s">
        <v>3692</v>
      </c>
      <c r="G2637" s="98"/>
      <c r="H2637" s="94" t="s">
        <v>73</v>
      </c>
      <c r="I2637" s="99"/>
      <c r="J2637" s="99"/>
      <c r="K2637" s="99" t="s">
        <v>3976</v>
      </c>
      <c r="L2637" s="99"/>
      <c r="M2637" s="99"/>
      <c r="N2637" s="126" t="s">
        <v>219</v>
      </c>
      <c r="O2637" s="99"/>
    </row>
    <row r="2638" spans="1:15" s="62" customFormat="1" ht="81" x14ac:dyDescent="0.2">
      <c r="A2638" s="99" t="s">
        <v>3967</v>
      </c>
      <c r="B2638" s="114" t="s">
        <v>2696</v>
      </c>
      <c r="C2638" s="114" t="s">
        <v>2696</v>
      </c>
      <c r="D2638" s="96" t="s">
        <v>71</v>
      </c>
      <c r="E2638" s="124">
        <v>2029135</v>
      </c>
      <c r="F2638" s="114" t="s">
        <v>3693</v>
      </c>
      <c r="G2638" s="98"/>
      <c r="H2638" s="94" t="s">
        <v>73</v>
      </c>
      <c r="I2638" s="99"/>
      <c r="J2638" s="99"/>
      <c r="K2638" s="99" t="s">
        <v>3976</v>
      </c>
      <c r="L2638" s="99"/>
      <c r="M2638" s="99"/>
      <c r="N2638" s="124" t="s">
        <v>219</v>
      </c>
      <c r="O2638" s="99"/>
    </row>
    <row r="2639" spans="1:15" s="62" customFormat="1" ht="54" x14ac:dyDescent="0.2">
      <c r="A2639" s="99" t="s">
        <v>3967</v>
      </c>
      <c r="B2639" s="125" t="s">
        <v>2696</v>
      </c>
      <c r="C2639" s="125" t="s">
        <v>2696</v>
      </c>
      <c r="D2639" s="96" t="s">
        <v>71</v>
      </c>
      <c r="E2639" s="126">
        <v>2029248</v>
      </c>
      <c r="F2639" s="125" t="s">
        <v>3694</v>
      </c>
      <c r="G2639" s="98"/>
      <c r="H2639" s="94" t="s">
        <v>73</v>
      </c>
      <c r="I2639" s="99"/>
      <c r="J2639" s="99"/>
      <c r="K2639" s="99" t="s">
        <v>3976</v>
      </c>
      <c r="L2639" s="99"/>
      <c r="M2639" s="99"/>
      <c r="N2639" s="126" t="s">
        <v>219</v>
      </c>
      <c r="O2639" s="99"/>
    </row>
    <row r="2640" spans="1:15" s="62" customFormat="1" ht="54" x14ac:dyDescent="0.2">
      <c r="A2640" s="99" t="s">
        <v>3967</v>
      </c>
      <c r="B2640" s="114" t="s">
        <v>2696</v>
      </c>
      <c r="C2640" s="114" t="s">
        <v>2696</v>
      </c>
      <c r="D2640" s="96" t="s">
        <v>71</v>
      </c>
      <c r="E2640" s="124">
        <v>2029307</v>
      </c>
      <c r="F2640" s="114" t="s">
        <v>3695</v>
      </c>
      <c r="G2640" s="98"/>
      <c r="H2640" s="94" t="s">
        <v>73</v>
      </c>
      <c r="I2640" s="99"/>
      <c r="J2640" s="99"/>
      <c r="K2640" s="99" t="s">
        <v>3976</v>
      </c>
      <c r="L2640" s="99"/>
      <c r="M2640" s="99"/>
      <c r="N2640" s="124" t="s">
        <v>219</v>
      </c>
      <c r="O2640" s="99"/>
    </row>
    <row r="2641" spans="1:15" s="62" customFormat="1" ht="54" x14ac:dyDescent="0.2">
      <c r="A2641" s="99" t="s">
        <v>3967</v>
      </c>
      <c r="B2641" s="125" t="s">
        <v>2696</v>
      </c>
      <c r="C2641" s="125" t="s">
        <v>2696</v>
      </c>
      <c r="D2641" s="96" t="s">
        <v>71</v>
      </c>
      <c r="E2641" s="126">
        <v>2029309</v>
      </c>
      <c r="F2641" s="125" t="s">
        <v>3696</v>
      </c>
      <c r="G2641" s="98"/>
      <c r="H2641" s="94" t="s">
        <v>73</v>
      </c>
      <c r="I2641" s="99"/>
      <c r="J2641" s="99"/>
      <c r="K2641" s="99" t="s">
        <v>3976</v>
      </c>
      <c r="L2641" s="99"/>
      <c r="M2641" s="99"/>
      <c r="N2641" s="126" t="s">
        <v>219</v>
      </c>
      <c r="O2641" s="99"/>
    </row>
    <row r="2642" spans="1:15" s="62" customFormat="1" ht="81" x14ac:dyDescent="0.2">
      <c r="A2642" s="99" t="s">
        <v>3967</v>
      </c>
      <c r="B2642" s="114" t="s">
        <v>2696</v>
      </c>
      <c r="C2642" s="114" t="s">
        <v>2696</v>
      </c>
      <c r="D2642" s="96" t="s">
        <v>71</v>
      </c>
      <c r="E2642" s="124">
        <v>2029313</v>
      </c>
      <c r="F2642" s="114" t="s">
        <v>3693</v>
      </c>
      <c r="G2642" s="98"/>
      <c r="H2642" s="94" t="s">
        <v>73</v>
      </c>
      <c r="I2642" s="99"/>
      <c r="J2642" s="99"/>
      <c r="K2642" s="99" t="s">
        <v>3976</v>
      </c>
      <c r="L2642" s="99"/>
      <c r="M2642" s="99"/>
      <c r="N2642" s="124" t="s">
        <v>219</v>
      </c>
      <c r="O2642" s="99"/>
    </row>
    <row r="2643" spans="1:15" s="62" customFormat="1" ht="94.5" x14ac:dyDescent="0.2">
      <c r="A2643" s="99" t="s">
        <v>3967</v>
      </c>
      <c r="B2643" s="125" t="s">
        <v>2696</v>
      </c>
      <c r="C2643" s="125" t="s">
        <v>2696</v>
      </c>
      <c r="D2643" s="96" t="s">
        <v>71</v>
      </c>
      <c r="E2643" s="126">
        <v>2029315</v>
      </c>
      <c r="F2643" s="125" t="s">
        <v>3697</v>
      </c>
      <c r="G2643" s="98"/>
      <c r="H2643" s="94" t="s">
        <v>73</v>
      </c>
      <c r="I2643" s="99"/>
      <c r="J2643" s="99"/>
      <c r="K2643" s="99" t="s">
        <v>3976</v>
      </c>
      <c r="L2643" s="99"/>
      <c r="M2643" s="99"/>
      <c r="N2643" s="126" t="s">
        <v>219</v>
      </c>
      <c r="O2643" s="99"/>
    </row>
    <row r="2644" spans="1:15" s="62" customFormat="1" ht="67.5" x14ac:dyDescent="0.2">
      <c r="A2644" s="99" t="s">
        <v>3967</v>
      </c>
      <c r="B2644" s="114" t="s">
        <v>2696</v>
      </c>
      <c r="C2644" s="114" t="s">
        <v>2696</v>
      </c>
      <c r="D2644" s="96" t="s">
        <v>71</v>
      </c>
      <c r="E2644" s="124">
        <v>2029316</v>
      </c>
      <c r="F2644" s="114" t="s">
        <v>3698</v>
      </c>
      <c r="G2644" s="98"/>
      <c r="H2644" s="94" t="s">
        <v>73</v>
      </c>
      <c r="I2644" s="99"/>
      <c r="J2644" s="99"/>
      <c r="K2644" s="99" t="s">
        <v>3976</v>
      </c>
      <c r="L2644" s="99"/>
      <c r="M2644" s="99"/>
      <c r="N2644" s="124" t="s">
        <v>219</v>
      </c>
      <c r="O2644" s="99"/>
    </row>
    <row r="2645" spans="1:15" s="62" customFormat="1" ht="27" x14ac:dyDescent="0.2">
      <c r="A2645" s="99" t="s">
        <v>3967</v>
      </c>
      <c r="B2645" s="125" t="s">
        <v>2696</v>
      </c>
      <c r="C2645" s="125" t="s">
        <v>2696</v>
      </c>
      <c r="D2645" s="96" t="s">
        <v>71</v>
      </c>
      <c r="E2645" s="126">
        <v>2029320</v>
      </c>
      <c r="F2645" s="125" t="s">
        <v>3699</v>
      </c>
      <c r="G2645" s="98"/>
      <c r="H2645" s="94" t="s">
        <v>73</v>
      </c>
      <c r="I2645" s="99"/>
      <c r="J2645" s="99"/>
      <c r="K2645" s="99" t="s">
        <v>3976</v>
      </c>
      <c r="L2645" s="99"/>
      <c r="M2645" s="99"/>
      <c r="N2645" s="126" t="s">
        <v>219</v>
      </c>
      <c r="O2645" s="99"/>
    </row>
    <row r="2646" spans="1:15" s="62" customFormat="1" ht="40.5" x14ac:dyDescent="0.2">
      <c r="A2646" s="99" t="s">
        <v>3967</v>
      </c>
      <c r="B2646" s="114" t="s">
        <v>2696</v>
      </c>
      <c r="C2646" s="114" t="s">
        <v>2696</v>
      </c>
      <c r="D2646" s="96" t="s">
        <v>71</v>
      </c>
      <c r="E2646" s="124">
        <v>2029321</v>
      </c>
      <c r="F2646" s="114" t="s">
        <v>3700</v>
      </c>
      <c r="G2646" s="98"/>
      <c r="H2646" s="94" t="s">
        <v>73</v>
      </c>
      <c r="I2646" s="99"/>
      <c r="J2646" s="99"/>
      <c r="K2646" s="99" t="s">
        <v>3976</v>
      </c>
      <c r="L2646" s="99"/>
      <c r="M2646" s="99"/>
      <c r="N2646" s="124" t="s">
        <v>219</v>
      </c>
      <c r="O2646" s="99"/>
    </row>
    <row r="2647" spans="1:15" s="62" customFormat="1" ht="27" x14ac:dyDescent="0.2">
      <c r="A2647" s="99" t="s">
        <v>3967</v>
      </c>
      <c r="B2647" s="125" t="s">
        <v>2696</v>
      </c>
      <c r="C2647" s="125" t="s">
        <v>2696</v>
      </c>
      <c r="D2647" s="96" t="s">
        <v>71</v>
      </c>
      <c r="E2647" s="126">
        <v>2029322</v>
      </c>
      <c r="F2647" s="125" t="s">
        <v>3701</v>
      </c>
      <c r="G2647" s="98"/>
      <c r="H2647" s="94" t="s">
        <v>73</v>
      </c>
      <c r="I2647" s="99"/>
      <c r="J2647" s="99"/>
      <c r="K2647" s="99" t="s">
        <v>3976</v>
      </c>
      <c r="L2647" s="99"/>
      <c r="M2647" s="99"/>
      <c r="N2647" s="126" t="s">
        <v>219</v>
      </c>
      <c r="O2647" s="99"/>
    </row>
    <row r="2648" spans="1:15" s="62" customFormat="1" ht="81" x14ac:dyDescent="0.2">
      <c r="A2648" s="99" t="s">
        <v>3967</v>
      </c>
      <c r="B2648" s="114" t="s">
        <v>2696</v>
      </c>
      <c r="C2648" s="114" t="s">
        <v>2696</v>
      </c>
      <c r="D2648" s="96" t="s">
        <v>71</v>
      </c>
      <c r="E2648" s="124">
        <v>2029331</v>
      </c>
      <c r="F2648" s="114" t="s">
        <v>3702</v>
      </c>
      <c r="G2648" s="98"/>
      <c r="H2648" s="94" t="s">
        <v>73</v>
      </c>
      <c r="I2648" s="99"/>
      <c r="J2648" s="99"/>
      <c r="K2648" s="99" t="s">
        <v>3976</v>
      </c>
      <c r="L2648" s="99"/>
      <c r="M2648" s="99"/>
      <c r="N2648" s="124" t="s">
        <v>219</v>
      </c>
      <c r="O2648" s="99"/>
    </row>
    <row r="2649" spans="1:15" s="62" customFormat="1" ht="67.5" x14ac:dyDescent="0.2">
      <c r="A2649" s="99" t="s">
        <v>3967</v>
      </c>
      <c r="B2649" s="125" t="s">
        <v>2696</v>
      </c>
      <c r="C2649" s="125" t="s">
        <v>2696</v>
      </c>
      <c r="D2649" s="96" t="s">
        <v>71</v>
      </c>
      <c r="E2649" s="126">
        <v>2029351</v>
      </c>
      <c r="F2649" s="125" t="s">
        <v>3703</v>
      </c>
      <c r="G2649" s="98"/>
      <c r="H2649" s="94" t="s">
        <v>73</v>
      </c>
      <c r="I2649" s="99"/>
      <c r="J2649" s="99"/>
      <c r="K2649" s="99" t="s">
        <v>3976</v>
      </c>
      <c r="L2649" s="99"/>
      <c r="M2649" s="99"/>
      <c r="N2649" s="126" t="s">
        <v>219</v>
      </c>
      <c r="O2649" s="99"/>
    </row>
    <row r="2650" spans="1:15" s="62" customFormat="1" ht="27" x14ac:dyDescent="0.2">
      <c r="A2650" s="99" t="s">
        <v>3967</v>
      </c>
      <c r="B2650" s="114" t="s">
        <v>2696</v>
      </c>
      <c r="C2650" s="114" t="s">
        <v>2696</v>
      </c>
      <c r="D2650" s="96" t="s">
        <v>71</v>
      </c>
      <c r="E2650" s="124">
        <v>2029357</v>
      </c>
      <c r="F2650" s="114" t="s">
        <v>3704</v>
      </c>
      <c r="G2650" s="98"/>
      <c r="H2650" s="94" t="s">
        <v>73</v>
      </c>
      <c r="I2650" s="99"/>
      <c r="J2650" s="99"/>
      <c r="K2650" s="99" t="s">
        <v>3976</v>
      </c>
      <c r="L2650" s="99"/>
      <c r="M2650" s="99"/>
      <c r="N2650" s="124" t="s">
        <v>219</v>
      </c>
      <c r="O2650" s="99"/>
    </row>
    <row r="2651" spans="1:15" s="62" customFormat="1" ht="54" x14ac:dyDescent="0.2">
      <c r="A2651" s="99" t="s">
        <v>3967</v>
      </c>
      <c r="B2651" s="125" t="s">
        <v>2696</v>
      </c>
      <c r="C2651" s="125" t="s">
        <v>2696</v>
      </c>
      <c r="D2651" s="96" t="s">
        <v>71</v>
      </c>
      <c r="E2651" s="126">
        <v>2029368</v>
      </c>
      <c r="F2651" s="125" t="s">
        <v>3705</v>
      </c>
      <c r="G2651" s="98"/>
      <c r="H2651" s="94" t="s">
        <v>73</v>
      </c>
      <c r="I2651" s="99"/>
      <c r="J2651" s="99"/>
      <c r="K2651" s="99" t="s">
        <v>3976</v>
      </c>
      <c r="L2651" s="99"/>
      <c r="M2651" s="99"/>
      <c r="N2651" s="126" t="s">
        <v>219</v>
      </c>
      <c r="O2651" s="99"/>
    </row>
    <row r="2652" spans="1:15" s="62" customFormat="1" ht="54" x14ac:dyDescent="0.2">
      <c r="A2652" s="99" t="s">
        <v>3967</v>
      </c>
      <c r="B2652" s="114" t="s">
        <v>2696</v>
      </c>
      <c r="C2652" s="114" t="s">
        <v>2696</v>
      </c>
      <c r="D2652" s="96" t="s">
        <v>71</v>
      </c>
      <c r="E2652" s="124">
        <v>2029388</v>
      </c>
      <c r="F2652" s="114" t="s">
        <v>3706</v>
      </c>
      <c r="G2652" s="98"/>
      <c r="H2652" s="94" t="s">
        <v>73</v>
      </c>
      <c r="I2652" s="99"/>
      <c r="J2652" s="99"/>
      <c r="K2652" s="99" t="s">
        <v>3976</v>
      </c>
      <c r="L2652" s="99"/>
      <c r="M2652" s="99"/>
      <c r="N2652" s="124" t="s">
        <v>219</v>
      </c>
      <c r="O2652" s="99"/>
    </row>
    <row r="2653" spans="1:15" s="62" customFormat="1" ht="27" x14ac:dyDescent="0.2">
      <c r="A2653" s="99" t="s">
        <v>3967</v>
      </c>
      <c r="B2653" s="125" t="s">
        <v>2696</v>
      </c>
      <c r="C2653" s="125" t="s">
        <v>2696</v>
      </c>
      <c r="D2653" s="96" t="s">
        <v>71</v>
      </c>
      <c r="E2653" s="126">
        <v>2029390</v>
      </c>
      <c r="F2653" s="125" t="s">
        <v>3707</v>
      </c>
      <c r="G2653" s="98"/>
      <c r="H2653" s="94" t="s">
        <v>73</v>
      </c>
      <c r="I2653" s="99"/>
      <c r="J2653" s="99"/>
      <c r="K2653" s="99" t="s">
        <v>3976</v>
      </c>
      <c r="L2653" s="99"/>
      <c r="M2653" s="99"/>
      <c r="N2653" s="126" t="s">
        <v>219</v>
      </c>
      <c r="O2653" s="99"/>
    </row>
    <row r="2654" spans="1:15" s="62" customFormat="1" ht="40.5" x14ac:dyDescent="0.2">
      <c r="A2654" s="99" t="s">
        <v>3967</v>
      </c>
      <c r="B2654" s="114" t="s">
        <v>2696</v>
      </c>
      <c r="C2654" s="114" t="s">
        <v>2696</v>
      </c>
      <c r="D2654" s="96" t="s">
        <v>71</v>
      </c>
      <c r="E2654" s="124">
        <v>2029471</v>
      </c>
      <c r="F2654" s="114" t="s">
        <v>3708</v>
      </c>
      <c r="G2654" s="98"/>
      <c r="H2654" s="94" t="s">
        <v>73</v>
      </c>
      <c r="I2654" s="99"/>
      <c r="J2654" s="99"/>
      <c r="K2654" s="99" t="s">
        <v>3976</v>
      </c>
      <c r="L2654" s="99"/>
      <c r="M2654" s="99"/>
      <c r="N2654" s="124" t="s">
        <v>219</v>
      </c>
      <c r="O2654" s="99"/>
    </row>
    <row r="2655" spans="1:15" s="62" customFormat="1" ht="67.5" x14ac:dyDescent="0.2">
      <c r="A2655" s="99" t="s">
        <v>3967</v>
      </c>
      <c r="B2655" s="125" t="s">
        <v>2696</v>
      </c>
      <c r="C2655" s="125" t="s">
        <v>2696</v>
      </c>
      <c r="D2655" s="96" t="s">
        <v>71</v>
      </c>
      <c r="E2655" s="126">
        <v>2029503</v>
      </c>
      <c r="F2655" s="125" t="s">
        <v>3709</v>
      </c>
      <c r="G2655" s="98"/>
      <c r="H2655" s="94" t="s">
        <v>73</v>
      </c>
      <c r="I2655" s="99"/>
      <c r="J2655" s="99"/>
      <c r="K2655" s="99" t="s">
        <v>3976</v>
      </c>
      <c r="L2655" s="99"/>
      <c r="M2655" s="99"/>
      <c r="N2655" s="126" t="s">
        <v>219</v>
      </c>
      <c r="O2655" s="99"/>
    </row>
    <row r="2656" spans="1:15" s="62" customFormat="1" ht="27" x14ac:dyDescent="0.2">
      <c r="A2656" s="99" t="s">
        <v>3967</v>
      </c>
      <c r="B2656" s="114" t="s">
        <v>2696</v>
      </c>
      <c r="C2656" s="114" t="s">
        <v>2696</v>
      </c>
      <c r="D2656" s="96" t="s">
        <v>71</v>
      </c>
      <c r="E2656" s="124">
        <v>2029504</v>
      </c>
      <c r="F2656" s="114" t="s">
        <v>3710</v>
      </c>
      <c r="G2656" s="98"/>
      <c r="H2656" s="94" t="s">
        <v>73</v>
      </c>
      <c r="I2656" s="99"/>
      <c r="J2656" s="99"/>
      <c r="K2656" s="99" t="s">
        <v>3976</v>
      </c>
      <c r="L2656" s="99"/>
      <c r="M2656" s="99"/>
      <c r="N2656" s="124" t="s">
        <v>219</v>
      </c>
      <c r="O2656" s="99"/>
    </row>
    <row r="2657" spans="1:15" s="62" customFormat="1" ht="27" x14ac:dyDescent="0.2">
      <c r="A2657" s="99" t="s">
        <v>3967</v>
      </c>
      <c r="B2657" s="125" t="s">
        <v>2696</v>
      </c>
      <c r="C2657" s="125" t="s">
        <v>2696</v>
      </c>
      <c r="D2657" s="96" t="s">
        <v>71</v>
      </c>
      <c r="E2657" s="126">
        <v>2029512</v>
      </c>
      <c r="F2657" s="125" t="s">
        <v>3711</v>
      </c>
      <c r="G2657" s="98"/>
      <c r="H2657" s="94" t="s">
        <v>73</v>
      </c>
      <c r="I2657" s="99"/>
      <c r="J2657" s="99"/>
      <c r="K2657" s="99" t="s">
        <v>3976</v>
      </c>
      <c r="L2657" s="99"/>
      <c r="M2657" s="99"/>
      <c r="N2657" s="126" t="s">
        <v>219</v>
      </c>
      <c r="O2657" s="99"/>
    </row>
    <row r="2658" spans="1:15" s="62" customFormat="1" ht="54" x14ac:dyDescent="0.2">
      <c r="A2658" s="99" t="s">
        <v>3967</v>
      </c>
      <c r="B2658" s="114" t="s">
        <v>2696</v>
      </c>
      <c r="C2658" s="114" t="s">
        <v>2696</v>
      </c>
      <c r="D2658" s="96" t="s">
        <v>71</v>
      </c>
      <c r="E2658" s="124">
        <v>2029541</v>
      </c>
      <c r="F2658" s="114" t="s">
        <v>3712</v>
      </c>
      <c r="G2658" s="98"/>
      <c r="H2658" s="94" t="s">
        <v>73</v>
      </c>
      <c r="I2658" s="99"/>
      <c r="J2658" s="99"/>
      <c r="K2658" s="99" t="s">
        <v>3976</v>
      </c>
      <c r="L2658" s="99"/>
      <c r="M2658" s="99"/>
      <c r="N2658" s="124" t="s">
        <v>219</v>
      </c>
      <c r="O2658" s="99"/>
    </row>
    <row r="2659" spans="1:15" s="62" customFormat="1" ht="67.5" x14ac:dyDescent="0.2">
      <c r="A2659" s="99" t="s">
        <v>3967</v>
      </c>
      <c r="B2659" s="125" t="s">
        <v>2696</v>
      </c>
      <c r="C2659" s="125" t="s">
        <v>2696</v>
      </c>
      <c r="D2659" s="96" t="s">
        <v>71</v>
      </c>
      <c r="E2659" s="126">
        <v>2029647</v>
      </c>
      <c r="F2659" s="125" t="s">
        <v>3713</v>
      </c>
      <c r="G2659" s="98"/>
      <c r="H2659" s="94" t="s">
        <v>73</v>
      </c>
      <c r="I2659" s="99"/>
      <c r="J2659" s="99"/>
      <c r="K2659" s="99" t="s">
        <v>3976</v>
      </c>
      <c r="L2659" s="99"/>
      <c r="M2659" s="99"/>
      <c r="N2659" s="126" t="s">
        <v>219</v>
      </c>
      <c r="O2659" s="99"/>
    </row>
    <row r="2660" spans="1:15" s="62" customFormat="1" ht="54" x14ac:dyDescent="0.2">
      <c r="A2660" s="99" t="s">
        <v>3967</v>
      </c>
      <c r="B2660" s="114" t="s">
        <v>2696</v>
      </c>
      <c r="C2660" s="114" t="s">
        <v>2696</v>
      </c>
      <c r="D2660" s="96" t="s">
        <v>71</v>
      </c>
      <c r="E2660" s="124">
        <v>2029655</v>
      </c>
      <c r="F2660" s="114" t="s">
        <v>3714</v>
      </c>
      <c r="G2660" s="98"/>
      <c r="H2660" s="94" t="s">
        <v>73</v>
      </c>
      <c r="I2660" s="99"/>
      <c r="J2660" s="99"/>
      <c r="K2660" s="99" t="s">
        <v>3976</v>
      </c>
      <c r="L2660" s="99"/>
      <c r="M2660" s="99"/>
      <c r="N2660" s="124" t="s">
        <v>219</v>
      </c>
      <c r="O2660" s="99"/>
    </row>
    <row r="2661" spans="1:15" s="62" customFormat="1" ht="40.5" x14ac:dyDescent="0.2">
      <c r="A2661" s="99" t="s">
        <v>3967</v>
      </c>
      <c r="B2661" s="125" t="s">
        <v>2696</v>
      </c>
      <c r="C2661" s="125" t="s">
        <v>2696</v>
      </c>
      <c r="D2661" s="96" t="s">
        <v>71</v>
      </c>
      <c r="E2661" s="126">
        <v>2029709</v>
      </c>
      <c r="F2661" s="125" t="s">
        <v>3715</v>
      </c>
      <c r="G2661" s="98"/>
      <c r="H2661" s="94" t="s">
        <v>73</v>
      </c>
      <c r="I2661" s="99"/>
      <c r="J2661" s="99"/>
      <c r="K2661" s="99" t="s">
        <v>3976</v>
      </c>
      <c r="L2661" s="99"/>
      <c r="M2661" s="99"/>
      <c r="N2661" s="126" t="s">
        <v>219</v>
      </c>
      <c r="O2661" s="99"/>
    </row>
    <row r="2662" spans="1:15" s="62" customFormat="1" ht="81" x14ac:dyDescent="0.2">
      <c r="A2662" s="99" t="s">
        <v>3967</v>
      </c>
      <c r="B2662" s="114" t="s">
        <v>2696</v>
      </c>
      <c r="C2662" s="114" t="s">
        <v>2696</v>
      </c>
      <c r="D2662" s="96" t="s">
        <v>71</v>
      </c>
      <c r="E2662" s="124">
        <v>2029714</v>
      </c>
      <c r="F2662" s="114" t="s">
        <v>3716</v>
      </c>
      <c r="G2662" s="98"/>
      <c r="H2662" s="94" t="s">
        <v>73</v>
      </c>
      <c r="I2662" s="99"/>
      <c r="J2662" s="99"/>
      <c r="K2662" s="99" t="s">
        <v>3976</v>
      </c>
      <c r="L2662" s="99"/>
      <c r="M2662" s="99"/>
      <c r="N2662" s="124" t="s">
        <v>219</v>
      </c>
      <c r="O2662" s="99"/>
    </row>
    <row r="2663" spans="1:15" s="62" customFormat="1" ht="67.5" x14ac:dyDescent="0.2">
      <c r="A2663" s="99" t="s">
        <v>3967</v>
      </c>
      <c r="B2663" s="125" t="s">
        <v>2696</v>
      </c>
      <c r="C2663" s="125" t="s">
        <v>2696</v>
      </c>
      <c r="D2663" s="96" t="s">
        <v>71</v>
      </c>
      <c r="E2663" s="126">
        <v>2029726</v>
      </c>
      <c r="F2663" s="125" t="s">
        <v>3717</v>
      </c>
      <c r="G2663" s="98"/>
      <c r="H2663" s="94" t="s">
        <v>73</v>
      </c>
      <c r="I2663" s="99"/>
      <c r="J2663" s="99"/>
      <c r="K2663" s="99" t="s">
        <v>3976</v>
      </c>
      <c r="L2663" s="99"/>
      <c r="M2663" s="99"/>
      <c r="N2663" s="126" t="s">
        <v>219</v>
      </c>
      <c r="O2663" s="99"/>
    </row>
    <row r="2664" spans="1:15" s="62" customFormat="1" ht="40.5" x14ac:dyDescent="0.2">
      <c r="A2664" s="99" t="s">
        <v>3967</v>
      </c>
      <c r="B2664" s="114" t="s">
        <v>2696</v>
      </c>
      <c r="C2664" s="114" t="s">
        <v>2696</v>
      </c>
      <c r="D2664" s="96" t="s">
        <v>71</v>
      </c>
      <c r="E2664" s="124">
        <v>2029728</v>
      </c>
      <c r="F2664" s="114" t="s">
        <v>3718</v>
      </c>
      <c r="G2664" s="98"/>
      <c r="H2664" s="94" t="s">
        <v>73</v>
      </c>
      <c r="I2664" s="99"/>
      <c r="J2664" s="99"/>
      <c r="K2664" s="99" t="s">
        <v>3976</v>
      </c>
      <c r="L2664" s="99"/>
      <c r="M2664" s="99"/>
      <c r="N2664" s="124" t="s">
        <v>219</v>
      </c>
      <c r="O2664" s="99"/>
    </row>
    <row r="2665" spans="1:15" s="62" customFormat="1" ht="27" x14ac:dyDescent="0.2">
      <c r="A2665" s="99" t="s">
        <v>3967</v>
      </c>
      <c r="B2665" s="125" t="s">
        <v>2696</v>
      </c>
      <c r="C2665" s="125" t="s">
        <v>2696</v>
      </c>
      <c r="D2665" s="96" t="s">
        <v>71</v>
      </c>
      <c r="E2665" s="126">
        <v>2029804</v>
      </c>
      <c r="F2665" s="125" t="s">
        <v>3719</v>
      </c>
      <c r="G2665" s="98"/>
      <c r="H2665" s="94" t="s">
        <v>73</v>
      </c>
      <c r="I2665" s="99"/>
      <c r="J2665" s="99"/>
      <c r="K2665" s="99" t="s">
        <v>3976</v>
      </c>
      <c r="L2665" s="99"/>
      <c r="M2665" s="99"/>
      <c r="N2665" s="126" t="s">
        <v>219</v>
      </c>
      <c r="O2665" s="99"/>
    </row>
    <row r="2666" spans="1:15" s="62" customFormat="1" ht="27" x14ac:dyDescent="0.2">
      <c r="A2666" s="99" t="s">
        <v>3967</v>
      </c>
      <c r="B2666" s="114" t="s">
        <v>2696</v>
      </c>
      <c r="C2666" s="114" t="s">
        <v>2696</v>
      </c>
      <c r="D2666" s="96" t="s">
        <v>71</v>
      </c>
      <c r="E2666" s="124">
        <v>2029865</v>
      </c>
      <c r="F2666" s="114" t="s">
        <v>3720</v>
      </c>
      <c r="G2666" s="98"/>
      <c r="H2666" s="94" t="s">
        <v>73</v>
      </c>
      <c r="I2666" s="99"/>
      <c r="J2666" s="99"/>
      <c r="K2666" s="99" t="s">
        <v>3976</v>
      </c>
      <c r="L2666" s="99"/>
      <c r="M2666" s="99"/>
      <c r="N2666" s="124" t="s">
        <v>219</v>
      </c>
      <c r="O2666" s="99"/>
    </row>
    <row r="2667" spans="1:15" s="62" customFormat="1" ht="54" x14ac:dyDescent="0.2">
      <c r="A2667" s="99" t="s">
        <v>3967</v>
      </c>
      <c r="B2667" s="125" t="s">
        <v>2696</v>
      </c>
      <c r="C2667" s="125" t="s">
        <v>2696</v>
      </c>
      <c r="D2667" s="96" t="s">
        <v>71</v>
      </c>
      <c r="E2667" s="126">
        <v>2029873</v>
      </c>
      <c r="F2667" s="125" t="s">
        <v>3721</v>
      </c>
      <c r="G2667" s="98"/>
      <c r="H2667" s="94" t="s">
        <v>73</v>
      </c>
      <c r="I2667" s="99"/>
      <c r="J2667" s="99"/>
      <c r="K2667" s="99" t="s">
        <v>3976</v>
      </c>
      <c r="L2667" s="99"/>
      <c r="M2667" s="99"/>
      <c r="N2667" s="126" t="s">
        <v>219</v>
      </c>
      <c r="O2667" s="99"/>
    </row>
    <row r="2668" spans="1:15" s="62" customFormat="1" ht="54" x14ac:dyDescent="0.2">
      <c r="A2668" s="99" t="s">
        <v>3967</v>
      </c>
      <c r="B2668" s="114" t="s">
        <v>2696</v>
      </c>
      <c r="C2668" s="114" t="s">
        <v>2696</v>
      </c>
      <c r="D2668" s="96" t="s">
        <v>71</v>
      </c>
      <c r="E2668" s="124">
        <v>2029875</v>
      </c>
      <c r="F2668" s="114" t="s">
        <v>3722</v>
      </c>
      <c r="G2668" s="98"/>
      <c r="H2668" s="94" t="s">
        <v>73</v>
      </c>
      <c r="I2668" s="99"/>
      <c r="J2668" s="99"/>
      <c r="K2668" s="99" t="s">
        <v>3976</v>
      </c>
      <c r="L2668" s="99"/>
      <c r="M2668" s="99"/>
      <c r="N2668" s="124" t="s">
        <v>219</v>
      </c>
      <c r="O2668" s="99"/>
    </row>
    <row r="2669" spans="1:15" s="62" customFormat="1" ht="40.5" x14ac:dyDescent="0.2">
      <c r="A2669" s="99" t="s">
        <v>3967</v>
      </c>
      <c r="B2669" s="125" t="s">
        <v>2696</v>
      </c>
      <c r="C2669" s="125" t="s">
        <v>2696</v>
      </c>
      <c r="D2669" s="96" t="s">
        <v>71</v>
      </c>
      <c r="E2669" s="126">
        <v>2029876</v>
      </c>
      <c r="F2669" s="125" t="s">
        <v>3723</v>
      </c>
      <c r="G2669" s="98"/>
      <c r="H2669" s="94" t="s">
        <v>73</v>
      </c>
      <c r="I2669" s="99"/>
      <c r="J2669" s="99"/>
      <c r="K2669" s="99" t="s">
        <v>3976</v>
      </c>
      <c r="L2669" s="99"/>
      <c r="M2669" s="99"/>
      <c r="N2669" s="126" t="s">
        <v>219</v>
      </c>
      <c r="O2669" s="99"/>
    </row>
    <row r="2670" spans="1:15" s="62" customFormat="1" ht="54" x14ac:dyDescent="0.2">
      <c r="A2670" s="99" t="s">
        <v>3967</v>
      </c>
      <c r="B2670" s="114" t="s">
        <v>2696</v>
      </c>
      <c r="C2670" s="114" t="s">
        <v>2696</v>
      </c>
      <c r="D2670" s="96" t="s">
        <v>71</v>
      </c>
      <c r="E2670" s="124">
        <v>2029885</v>
      </c>
      <c r="F2670" s="114" t="s">
        <v>3724</v>
      </c>
      <c r="G2670" s="98"/>
      <c r="H2670" s="94" t="s">
        <v>73</v>
      </c>
      <c r="I2670" s="99"/>
      <c r="J2670" s="99"/>
      <c r="K2670" s="99" t="s">
        <v>3976</v>
      </c>
      <c r="L2670" s="99"/>
      <c r="M2670" s="99"/>
      <c r="N2670" s="124" t="s">
        <v>219</v>
      </c>
      <c r="O2670" s="99"/>
    </row>
    <row r="2671" spans="1:15" s="62" customFormat="1" ht="27" x14ac:dyDescent="0.2">
      <c r="A2671" s="99" t="s">
        <v>3967</v>
      </c>
      <c r="B2671" s="125" t="s">
        <v>2697</v>
      </c>
      <c r="C2671" s="125" t="s">
        <v>2697</v>
      </c>
      <c r="D2671" s="96" t="s">
        <v>71</v>
      </c>
      <c r="E2671" s="126">
        <v>2014987</v>
      </c>
      <c r="F2671" s="125" t="s">
        <v>3725</v>
      </c>
      <c r="G2671" s="98"/>
      <c r="H2671" s="94" t="s">
        <v>73</v>
      </c>
      <c r="I2671" s="99"/>
      <c r="J2671" s="99"/>
      <c r="K2671" s="99" t="s">
        <v>3976</v>
      </c>
      <c r="L2671" s="99"/>
      <c r="M2671" s="99"/>
      <c r="N2671" s="126" t="s">
        <v>219</v>
      </c>
      <c r="O2671" s="99"/>
    </row>
    <row r="2672" spans="1:15" s="62" customFormat="1" ht="27" x14ac:dyDescent="0.2">
      <c r="A2672" s="99" t="s">
        <v>3967</v>
      </c>
      <c r="B2672" s="114" t="s">
        <v>2697</v>
      </c>
      <c r="C2672" s="114" t="s">
        <v>2697</v>
      </c>
      <c r="D2672" s="96" t="s">
        <v>71</v>
      </c>
      <c r="E2672" s="124">
        <v>2014988</v>
      </c>
      <c r="F2672" s="114" t="s">
        <v>3726</v>
      </c>
      <c r="G2672" s="98"/>
      <c r="H2672" s="94" t="s">
        <v>73</v>
      </c>
      <c r="I2672" s="99"/>
      <c r="J2672" s="99"/>
      <c r="K2672" s="99" t="s">
        <v>3976</v>
      </c>
      <c r="L2672" s="99"/>
      <c r="M2672" s="99"/>
      <c r="N2672" s="124" t="s">
        <v>219</v>
      </c>
      <c r="O2672" s="99"/>
    </row>
    <row r="2673" spans="1:15" s="62" customFormat="1" ht="54" x14ac:dyDescent="0.2">
      <c r="A2673" s="99" t="s">
        <v>3967</v>
      </c>
      <c r="B2673" s="125" t="s">
        <v>2697</v>
      </c>
      <c r="C2673" s="125" t="s">
        <v>2697</v>
      </c>
      <c r="D2673" s="96" t="s">
        <v>71</v>
      </c>
      <c r="E2673" s="126">
        <v>2016560</v>
      </c>
      <c r="F2673" s="125" t="s">
        <v>3727</v>
      </c>
      <c r="G2673" s="98"/>
      <c r="H2673" s="94" t="s">
        <v>73</v>
      </c>
      <c r="I2673" s="99"/>
      <c r="J2673" s="99"/>
      <c r="K2673" s="99" t="s">
        <v>3976</v>
      </c>
      <c r="L2673" s="99"/>
      <c r="M2673" s="99"/>
      <c r="N2673" s="126" t="s">
        <v>219</v>
      </c>
      <c r="O2673" s="99"/>
    </row>
    <row r="2674" spans="1:15" s="62" customFormat="1" ht="40.5" x14ac:dyDescent="0.2">
      <c r="A2674" s="99" t="s">
        <v>3967</v>
      </c>
      <c r="B2674" s="114" t="s">
        <v>2697</v>
      </c>
      <c r="C2674" s="114" t="s">
        <v>2697</v>
      </c>
      <c r="D2674" s="96" t="s">
        <v>71</v>
      </c>
      <c r="E2674" s="124">
        <v>2016561</v>
      </c>
      <c r="F2674" s="114" t="s">
        <v>3728</v>
      </c>
      <c r="G2674" s="98"/>
      <c r="H2674" s="94" t="s">
        <v>73</v>
      </c>
      <c r="I2674" s="99"/>
      <c r="J2674" s="99"/>
      <c r="K2674" s="99" t="s">
        <v>3976</v>
      </c>
      <c r="L2674" s="99"/>
      <c r="M2674" s="99"/>
      <c r="N2674" s="124" t="s">
        <v>219</v>
      </c>
      <c r="O2674" s="99"/>
    </row>
    <row r="2675" spans="1:15" s="62" customFormat="1" ht="67.5" x14ac:dyDescent="0.2">
      <c r="A2675" s="99" t="s">
        <v>3967</v>
      </c>
      <c r="B2675" s="125" t="s">
        <v>2697</v>
      </c>
      <c r="C2675" s="125" t="s">
        <v>2697</v>
      </c>
      <c r="D2675" s="96" t="s">
        <v>71</v>
      </c>
      <c r="E2675" s="126">
        <v>2016562</v>
      </c>
      <c r="F2675" s="125" t="s">
        <v>3729</v>
      </c>
      <c r="G2675" s="98"/>
      <c r="H2675" s="94" t="s">
        <v>73</v>
      </c>
      <c r="I2675" s="99"/>
      <c r="J2675" s="99"/>
      <c r="K2675" s="99" t="s">
        <v>3976</v>
      </c>
      <c r="L2675" s="99"/>
      <c r="M2675" s="99"/>
      <c r="N2675" s="126" t="s">
        <v>219</v>
      </c>
      <c r="O2675" s="99"/>
    </row>
    <row r="2676" spans="1:15" s="62" customFormat="1" ht="27" x14ac:dyDescent="0.2">
      <c r="A2676" s="99" t="s">
        <v>3967</v>
      </c>
      <c r="B2676" s="114" t="s">
        <v>2697</v>
      </c>
      <c r="C2676" s="114" t="s">
        <v>2697</v>
      </c>
      <c r="D2676" s="96" t="s">
        <v>71</v>
      </c>
      <c r="E2676" s="124">
        <v>2016563</v>
      </c>
      <c r="F2676" s="114" t="s">
        <v>3730</v>
      </c>
      <c r="G2676" s="98"/>
      <c r="H2676" s="94" t="s">
        <v>73</v>
      </c>
      <c r="I2676" s="99"/>
      <c r="J2676" s="99"/>
      <c r="K2676" s="99" t="s">
        <v>3976</v>
      </c>
      <c r="L2676" s="99"/>
      <c r="M2676" s="99"/>
      <c r="N2676" s="124" t="s">
        <v>219</v>
      </c>
      <c r="O2676" s="99"/>
    </row>
    <row r="2677" spans="1:15" s="62" customFormat="1" ht="27" x14ac:dyDescent="0.2">
      <c r="A2677" s="99" t="s">
        <v>3967</v>
      </c>
      <c r="B2677" s="125" t="s">
        <v>2697</v>
      </c>
      <c r="C2677" s="125" t="s">
        <v>2697</v>
      </c>
      <c r="D2677" s="96" t="s">
        <v>71</v>
      </c>
      <c r="E2677" s="126">
        <v>2016571</v>
      </c>
      <c r="F2677" s="125" t="s">
        <v>3731</v>
      </c>
      <c r="G2677" s="98"/>
      <c r="H2677" s="94" t="s">
        <v>73</v>
      </c>
      <c r="I2677" s="99"/>
      <c r="J2677" s="99"/>
      <c r="K2677" s="99" t="s">
        <v>3976</v>
      </c>
      <c r="L2677" s="99"/>
      <c r="M2677" s="99"/>
      <c r="N2677" s="126" t="s">
        <v>219</v>
      </c>
      <c r="O2677" s="99"/>
    </row>
    <row r="2678" spans="1:15" s="62" customFormat="1" ht="40.5" x14ac:dyDescent="0.2">
      <c r="A2678" s="99" t="s">
        <v>3967</v>
      </c>
      <c r="B2678" s="114" t="s">
        <v>2697</v>
      </c>
      <c r="C2678" s="114" t="s">
        <v>2697</v>
      </c>
      <c r="D2678" s="96" t="s">
        <v>71</v>
      </c>
      <c r="E2678" s="124">
        <v>2016572</v>
      </c>
      <c r="F2678" s="114" t="s">
        <v>3732</v>
      </c>
      <c r="G2678" s="98"/>
      <c r="H2678" s="94" t="s">
        <v>73</v>
      </c>
      <c r="I2678" s="99"/>
      <c r="J2678" s="99"/>
      <c r="K2678" s="99" t="s">
        <v>3976</v>
      </c>
      <c r="L2678" s="99"/>
      <c r="M2678" s="99"/>
      <c r="N2678" s="124" t="s">
        <v>219</v>
      </c>
      <c r="O2678" s="99"/>
    </row>
    <row r="2679" spans="1:15" s="62" customFormat="1" ht="67.5" x14ac:dyDescent="0.2">
      <c r="A2679" s="99" t="s">
        <v>3967</v>
      </c>
      <c r="B2679" s="125" t="s">
        <v>2697</v>
      </c>
      <c r="C2679" s="125" t="s">
        <v>2697</v>
      </c>
      <c r="D2679" s="96" t="s">
        <v>71</v>
      </c>
      <c r="E2679" s="126">
        <v>2016580</v>
      </c>
      <c r="F2679" s="125" t="s">
        <v>3733</v>
      </c>
      <c r="G2679" s="98"/>
      <c r="H2679" s="94" t="s">
        <v>73</v>
      </c>
      <c r="I2679" s="99"/>
      <c r="J2679" s="99"/>
      <c r="K2679" s="99" t="s">
        <v>3976</v>
      </c>
      <c r="L2679" s="99"/>
      <c r="M2679" s="99"/>
      <c r="N2679" s="126" t="s">
        <v>219</v>
      </c>
      <c r="O2679" s="99"/>
    </row>
    <row r="2680" spans="1:15" s="62" customFormat="1" ht="27" x14ac:dyDescent="0.2">
      <c r="A2680" s="99" t="s">
        <v>3967</v>
      </c>
      <c r="B2680" s="114" t="s">
        <v>2697</v>
      </c>
      <c r="C2680" s="114" t="s">
        <v>2697</v>
      </c>
      <c r="D2680" s="96" t="s">
        <v>71</v>
      </c>
      <c r="E2680" s="124">
        <v>2016583</v>
      </c>
      <c r="F2680" s="114" t="s">
        <v>3734</v>
      </c>
      <c r="G2680" s="98"/>
      <c r="H2680" s="94" t="s">
        <v>73</v>
      </c>
      <c r="I2680" s="99"/>
      <c r="J2680" s="99"/>
      <c r="K2680" s="99" t="s">
        <v>3976</v>
      </c>
      <c r="L2680" s="99"/>
      <c r="M2680" s="99"/>
      <c r="N2680" s="124" t="s">
        <v>219</v>
      </c>
      <c r="O2680" s="99"/>
    </row>
    <row r="2681" spans="1:15" s="62" customFormat="1" ht="27" x14ac:dyDescent="0.2">
      <c r="A2681" s="99" t="s">
        <v>3967</v>
      </c>
      <c r="B2681" s="125" t="s">
        <v>2697</v>
      </c>
      <c r="C2681" s="125" t="s">
        <v>2697</v>
      </c>
      <c r="D2681" s="96" t="s">
        <v>71</v>
      </c>
      <c r="E2681" s="126">
        <v>2016585</v>
      </c>
      <c r="F2681" s="125" t="s">
        <v>3735</v>
      </c>
      <c r="G2681" s="98"/>
      <c r="H2681" s="94" t="s">
        <v>73</v>
      </c>
      <c r="I2681" s="99"/>
      <c r="J2681" s="99"/>
      <c r="K2681" s="99" t="s">
        <v>3976</v>
      </c>
      <c r="L2681" s="99"/>
      <c r="M2681" s="99"/>
      <c r="N2681" s="126" t="s">
        <v>219</v>
      </c>
      <c r="O2681" s="99"/>
    </row>
    <row r="2682" spans="1:15" s="62" customFormat="1" ht="40.5" x14ac:dyDescent="0.2">
      <c r="A2682" s="99" t="s">
        <v>3967</v>
      </c>
      <c r="B2682" s="114" t="s">
        <v>2697</v>
      </c>
      <c r="C2682" s="114" t="s">
        <v>2697</v>
      </c>
      <c r="D2682" s="96" t="s">
        <v>71</v>
      </c>
      <c r="E2682" s="124">
        <v>2017013</v>
      </c>
      <c r="F2682" s="114" t="s">
        <v>3736</v>
      </c>
      <c r="G2682" s="98"/>
      <c r="H2682" s="94" t="s">
        <v>73</v>
      </c>
      <c r="I2682" s="99"/>
      <c r="J2682" s="99"/>
      <c r="K2682" s="99" t="s">
        <v>3976</v>
      </c>
      <c r="L2682" s="99"/>
      <c r="M2682" s="99"/>
      <c r="N2682" s="124" t="s">
        <v>219</v>
      </c>
      <c r="O2682" s="99"/>
    </row>
    <row r="2683" spans="1:15" s="62" customFormat="1" ht="27" x14ac:dyDescent="0.2">
      <c r="A2683" s="99" t="s">
        <v>3967</v>
      </c>
      <c r="B2683" s="125" t="s">
        <v>2697</v>
      </c>
      <c r="C2683" s="125" t="s">
        <v>2697</v>
      </c>
      <c r="D2683" s="96" t="s">
        <v>71</v>
      </c>
      <c r="E2683" s="126">
        <v>2017926</v>
      </c>
      <c r="F2683" s="125" t="s">
        <v>3737</v>
      </c>
      <c r="G2683" s="98"/>
      <c r="H2683" s="94" t="s">
        <v>73</v>
      </c>
      <c r="I2683" s="99"/>
      <c r="J2683" s="99"/>
      <c r="K2683" s="99" t="s">
        <v>3976</v>
      </c>
      <c r="L2683" s="99"/>
      <c r="M2683" s="99"/>
      <c r="N2683" s="126" t="s">
        <v>219</v>
      </c>
      <c r="O2683" s="99"/>
    </row>
    <row r="2684" spans="1:15" s="62" customFormat="1" ht="54" x14ac:dyDescent="0.2">
      <c r="A2684" s="99" t="s">
        <v>3967</v>
      </c>
      <c r="B2684" s="114" t="s">
        <v>2697</v>
      </c>
      <c r="C2684" s="114" t="s">
        <v>2697</v>
      </c>
      <c r="D2684" s="96" t="s">
        <v>71</v>
      </c>
      <c r="E2684" s="124">
        <v>2017929</v>
      </c>
      <c r="F2684" s="114" t="s">
        <v>3738</v>
      </c>
      <c r="G2684" s="98"/>
      <c r="H2684" s="94" t="s">
        <v>73</v>
      </c>
      <c r="I2684" s="99"/>
      <c r="J2684" s="99"/>
      <c r="K2684" s="99" t="s">
        <v>3976</v>
      </c>
      <c r="L2684" s="99"/>
      <c r="M2684" s="99"/>
      <c r="N2684" s="124" t="s">
        <v>219</v>
      </c>
      <c r="O2684" s="99"/>
    </row>
    <row r="2685" spans="1:15" s="62" customFormat="1" ht="40.5" x14ac:dyDescent="0.2">
      <c r="A2685" s="99" t="s">
        <v>3967</v>
      </c>
      <c r="B2685" s="125" t="s">
        <v>2697</v>
      </c>
      <c r="C2685" s="125" t="s">
        <v>2697</v>
      </c>
      <c r="D2685" s="96" t="s">
        <v>71</v>
      </c>
      <c r="E2685" s="126">
        <v>2017930</v>
      </c>
      <c r="F2685" s="125" t="s">
        <v>3739</v>
      </c>
      <c r="G2685" s="98"/>
      <c r="H2685" s="94" t="s">
        <v>73</v>
      </c>
      <c r="I2685" s="99"/>
      <c r="J2685" s="99"/>
      <c r="K2685" s="99" t="s">
        <v>3976</v>
      </c>
      <c r="L2685" s="99"/>
      <c r="M2685" s="99"/>
      <c r="N2685" s="126" t="s">
        <v>219</v>
      </c>
      <c r="O2685" s="99"/>
    </row>
    <row r="2686" spans="1:15" s="62" customFormat="1" ht="40.5" x14ac:dyDescent="0.2">
      <c r="A2686" s="99" t="s">
        <v>3967</v>
      </c>
      <c r="B2686" s="114" t="s">
        <v>2697</v>
      </c>
      <c r="C2686" s="114" t="s">
        <v>2697</v>
      </c>
      <c r="D2686" s="96" t="s">
        <v>71</v>
      </c>
      <c r="E2686" s="124">
        <v>2017931</v>
      </c>
      <c r="F2686" s="114" t="s">
        <v>3740</v>
      </c>
      <c r="G2686" s="98"/>
      <c r="H2686" s="94" t="s">
        <v>73</v>
      </c>
      <c r="I2686" s="99"/>
      <c r="J2686" s="99"/>
      <c r="K2686" s="99" t="s">
        <v>3976</v>
      </c>
      <c r="L2686" s="99"/>
      <c r="M2686" s="99"/>
      <c r="N2686" s="124" t="s">
        <v>219</v>
      </c>
      <c r="O2686" s="99"/>
    </row>
    <row r="2687" spans="1:15" s="62" customFormat="1" ht="40.5" x14ac:dyDescent="0.2">
      <c r="A2687" s="99" t="s">
        <v>3967</v>
      </c>
      <c r="B2687" s="125" t="s">
        <v>2697</v>
      </c>
      <c r="C2687" s="125" t="s">
        <v>2697</v>
      </c>
      <c r="D2687" s="96" t="s">
        <v>71</v>
      </c>
      <c r="E2687" s="126">
        <v>2017935</v>
      </c>
      <c r="F2687" s="125" t="s">
        <v>3741</v>
      </c>
      <c r="G2687" s="98"/>
      <c r="H2687" s="94" t="s">
        <v>73</v>
      </c>
      <c r="I2687" s="99"/>
      <c r="J2687" s="99"/>
      <c r="K2687" s="99" t="s">
        <v>3976</v>
      </c>
      <c r="L2687" s="99"/>
      <c r="M2687" s="99"/>
      <c r="N2687" s="126" t="s">
        <v>219</v>
      </c>
      <c r="O2687" s="99"/>
    </row>
    <row r="2688" spans="1:15" s="62" customFormat="1" ht="54" x14ac:dyDescent="0.2">
      <c r="A2688" s="99" t="s">
        <v>3967</v>
      </c>
      <c r="B2688" s="114" t="s">
        <v>2697</v>
      </c>
      <c r="C2688" s="114" t="s">
        <v>2697</v>
      </c>
      <c r="D2688" s="96" t="s">
        <v>71</v>
      </c>
      <c r="E2688" s="124">
        <v>2017937</v>
      </c>
      <c r="F2688" s="114" t="s">
        <v>3742</v>
      </c>
      <c r="G2688" s="98"/>
      <c r="H2688" s="94" t="s">
        <v>73</v>
      </c>
      <c r="I2688" s="99"/>
      <c r="J2688" s="99"/>
      <c r="K2688" s="99" t="s">
        <v>3976</v>
      </c>
      <c r="L2688" s="99"/>
      <c r="M2688" s="99"/>
      <c r="N2688" s="124" t="s">
        <v>219</v>
      </c>
      <c r="O2688" s="99"/>
    </row>
    <row r="2689" spans="1:15" s="62" customFormat="1" ht="67.5" x14ac:dyDescent="0.2">
      <c r="A2689" s="99" t="s">
        <v>3967</v>
      </c>
      <c r="B2689" s="125" t="s">
        <v>2697</v>
      </c>
      <c r="C2689" s="125" t="s">
        <v>2697</v>
      </c>
      <c r="D2689" s="96" t="s">
        <v>71</v>
      </c>
      <c r="E2689" s="126">
        <v>2017938</v>
      </c>
      <c r="F2689" s="125" t="s">
        <v>3743</v>
      </c>
      <c r="G2689" s="98"/>
      <c r="H2689" s="94" t="s">
        <v>73</v>
      </c>
      <c r="I2689" s="99"/>
      <c r="J2689" s="99"/>
      <c r="K2689" s="99" t="s">
        <v>3976</v>
      </c>
      <c r="L2689" s="99"/>
      <c r="M2689" s="99"/>
      <c r="N2689" s="126" t="s">
        <v>219</v>
      </c>
      <c r="O2689" s="99"/>
    </row>
    <row r="2690" spans="1:15" s="62" customFormat="1" ht="27" x14ac:dyDescent="0.2">
      <c r="A2690" s="99" t="s">
        <v>3967</v>
      </c>
      <c r="B2690" s="114" t="s">
        <v>2697</v>
      </c>
      <c r="C2690" s="114" t="s">
        <v>2697</v>
      </c>
      <c r="D2690" s="96" t="s">
        <v>71</v>
      </c>
      <c r="E2690" s="124">
        <v>2017939</v>
      </c>
      <c r="F2690" s="114" t="s">
        <v>3744</v>
      </c>
      <c r="G2690" s="98"/>
      <c r="H2690" s="94" t="s">
        <v>73</v>
      </c>
      <c r="I2690" s="99"/>
      <c r="J2690" s="99"/>
      <c r="K2690" s="99" t="s">
        <v>3976</v>
      </c>
      <c r="L2690" s="99"/>
      <c r="M2690" s="99"/>
      <c r="N2690" s="124" t="s">
        <v>219</v>
      </c>
      <c r="O2690" s="99"/>
    </row>
    <row r="2691" spans="1:15" s="62" customFormat="1" ht="27" x14ac:dyDescent="0.2">
      <c r="A2691" s="99" t="s">
        <v>3967</v>
      </c>
      <c r="B2691" s="125" t="s">
        <v>2697</v>
      </c>
      <c r="C2691" s="125" t="s">
        <v>2697</v>
      </c>
      <c r="D2691" s="96" t="s">
        <v>71</v>
      </c>
      <c r="E2691" s="126">
        <v>2017941</v>
      </c>
      <c r="F2691" s="125" t="s">
        <v>3745</v>
      </c>
      <c r="G2691" s="98"/>
      <c r="H2691" s="94" t="s">
        <v>73</v>
      </c>
      <c r="I2691" s="99"/>
      <c r="J2691" s="99"/>
      <c r="K2691" s="99" t="s">
        <v>3976</v>
      </c>
      <c r="L2691" s="99"/>
      <c r="M2691" s="99"/>
      <c r="N2691" s="126" t="s">
        <v>219</v>
      </c>
      <c r="O2691" s="99"/>
    </row>
    <row r="2692" spans="1:15" s="62" customFormat="1" ht="27" x14ac:dyDescent="0.2">
      <c r="A2692" s="99" t="s">
        <v>3967</v>
      </c>
      <c r="B2692" s="114" t="s">
        <v>2697</v>
      </c>
      <c r="C2692" s="114" t="s">
        <v>2697</v>
      </c>
      <c r="D2692" s="96" t="s">
        <v>71</v>
      </c>
      <c r="E2692" s="124">
        <v>2017945</v>
      </c>
      <c r="F2692" s="114" t="s">
        <v>3746</v>
      </c>
      <c r="G2692" s="98"/>
      <c r="H2692" s="94" t="s">
        <v>73</v>
      </c>
      <c r="I2692" s="99"/>
      <c r="J2692" s="99"/>
      <c r="K2692" s="99" t="s">
        <v>3976</v>
      </c>
      <c r="L2692" s="99"/>
      <c r="M2692" s="99"/>
      <c r="N2692" s="124" t="s">
        <v>219</v>
      </c>
      <c r="O2692" s="99"/>
    </row>
    <row r="2693" spans="1:15" s="62" customFormat="1" ht="40.5" x14ac:dyDescent="0.2">
      <c r="A2693" s="99" t="s">
        <v>3967</v>
      </c>
      <c r="B2693" s="125" t="s">
        <v>2697</v>
      </c>
      <c r="C2693" s="125" t="s">
        <v>2697</v>
      </c>
      <c r="D2693" s="96" t="s">
        <v>71</v>
      </c>
      <c r="E2693" s="126">
        <v>2017967</v>
      </c>
      <c r="F2693" s="125" t="s">
        <v>3747</v>
      </c>
      <c r="G2693" s="98"/>
      <c r="H2693" s="94" t="s">
        <v>73</v>
      </c>
      <c r="I2693" s="99"/>
      <c r="J2693" s="99"/>
      <c r="K2693" s="99" t="s">
        <v>3976</v>
      </c>
      <c r="L2693" s="99"/>
      <c r="M2693" s="99"/>
      <c r="N2693" s="126" t="s">
        <v>219</v>
      </c>
      <c r="O2693" s="99"/>
    </row>
    <row r="2694" spans="1:15" s="62" customFormat="1" ht="27" x14ac:dyDescent="0.2">
      <c r="A2694" s="99" t="s">
        <v>3967</v>
      </c>
      <c r="B2694" s="114" t="s">
        <v>2697</v>
      </c>
      <c r="C2694" s="114" t="s">
        <v>2697</v>
      </c>
      <c r="D2694" s="96" t="s">
        <v>71</v>
      </c>
      <c r="E2694" s="124">
        <v>2024815</v>
      </c>
      <c r="F2694" s="114" t="s">
        <v>3748</v>
      </c>
      <c r="G2694" s="98"/>
      <c r="H2694" s="94" t="s">
        <v>73</v>
      </c>
      <c r="I2694" s="99"/>
      <c r="J2694" s="99"/>
      <c r="K2694" s="99" t="s">
        <v>3976</v>
      </c>
      <c r="L2694" s="99"/>
      <c r="M2694" s="99"/>
      <c r="N2694" s="124" t="s">
        <v>219</v>
      </c>
      <c r="O2694" s="99"/>
    </row>
    <row r="2695" spans="1:15" s="62" customFormat="1" ht="27" x14ac:dyDescent="0.2">
      <c r="A2695" s="99" t="s">
        <v>3967</v>
      </c>
      <c r="B2695" s="125" t="s">
        <v>2697</v>
      </c>
      <c r="C2695" s="125" t="s">
        <v>2697</v>
      </c>
      <c r="D2695" s="96" t="s">
        <v>71</v>
      </c>
      <c r="E2695" s="126">
        <v>2024815</v>
      </c>
      <c r="F2695" s="125" t="s">
        <v>3749</v>
      </c>
      <c r="G2695" s="98"/>
      <c r="H2695" s="94" t="s">
        <v>73</v>
      </c>
      <c r="I2695" s="99"/>
      <c r="J2695" s="99"/>
      <c r="K2695" s="99" t="s">
        <v>3976</v>
      </c>
      <c r="L2695" s="99"/>
      <c r="M2695" s="99"/>
      <c r="N2695" s="126" t="s">
        <v>219</v>
      </c>
      <c r="O2695" s="99"/>
    </row>
    <row r="2696" spans="1:15" s="62" customFormat="1" ht="27" x14ac:dyDescent="0.2">
      <c r="A2696" s="99" t="s">
        <v>3967</v>
      </c>
      <c r="B2696" s="114" t="s">
        <v>2697</v>
      </c>
      <c r="C2696" s="114" t="s">
        <v>2697</v>
      </c>
      <c r="D2696" s="96" t="s">
        <v>71</v>
      </c>
      <c r="E2696" s="124">
        <v>2024818</v>
      </c>
      <c r="F2696" s="114" t="s">
        <v>3750</v>
      </c>
      <c r="G2696" s="98"/>
      <c r="H2696" s="94" t="s">
        <v>73</v>
      </c>
      <c r="I2696" s="99"/>
      <c r="J2696" s="99"/>
      <c r="K2696" s="99" t="s">
        <v>3976</v>
      </c>
      <c r="L2696" s="99"/>
      <c r="M2696" s="99"/>
      <c r="N2696" s="124" t="s">
        <v>219</v>
      </c>
      <c r="O2696" s="99"/>
    </row>
    <row r="2697" spans="1:15" s="62" customFormat="1" ht="27" x14ac:dyDescent="0.2">
      <c r="A2697" s="99" t="s">
        <v>3967</v>
      </c>
      <c r="B2697" s="125" t="s">
        <v>2697</v>
      </c>
      <c r="C2697" s="125" t="s">
        <v>2697</v>
      </c>
      <c r="D2697" s="96" t="s">
        <v>71</v>
      </c>
      <c r="E2697" s="126">
        <v>2025630</v>
      </c>
      <c r="F2697" s="125" t="s">
        <v>3751</v>
      </c>
      <c r="G2697" s="98"/>
      <c r="H2697" s="94" t="s">
        <v>73</v>
      </c>
      <c r="I2697" s="99"/>
      <c r="J2697" s="99"/>
      <c r="K2697" s="99" t="s">
        <v>3976</v>
      </c>
      <c r="L2697" s="99"/>
      <c r="M2697" s="99"/>
      <c r="N2697" s="126" t="s">
        <v>219</v>
      </c>
      <c r="O2697" s="99"/>
    </row>
    <row r="2698" spans="1:15" s="62" customFormat="1" ht="27" x14ac:dyDescent="0.2">
      <c r="A2698" s="99" t="s">
        <v>3967</v>
      </c>
      <c r="B2698" s="114" t="s">
        <v>2697</v>
      </c>
      <c r="C2698" s="114" t="s">
        <v>2697</v>
      </c>
      <c r="D2698" s="96" t="s">
        <v>71</v>
      </c>
      <c r="E2698" s="124">
        <v>2026741</v>
      </c>
      <c r="F2698" s="114" t="s">
        <v>3752</v>
      </c>
      <c r="G2698" s="98"/>
      <c r="H2698" s="94" t="s">
        <v>73</v>
      </c>
      <c r="I2698" s="99"/>
      <c r="J2698" s="99"/>
      <c r="K2698" s="99" t="s">
        <v>3976</v>
      </c>
      <c r="L2698" s="99"/>
      <c r="M2698" s="99"/>
      <c r="N2698" s="124" t="s">
        <v>219</v>
      </c>
      <c r="O2698" s="99"/>
    </row>
    <row r="2699" spans="1:15" s="62" customFormat="1" ht="40.5" x14ac:dyDescent="0.2">
      <c r="A2699" s="99" t="s">
        <v>3967</v>
      </c>
      <c r="B2699" s="125" t="s">
        <v>2697</v>
      </c>
      <c r="C2699" s="125" t="s">
        <v>2697</v>
      </c>
      <c r="D2699" s="96" t="s">
        <v>71</v>
      </c>
      <c r="E2699" s="126">
        <v>2027456</v>
      </c>
      <c r="F2699" s="125" t="s">
        <v>3753</v>
      </c>
      <c r="G2699" s="98"/>
      <c r="H2699" s="94" t="s">
        <v>73</v>
      </c>
      <c r="I2699" s="99"/>
      <c r="J2699" s="99"/>
      <c r="K2699" s="99" t="s">
        <v>3976</v>
      </c>
      <c r="L2699" s="99"/>
      <c r="M2699" s="99"/>
      <c r="N2699" s="126" t="s">
        <v>219</v>
      </c>
      <c r="O2699" s="99"/>
    </row>
    <row r="2700" spans="1:15" s="62" customFormat="1" ht="27" x14ac:dyDescent="0.2">
      <c r="A2700" s="99" t="s">
        <v>3967</v>
      </c>
      <c r="B2700" s="114" t="s">
        <v>2697</v>
      </c>
      <c r="C2700" s="114" t="s">
        <v>2697</v>
      </c>
      <c r="D2700" s="96" t="s">
        <v>71</v>
      </c>
      <c r="E2700" s="124">
        <v>2027473</v>
      </c>
      <c r="F2700" s="114" t="s">
        <v>3754</v>
      </c>
      <c r="G2700" s="98"/>
      <c r="H2700" s="94" t="s">
        <v>73</v>
      </c>
      <c r="I2700" s="99"/>
      <c r="J2700" s="99"/>
      <c r="K2700" s="99" t="s">
        <v>3976</v>
      </c>
      <c r="L2700" s="99"/>
      <c r="M2700" s="99"/>
      <c r="N2700" s="124" t="s">
        <v>219</v>
      </c>
      <c r="O2700" s="99"/>
    </row>
    <row r="2701" spans="1:15" s="62" customFormat="1" ht="27" x14ac:dyDescent="0.2">
      <c r="A2701" s="99" t="s">
        <v>3967</v>
      </c>
      <c r="B2701" s="125" t="s">
        <v>2697</v>
      </c>
      <c r="C2701" s="125" t="s">
        <v>2697</v>
      </c>
      <c r="D2701" s="96" t="s">
        <v>71</v>
      </c>
      <c r="E2701" s="126">
        <v>2029226</v>
      </c>
      <c r="F2701" s="125" t="s">
        <v>3755</v>
      </c>
      <c r="G2701" s="98"/>
      <c r="H2701" s="94" t="s">
        <v>73</v>
      </c>
      <c r="I2701" s="99"/>
      <c r="J2701" s="99"/>
      <c r="K2701" s="99" t="s">
        <v>3976</v>
      </c>
      <c r="L2701" s="99"/>
      <c r="M2701" s="99"/>
      <c r="N2701" s="126" t="s">
        <v>219</v>
      </c>
      <c r="O2701" s="99"/>
    </row>
    <row r="2702" spans="1:15" s="62" customFormat="1" ht="27" x14ac:dyDescent="0.2">
      <c r="A2702" s="99" t="s">
        <v>3967</v>
      </c>
      <c r="B2702" s="114" t="s">
        <v>2697</v>
      </c>
      <c r="C2702" s="114" t="s">
        <v>2697</v>
      </c>
      <c r="D2702" s="96" t="s">
        <v>71</v>
      </c>
      <c r="E2702" s="124" t="s">
        <v>3973</v>
      </c>
      <c r="F2702" s="114" t="s">
        <v>3438</v>
      </c>
      <c r="G2702" s="98"/>
      <c r="H2702" s="94" t="s">
        <v>73</v>
      </c>
      <c r="I2702" s="99"/>
      <c r="J2702" s="99"/>
      <c r="K2702" s="99" t="s">
        <v>3976</v>
      </c>
      <c r="L2702" s="99"/>
      <c r="M2702" s="99"/>
      <c r="N2702" s="124" t="s">
        <v>219</v>
      </c>
      <c r="O2702" s="99"/>
    </row>
    <row r="2703" spans="1:15" s="62" customFormat="1" ht="27" x14ac:dyDescent="0.2">
      <c r="A2703" s="99" t="s">
        <v>3967</v>
      </c>
      <c r="B2703" s="125" t="s">
        <v>2698</v>
      </c>
      <c r="C2703" s="125" t="s">
        <v>2698</v>
      </c>
      <c r="D2703" s="96" t="s">
        <v>71</v>
      </c>
      <c r="E2703" s="126">
        <v>2019510</v>
      </c>
      <c r="F2703" s="125" t="s">
        <v>3756</v>
      </c>
      <c r="G2703" s="98"/>
      <c r="H2703" s="94" t="s">
        <v>73</v>
      </c>
      <c r="I2703" s="99"/>
      <c r="J2703" s="99"/>
      <c r="K2703" s="99" t="s">
        <v>3976</v>
      </c>
      <c r="L2703" s="99"/>
      <c r="M2703" s="99"/>
      <c r="N2703" s="126" t="s">
        <v>219</v>
      </c>
      <c r="O2703" s="99"/>
    </row>
    <row r="2704" spans="1:15" s="62" customFormat="1" ht="40.5" x14ac:dyDescent="0.2">
      <c r="A2704" s="99" t="s">
        <v>3967</v>
      </c>
      <c r="B2704" s="114" t="s">
        <v>2699</v>
      </c>
      <c r="C2704" s="114" t="s">
        <v>2699</v>
      </c>
      <c r="D2704" s="96" t="s">
        <v>71</v>
      </c>
      <c r="E2704" s="124">
        <v>2026740</v>
      </c>
      <c r="F2704" s="114" t="s">
        <v>3757</v>
      </c>
      <c r="G2704" s="98"/>
      <c r="H2704" s="94" t="s">
        <v>73</v>
      </c>
      <c r="I2704" s="99"/>
      <c r="J2704" s="99"/>
      <c r="K2704" s="99" t="s">
        <v>3976</v>
      </c>
      <c r="L2704" s="99"/>
      <c r="M2704" s="99"/>
      <c r="N2704" s="124" t="s">
        <v>219</v>
      </c>
      <c r="O2704" s="99"/>
    </row>
    <row r="2705" spans="1:15" s="62" customFormat="1" ht="40.5" x14ac:dyDescent="0.2">
      <c r="A2705" s="99" t="s">
        <v>3967</v>
      </c>
      <c r="B2705" s="125" t="s">
        <v>2699</v>
      </c>
      <c r="C2705" s="125" t="s">
        <v>2699</v>
      </c>
      <c r="D2705" s="96" t="s">
        <v>71</v>
      </c>
      <c r="E2705" s="126">
        <v>2027490</v>
      </c>
      <c r="F2705" s="125" t="s">
        <v>3007</v>
      </c>
      <c r="G2705" s="98"/>
      <c r="H2705" s="94" t="s">
        <v>73</v>
      </c>
      <c r="I2705" s="99"/>
      <c r="J2705" s="99"/>
      <c r="K2705" s="99" t="s">
        <v>3976</v>
      </c>
      <c r="L2705" s="99"/>
      <c r="M2705" s="99"/>
      <c r="N2705" s="126" t="s">
        <v>219</v>
      </c>
      <c r="O2705" s="99"/>
    </row>
    <row r="2706" spans="1:15" s="62" customFormat="1" ht="27" x14ac:dyDescent="0.2">
      <c r="A2706" s="99" t="s">
        <v>3967</v>
      </c>
      <c r="B2706" s="114" t="s">
        <v>2699</v>
      </c>
      <c r="C2706" s="114" t="s">
        <v>2699</v>
      </c>
      <c r="D2706" s="96" t="s">
        <v>71</v>
      </c>
      <c r="E2706" s="124">
        <v>2028373</v>
      </c>
      <c r="F2706" s="114" t="s">
        <v>3758</v>
      </c>
      <c r="G2706" s="98"/>
      <c r="H2706" s="94" t="s">
        <v>73</v>
      </c>
      <c r="I2706" s="99"/>
      <c r="J2706" s="99"/>
      <c r="K2706" s="99" t="s">
        <v>3976</v>
      </c>
      <c r="L2706" s="99"/>
      <c r="M2706" s="99"/>
      <c r="N2706" s="124" t="s">
        <v>219</v>
      </c>
      <c r="O2706" s="99"/>
    </row>
    <row r="2707" spans="1:15" s="62" customFormat="1" ht="67.5" x14ac:dyDescent="0.2">
      <c r="A2707" s="99" t="s">
        <v>3967</v>
      </c>
      <c r="B2707" s="125" t="s">
        <v>2699</v>
      </c>
      <c r="C2707" s="125" t="s">
        <v>2699</v>
      </c>
      <c r="D2707" s="96" t="s">
        <v>71</v>
      </c>
      <c r="E2707" s="126">
        <v>2029398</v>
      </c>
      <c r="F2707" s="125" t="s">
        <v>3759</v>
      </c>
      <c r="G2707" s="98"/>
      <c r="H2707" s="94" t="s">
        <v>73</v>
      </c>
      <c r="I2707" s="99"/>
      <c r="J2707" s="99"/>
      <c r="K2707" s="99" t="s">
        <v>3976</v>
      </c>
      <c r="L2707" s="99"/>
      <c r="M2707" s="99"/>
      <c r="N2707" s="126" t="s">
        <v>219</v>
      </c>
      <c r="O2707" s="99"/>
    </row>
    <row r="2708" spans="1:15" s="62" customFormat="1" ht="27" x14ac:dyDescent="0.2">
      <c r="A2708" s="99" t="s">
        <v>3967</v>
      </c>
      <c r="B2708" s="114" t="s">
        <v>2699</v>
      </c>
      <c r="C2708" s="114" t="s">
        <v>2699</v>
      </c>
      <c r="D2708" s="96" t="s">
        <v>71</v>
      </c>
      <c r="E2708" s="124">
        <v>2029605</v>
      </c>
      <c r="F2708" s="114" t="s">
        <v>3760</v>
      </c>
      <c r="G2708" s="98"/>
      <c r="H2708" s="94" t="s">
        <v>73</v>
      </c>
      <c r="I2708" s="99"/>
      <c r="J2708" s="99"/>
      <c r="K2708" s="99" t="s">
        <v>3976</v>
      </c>
      <c r="L2708" s="99"/>
      <c r="M2708" s="99"/>
      <c r="N2708" s="124" t="s">
        <v>219</v>
      </c>
      <c r="O2708" s="99"/>
    </row>
    <row r="2709" spans="1:15" s="62" customFormat="1" ht="67.5" x14ac:dyDescent="0.2">
      <c r="A2709" s="99" t="s">
        <v>3967</v>
      </c>
      <c r="B2709" s="125" t="s">
        <v>2699</v>
      </c>
      <c r="C2709" s="125" t="s">
        <v>2699</v>
      </c>
      <c r="D2709" s="96" t="s">
        <v>71</v>
      </c>
      <c r="E2709" s="126">
        <v>2029899</v>
      </c>
      <c r="F2709" s="125" t="s">
        <v>3761</v>
      </c>
      <c r="G2709" s="98"/>
      <c r="H2709" s="94" t="s">
        <v>73</v>
      </c>
      <c r="I2709" s="99"/>
      <c r="J2709" s="99"/>
      <c r="K2709" s="99" t="s">
        <v>3976</v>
      </c>
      <c r="L2709" s="99"/>
      <c r="M2709" s="99"/>
      <c r="N2709" s="126" t="s">
        <v>219</v>
      </c>
      <c r="O2709" s="99"/>
    </row>
    <row r="2710" spans="1:15" s="62" customFormat="1" ht="27" x14ac:dyDescent="0.2">
      <c r="A2710" s="99" t="s">
        <v>3967</v>
      </c>
      <c r="B2710" s="114" t="s">
        <v>706</v>
      </c>
      <c r="C2710" s="114" t="s">
        <v>706</v>
      </c>
      <c r="D2710" s="96" t="s">
        <v>71</v>
      </c>
      <c r="E2710" s="124">
        <v>2014984</v>
      </c>
      <c r="F2710" s="114" t="s">
        <v>3762</v>
      </c>
      <c r="G2710" s="98"/>
      <c r="H2710" s="94" t="s">
        <v>73</v>
      </c>
      <c r="I2710" s="99"/>
      <c r="J2710" s="99"/>
      <c r="K2710" s="99" t="s">
        <v>3976</v>
      </c>
      <c r="L2710" s="99"/>
      <c r="M2710" s="99"/>
      <c r="N2710" s="124" t="s">
        <v>219</v>
      </c>
      <c r="O2710" s="99"/>
    </row>
    <row r="2711" spans="1:15" s="62" customFormat="1" ht="54" x14ac:dyDescent="0.2">
      <c r="A2711" s="99" t="s">
        <v>3967</v>
      </c>
      <c r="B2711" s="125" t="s">
        <v>706</v>
      </c>
      <c r="C2711" s="125" t="s">
        <v>706</v>
      </c>
      <c r="D2711" s="96" t="s">
        <v>71</v>
      </c>
      <c r="E2711" s="126">
        <v>2015028</v>
      </c>
      <c r="F2711" s="125" t="s">
        <v>3763</v>
      </c>
      <c r="G2711" s="98"/>
      <c r="H2711" s="94" t="s">
        <v>73</v>
      </c>
      <c r="I2711" s="99"/>
      <c r="J2711" s="99"/>
      <c r="K2711" s="99" t="s">
        <v>3976</v>
      </c>
      <c r="L2711" s="99"/>
      <c r="M2711" s="99"/>
      <c r="N2711" s="126" t="s">
        <v>219</v>
      </c>
      <c r="O2711" s="99"/>
    </row>
    <row r="2712" spans="1:15" s="62" customFormat="1" ht="27" x14ac:dyDescent="0.2">
      <c r="A2712" s="99" t="s">
        <v>3967</v>
      </c>
      <c r="B2712" s="114" t="s">
        <v>706</v>
      </c>
      <c r="C2712" s="114" t="s">
        <v>706</v>
      </c>
      <c r="D2712" s="96" t="s">
        <v>71</v>
      </c>
      <c r="E2712" s="124">
        <v>2015701</v>
      </c>
      <c r="F2712" s="114" t="s">
        <v>3764</v>
      </c>
      <c r="G2712" s="98"/>
      <c r="H2712" s="94" t="s">
        <v>73</v>
      </c>
      <c r="I2712" s="99"/>
      <c r="J2712" s="99"/>
      <c r="K2712" s="99" t="s">
        <v>3976</v>
      </c>
      <c r="L2712" s="99"/>
      <c r="M2712" s="99"/>
      <c r="N2712" s="124" t="s">
        <v>219</v>
      </c>
      <c r="O2712" s="99"/>
    </row>
    <row r="2713" spans="1:15" s="62" customFormat="1" ht="27" x14ac:dyDescent="0.2">
      <c r="A2713" s="99" t="s">
        <v>3967</v>
      </c>
      <c r="B2713" s="125" t="s">
        <v>706</v>
      </c>
      <c r="C2713" s="125" t="s">
        <v>706</v>
      </c>
      <c r="D2713" s="96" t="s">
        <v>71</v>
      </c>
      <c r="E2713" s="126">
        <v>2015702</v>
      </c>
      <c r="F2713" s="125" t="s">
        <v>3765</v>
      </c>
      <c r="G2713" s="98"/>
      <c r="H2713" s="94" t="s">
        <v>73</v>
      </c>
      <c r="I2713" s="99"/>
      <c r="J2713" s="99"/>
      <c r="K2713" s="99" t="s">
        <v>3976</v>
      </c>
      <c r="L2713" s="99"/>
      <c r="M2713" s="99"/>
      <c r="N2713" s="126" t="s">
        <v>219</v>
      </c>
      <c r="O2713" s="99"/>
    </row>
    <row r="2714" spans="1:15" s="62" customFormat="1" ht="27" x14ac:dyDescent="0.2">
      <c r="A2714" s="99" t="s">
        <v>3967</v>
      </c>
      <c r="B2714" s="114" t="s">
        <v>706</v>
      </c>
      <c r="C2714" s="114" t="s">
        <v>706</v>
      </c>
      <c r="D2714" s="96" t="s">
        <v>71</v>
      </c>
      <c r="E2714" s="124">
        <v>2015703</v>
      </c>
      <c r="F2714" s="114" t="s">
        <v>1983</v>
      </c>
      <c r="G2714" s="98"/>
      <c r="H2714" s="94" t="s">
        <v>73</v>
      </c>
      <c r="I2714" s="99"/>
      <c r="J2714" s="99"/>
      <c r="K2714" s="99" t="s">
        <v>3976</v>
      </c>
      <c r="L2714" s="99"/>
      <c r="M2714" s="99"/>
      <c r="N2714" s="124" t="s">
        <v>219</v>
      </c>
      <c r="O2714" s="99"/>
    </row>
    <row r="2715" spans="1:15" s="62" customFormat="1" ht="27" x14ac:dyDescent="0.2">
      <c r="A2715" s="99" t="s">
        <v>3967</v>
      </c>
      <c r="B2715" s="125" t="s">
        <v>706</v>
      </c>
      <c r="C2715" s="125" t="s">
        <v>706</v>
      </c>
      <c r="D2715" s="96" t="s">
        <v>71</v>
      </c>
      <c r="E2715" s="126">
        <v>2015707</v>
      </c>
      <c r="F2715" s="125" t="s">
        <v>3766</v>
      </c>
      <c r="G2715" s="98"/>
      <c r="H2715" s="94" t="s">
        <v>73</v>
      </c>
      <c r="I2715" s="99"/>
      <c r="J2715" s="99"/>
      <c r="K2715" s="99" t="s">
        <v>3976</v>
      </c>
      <c r="L2715" s="99"/>
      <c r="M2715" s="99"/>
      <c r="N2715" s="126" t="s">
        <v>219</v>
      </c>
      <c r="O2715" s="99"/>
    </row>
    <row r="2716" spans="1:15" s="62" customFormat="1" ht="27" x14ac:dyDescent="0.2">
      <c r="A2716" s="99" t="s">
        <v>3967</v>
      </c>
      <c r="B2716" s="114" t="s">
        <v>706</v>
      </c>
      <c r="C2716" s="114" t="s">
        <v>706</v>
      </c>
      <c r="D2716" s="96" t="s">
        <v>71</v>
      </c>
      <c r="E2716" s="124">
        <v>2015708</v>
      </c>
      <c r="F2716" s="114" t="s">
        <v>3767</v>
      </c>
      <c r="G2716" s="98"/>
      <c r="H2716" s="94" t="s">
        <v>73</v>
      </c>
      <c r="I2716" s="99"/>
      <c r="J2716" s="99"/>
      <c r="K2716" s="99" t="s">
        <v>3976</v>
      </c>
      <c r="L2716" s="99"/>
      <c r="M2716" s="99"/>
      <c r="N2716" s="124" t="s">
        <v>219</v>
      </c>
      <c r="O2716" s="99"/>
    </row>
    <row r="2717" spans="1:15" s="62" customFormat="1" ht="27" x14ac:dyDescent="0.2">
      <c r="A2717" s="99" t="s">
        <v>3967</v>
      </c>
      <c r="B2717" s="125" t="s">
        <v>706</v>
      </c>
      <c r="C2717" s="125" t="s">
        <v>706</v>
      </c>
      <c r="D2717" s="96" t="s">
        <v>71</v>
      </c>
      <c r="E2717" s="126">
        <v>2015710</v>
      </c>
      <c r="F2717" s="125" t="s">
        <v>3768</v>
      </c>
      <c r="G2717" s="98"/>
      <c r="H2717" s="94" t="s">
        <v>73</v>
      </c>
      <c r="I2717" s="99"/>
      <c r="J2717" s="99"/>
      <c r="K2717" s="99" t="s">
        <v>3976</v>
      </c>
      <c r="L2717" s="99"/>
      <c r="M2717" s="99"/>
      <c r="N2717" s="126" t="s">
        <v>219</v>
      </c>
      <c r="O2717" s="99"/>
    </row>
    <row r="2718" spans="1:15" s="62" customFormat="1" ht="27" x14ac:dyDescent="0.2">
      <c r="A2718" s="99" t="s">
        <v>3967</v>
      </c>
      <c r="B2718" s="114" t="s">
        <v>706</v>
      </c>
      <c r="C2718" s="114" t="s">
        <v>706</v>
      </c>
      <c r="D2718" s="96" t="s">
        <v>71</v>
      </c>
      <c r="E2718" s="124">
        <v>2015711</v>
      </c>
      <c r="F2718" s="114" t="s">
        <v>3769</v>
      </c>
      <c r="G2718" s="98"/>
      <c r="H2718" s="94" t="s">
        <v>73</v>
      </c>
      <c r="I2718" s="99"/>
      <c r="J2718" s="99"/>
      <c r="K2718" s="99" t="s">
        <v>3976</v>
      </c>
      <c r="L2718" s="99"/>
      <c r="M2718" s="99"/>
      <c r="N2718" s="124" t="s">
        <v>219</v>
      </c>
      <c r="O2718" s="99"/>
    </row>
    <row r="2719" spans="1:15" s="62" customFormat="1" ht="27" x14ac:dyDescent="0.2">
      <c r="A2719" s="99" t="s">
        <v>3967</v>
      </c>
      <c r="B2719" s="125" t="s">
        <v>706</v>
      </c>
      <c r="C2719" s="125" t="s">
        <v>706</v>
      </c>
      <c r="D2719" s="96" t="s">
        <v>71</v>
      </c>
      <c r="E2719" s="126">
        <v>2015712</v>
      </c>
      <c r="F2719" s="125" t="s">
        <v>3770</v>
      </c>
      <c r="G2719" s="98"/>
      <c r="H2719" s="94" t="s">
        <v>73</v>
      </c>
      <c r="I2719" s="99"/>
      <c r="J2719" s="99"/>
      <c r="K2719" s="99" t="s">
        <v>3976</v>
      </c>
      <c r="L2719" s="99"/>
      <c r="M2719" s="99"/>
      <c r="N2719" s="126" t="s">
        <v>219</v>
      </c>
      <c r="O2719" s="99"/>
    </row>
    <row r="2720" spans="1:15" s="62" customFormat="1" ht="40.5" x14ac:dyDescent="0.2">
      <c r="A2720" s="99" t="s">
        <v>3967</v>
      </c>
      <c r="B2720" s="114" t="s">
        <v>706</v>
      </c>
      <c r="C2720" s="114" t="s">
        <v>706</v>
      </c>
      <c r="D2720" s="96" t="s">
        <v>71</v>
      </c>
      <c r="E2720" s="124">
        <v>2015713</v>
      </c>
      <c r="F2720" s="114" t="s">
        <v>3771</v>
      </c>
      <c r="G2720" s="98"/>
      <c r="H2720" s="94" t="s">
        <v>73</v>
      </c>
      <c r="I2720" s="99"/>
      <c r="J2720" s="99"/>
      <c r="K2720" s="99" t="s">
        <v>3976</v>
      </c>
      <c r="L2720" s="99"/>
      <c r="M2720" s="99"/>
      <c r="N2720" s="124" t="s">
        <v>219</v>
      </c>
      <c r="O2720" s="99"/>
    </row>
    <row r="2721" spans="1:15" s="62" customFormat="1" ht="27" x14ac:dyDescent="0.2">
      <c r="A2721" s="99" t="s">
        <v>3967</v>
      </c>
      <c r="B2721" s="125" t="s">
        <v>706</v>
      </c>
      <c r="C2721" s="125" t="s">
        <v>706</v>
      </c>
      <c r="D2721" s="96" t="s">
        <v>71</v>
      </c>
      <c r="E2721" s="126">
        <v>2015714</v>
      </c>
      <c r="F2721" s="125" t="s">
        <v>3772</v>
      </c>
      <c r="G2721" s="98"/>
      <c r="H2721" s="94" t="s">
        <v>73</v>
      </c>
      <c r="I2721" s="99"/>
      <c r="J2721" s="99"/>
      <c r="K2721" s="99" t="s">
        <v>3976</v>
      </c>
      <c r="L2721" s="99"/>
      <c r="M2721" s="99"/>
      <c r="N2721" s="126" t="s">
        <v>219</v>
      </c>
      <c r="O2721" s="99"/>
    </row>
    <row r="2722" spans="1:15" s="62" customFormat="1" ht="27" x14ac:dyDescent="0.2">
      <c r="A2722" s="99" t="s">
        <v>3967</v>
      </c>
      <c r="B2722" s="114" t="s">
        <v>706</v>
      </c>
      <c r="C2722" s="114" t="s">
        <v>706</v>
      </c>
      <c r="D2722" s="96" t="s">
        <v>71</v>
      </c>
      <c r="E2722" s="124">
        <v>2015716</v>
      </c>
      <c r="F2722" s="114" t="s">
        <v>3773</v>
      </c>
      <c r="G2722" s="98"/>
      <c r="H2722" s="94" t="s">
        <v>73</v>
      </c>
      <c r="I2722" s="99"/>
      <c r="J2722" s="99"/>
      <c r="K2722" s="99" t="s">
        <v>3976</v>
      </c>
      <c r="L2722" s="99"/>
      <c r="M2722" s="99"/>
      <c r="N2722" s="124" t="s">
        <v>219</v>
      </c>
      <c r="O2722" s="99"/>
    </row>
    <row r="2723" spans="1:15" s="62" customFormat="1" ht="54" x14ac:dyDescent="0.2">
      <c r="A2723" s="99" t="s">
        <v>3967</v>
      </c>
      <c r="B2723" s="125" t="s">
        <v>706</v>
      </c>
      <c r="C2723" s="125" t="s">
        <v>706</v>
      </c>
      <c r="D2723" s="96" t="s">
        <v>71</v>
      </c>
      <c r="E2723" s="126">
        <v>2015720</v>
      </c>
      <c r="F2723" s="125" t="s">
        <v>3774</v>
      </c>
      <c r="G2723" s="98"/>
      <c r="H2723" s="94" t="s">
        <v>73</v>
      </c>
      <c r="I2723" s="99"/>
      <c r="J2723" s="99"/>
      <c r="K2723" s="99" t="s">
        <v>3976</v>
      </c>
      <c r="L2723" s="99"/>
      <c r="M2723" s="99"/>
      <c r="N2723" s="126" t="s">
        <v>219</v>
      </c>
      <c r="O2723" s="99"/>
    </row>
    <row r="2724" spans="1:15" s="62" customFormat="1" ht="27" x14ac:dyDescent="0.2">
      <c r="A2724" s="99" t="s">
        <v>3967</v>
      </c>
      <c r="B2724" s="114" t="s">
        <v>706</v>
      </c>
      <c r="C2724" s="114" t="s">
        <v>706</v>
      </c>
      <c r="D2724" s="96" t="s">
        <v>71</v>
      </c>
      <c r="E2724" s="124">
        <v>2015734</v>
      </c>
      <c r="F2724" s="114" t="s">
        <v>3775</v>
      </c>
      <c r="G2724" s="98"/>
      <c r="H2724" s="94" t="s">
        <v>73</v>
      </c>
      <c r="I2724" s="99"/>
      <c r="J2724" s="99"/>
      <c r="K2724" s="99" t="s">
        <v>3976</v>
      </c>
      <c r="L2724" s="99"/>
      <c r="M2724" s="99"/>
      <c r="N2724" s="124" t="s">
        <v>219</v>
      </c>
      <c r="O2724" s="99"/>
    </row>
    <row r="2725" spans="1:15" s="62" customFormat="1" ht="27" x14ac:dyDescent="0.2">
      <c r="A2725" s="99" t="s">
        <v>3967</v>
      </c>
      <c r="B2725" s="125" t="s">
        <v>706</v>
      </c>
      <c r="C2725" s="125" t="s">
        <v>706</v>
      </c>
      <c r="D2725" s="96" t="s">
        <v>71</v>
      </c>
      <c r="E2725" s="126">
        <v>2015740</v>
      </c>
      <c r="F2725" s="125" t="s">
        <v>3776</v>
      </c>
      <c r="G2725" s="98"/>
      <c r="H2725" s="94" t="s">
        <v>73</v>
      </c>
      <c r="I2725" s="99"/>
      <c r="J2725" s="99"/>
      <c r="K2725" s="99" t="s">
        <v>3976</v>
      </c>
      <c r="L2725" s="99"/>
      <c r="M2725" s="99"/>
      <c r="N2725" s="126" t="s">
        <v>219</v>
      </c>
      <c r="O2725" s="99"/>
    </row>
    <row r="2726" spans="1:15" s="62" customFormat="1" ht="27" x14ac:dyDescent="0.2">
      <c r="A2726" s="99" t="s">
        <v>3967</v>
      </c>
      <c r="B2726" s="114" t="s">
        <v>706</v>
      </c>
      <c r="C2726" s="114" t="s">
        <v>706</v>
      </c>
      <c r="D2726" s="96" t="s">
        <v>71</v>
      </c>
      <c r="E2726" s="124">
        <v>2015741</v>
      </c>
      <c r="F2726" s="114" t="s">
        <v>471</v>
      </c>
      <c r="G2726" s="98"/>
      <c r="H2726" s="94" t="s">
        <v>73</v>
      </c>
      <c r="I2726" s="99"/>
      <c r="J2726" s="99"/>
      <c r="K2726" s="99" t="s">
        <v>3976</v>
      </c>
      <c r="L2726" s="99"/>
      <c r="M2726" s="99"/>
      <c r="N2726" s="124" t="s">
        <v>219</v>
      </c>
      <c r="O2726" s="99"/>
    </row>
    <row r="2727" spans="1:15" s="62" customFormat="1" ht="27" x14ac:dyDescent="0.2">
      <c r="A2727" s="99" t="s">
        <v>3967</v>
      </c>
      <c r="B2727" s="125" t="s">
        <v>706</v>
      </c>
      <c r="C2727" s="125" t="s">
        <v>706</v>
      </c>
      <c r="D2727" s="96" t="s">
        <v>71</v>
      </c>
      <c r="E2727" s="126">
        <v>2015938</v>
      </c>
      <c r="F2727" s="125" t="s">
        <v>3777</v>
      </c>
      <c r="G2727" s="98"/>
      <c r="H2727" s="94" t="s">
        <v>73</v>
      </c>
      <c r="I2727" s="99"/>
      <c r="J2727" s="99"/>
      <c r="K2727" s="99" t="s">
        <v>3976</v>
      </c>
      <c r="L2727" s="99"/>
      <c r="M2727" s="99"/>
      <c r="N2727" s="126" t="s">
        <v>219</v>
      </c>
      <c r="O2727" s="99"/>
    </row>
    <row r="2728" spans="1:15" s="62" customFormat="1" ht="27" x14ac:dyDescent="0.2">
      <c r="A2728" s="99" t="s">
        <v>3967</v>
      </c>
      <c r="B2728" s="114" t="s">
        <v>706</v>
      </c>
      <c r="C2728" s="114" t="s">
        <v>706</v>
      </c>
      <c r="D2728" s="96" t="s">
        <v>71</v>
      </c>
      <c r="E2728" s="124">
        <v>2015939</v>
      </c>
      <c r="F2728" s="114" t="s">
        <v>3778</v>
      </c>
      <c r="G2728" s="98"/>
      <c r="H2728" s="94" t="s">
        <v>73</v>
      </c>
      <c r="I2728" s="99"/>
      <c r="J2728" s="99"/>
      <c r="K2728" s="99" t="s">
        <v>3976</v>
      </c>
      <c r="L2728" s="99"/>
      <c r="M2728" s="99"/>
      <c r="N2728" s="124" t="s">
        <v>219</v>
      </c>
      <c r="O2728" s="99"/>
    </row>
    <row r="2729" spans="1:15" s="62" customFormat="1" ht="27" x14ac:dyDescent="0.2">
      <c r="A2729" s="99" t="s">
        <v>3967</v>
      </c>
      <c r="B2729" s="125" t="s">
        <v>706</v>
      </c>
      <c r="C2729" s="125" t="s">
        <v>706</v>
      </c>
      <c r="D2729" s="96" t="s">
        <v>71</v>
      </c>
      <c r="E2729" s="126">
        <v>2015940</v>
      </c>
      <c r="F2729" s="125" t="s">
        <v>3779</v>
      </c>
      <c r="G2729" s="98"/>
      <c r="H2729" s="94" t="s">
        <v>73</v>
      </c>
      <c r="I2729" s="99"/>
      <c r="J2729" s="99"/>
      <c r="K2729" s="99" t="s">
        <v>3976</v>
      </c>
      <c r="L2729" s="99"/>
      <c r="M2729" s="99"/>
      <c r="N2729" s="126" t="s">
        <v>219</v>
      </c>
      <c r="O2729" s="99"/>
    </row>
    <row r="2730" spans="1:15" s="62" customFormat="1" ht="27" x14ac:dyDescent="0.2">
      <c r="A2730" s="99" t="s">
        <v>3967</v>
      </c>
      <c r="B2730" s="114" t="s">
        <v>706</v>
      </c>
      <c r="C2730" s="114" t="s">
        <v>706</v>
      </c>
      <c r="D2730" s="96" t="s">
        <v>71</v>
      </c>
      <c r="E2730" s="124">
        <v>2015941</v>
      </c>
      <c r="F2730" s="114" t="s">
        <v>3780</v>
      </c>
      <c r="G2730" s="98"/>
      <c r="H2730" s="94" t="s">
        <v>73</v>
      </c>
      <c r="I2730" s="99"/>
      <c r="J2730" s="99"/>
      <c r="K2730" s="99" t="s">
        <v>3976</v>
      </c>
      <c r="L2730" s="99"/>
      <c r="M2730" s="99"/>
      <c r="N2730" s="124" t="s">
        <v>219</v>
      </c>
      <c r="O2730" s="99"/>
    </row>
    <row r="2731" spans="1:15" s="62" customFormat="1" ht="27" x14ac:dyDescent="0.2">
      <c r="A2731" s="99" t="s">
        <v>3967</v>
      </c>
      <c r="B2731" s="125" t="s">
        <v>706</v>
      </c>
      <c r="C2731" s="125" t="s">
        <v>706</v>
      </c>
      <c r="D2731" s="96" t="s">
        <v>71</v>
      </c>
      <c r="E2731" s="126">
        <v>2015942</v>
      </c>
      <c r="F2731" s="125" t="s">
        <v>3781</v>
      </c>
      <c r="G2731" s="98"/>
      <c r="H2731" s="94" t="s">
        <v>73</v>
      </c>
      <c r="I2731" s="99"/>
      <c r="J2731" s="99"/>
      <c r="K2731" s="99" t="s">
        <v>3976</v>
      </c>
      <c r="L2731" s="99"/>
      <c r="M2731" s="99"/>
      <c r="N2731" s="126" t="s">
        <v>219</v>
      </c>
      <c r="O2731" s="99"/>
    </row>
    <row r="2732" spans="1:15" s="62" customFormat="1" ht="27" x14ac:dyDescent="0.2">
      <c r="A2732" s="99" t="s">
        <v>3967</v>
      </c>
      <c r="B2732" s="114" t="s">
        <v>706</v>
      </c>
      <c r="C2732" s="114" t="s">
        <v>706</v>
      </c>
      <c r="D2732" s="96" t="s">
        <v>71</v>
      </c>
      <c r="E2732" s="124">
        <v>2015944</v>
      </c>
      <c r="F2732" s="114" t="s">
        <v>3782</v>
      </c>
      <c r="G2732" s="98"/>
      <c r="H2732" s="94" t="s">
        <v>73</v>
      </c>
      <c r="I2732" s="99"/>
      <c r="J2732" s="99"/>
      <c r="K2732" s="99" t="s">
        <v>3976</v>
      </c>
      <c r="L2732" s="99"/>
      <c r="M2732" s="99"/>
      <c r="N2732" s="124" t="s">
        <v>219</v>
      </c>
      <c r="O2732" s="99"/>
    </row>
    <row r="2733" spans="1:15" s="62" customFormat="1" ht="27" x14ac:dyDescent="0.2">
      <c r="A2733" s="99" t="s">
        <v>3967</v>
      </c>
      <c r="B2733" s="125" t="s">
        <v>706</v>
      </c>
      <c r="C2733" s="125" t="s">
        <v>706</v>
      </c>
      <c r="D2733" s="96" t="s">
        <v>71</v>
      </c>
      <c r="E2733" s="126">
        <v>2015955</v>
      </c>
      <c r="F2733" s="125" t="s">
        <v>3783</v>
      </c>
      <c r="G2733" s="98"/>
      <c r="H2733" s="94" t="s">
        <v>73</v>
      </c>
      <c r="I2733" s="99"/>
      <c r="J2733" s="99"/>
      <c r="K2733" s="99" t="s">
        <v>3976</v>
      </c>
      <c r="L2733" s="99"/>
      <c r="M2733" s="99"/>
      <c r="N2733" s="126" t="s">
        <v>219</v>
      </c>
      <c r="O2733" s="99"/>
    </row>
    <row r="2734" spans="1:15" s="62" customFormat="1" ht="27" x14ac:dyDescent="0.2">
      <c r="A2734" s="99" t="s">
        <v>3967</v>
      </c>
      <c r="B2734" s="114" t="s">
        <v>706</v>
      </c>
      <c r="C2734" s="114" t="s">
        <v>706</v>
      </c>
      <c r="D2734" s="96" t="s">
        <v>71</v>
      </c>
      <c r="E2734" s="124">
        <v>2015955</v>
      </c>
      <c r="F2734" s="114" t="s">
        <v>3783</v>
      </c>
      <c r="G2734" s="98"/>
      <c r="H2734" s="94" t="s">
        <v>73</v>
      </c>
      <c r="I2734" s="99"/>
      <c r="J2734" s="99"/>
      <c r="K2734" s="99" t="s">
        <v>3976</v>
      </c>
      <c r="L2734" s="99"/>
      <c r="M2734" s="99"/>
      <c r="N2734" s="124" t="s">
        <v>219</v>
      </c>
      <c r="O2734" s="99"/>
    </row>
    <row r="2735" spans="1:15" s="62" customFormat="1" ht="27" x14ac:dyDescent="0.2">
      <c r="A2735" s="99" t="s">
        <v>3967</v>
      </c>
      <c r="B2735" s="125" t="s">
        <v>706</v>
      </c>
      <c r="C2735" s="125" t="s">
        <v>706</v>
      </c>
      <c r="D2735" s="96" t="s">
        <v>71</v>
      </c>
      <c r="E2735" s="126">
        <v>2015961</v>
      </c>
      <c r="F2735" s="125" t="s">
        <v>3784</v>
      </c>
      <c r="G2735" s="98"/>
      <c r="H2735" s="94" t="s">
        <v>73</v>
      </c>
      <c r="I2735" s="99"/>
      <c r="J2735" s="99"/>
      <c r="K2735" s="99" t="s">
        <v>3976</v>
      </c>
      <c r="L2735" s="99"/>
      <c r="M2735" s="99"/>
      <c r="N2735" s="126" t="s">
        <v>219</v>
      </c>
      <c r="O2735" s="99"/>
    </row>
    <row r="2736" spans="1:15" s="62" customFormat="1" ht="27" x14ac:dyDescent="0.2">
      <c r="A2736" s="99" t="s">
        <v>3967</v>
      </c>
      <c r="B2736" s="114" t="s">
        <v>706</v>
      </c>
      <c r="C2736" s="114" t="s">
        <v>706</v>
      </c>
      <c r="D2736" s="96" t="s">
        <v>71</v>
      </c>
      <c r="E2736" s="124">
        <v>2015966</v>
      </c>
      <c r="F2736" s="114" t="s">
        <v>516</v>
      </c>
      <c r="G2736" s="98"/>
      <c r="H2736" s="94" t="s">
        <v>73</v>
      </c>
      <c r="I2736" s="99"/>
      <c r="J2736" s="99"/>
      <c r="K2736" s="99" t="s">
        <v>3976</v>
      </c>
      <c r="L2736" s="99"/>
      <c r="M2736" s="99"/>
      <c r="N2736" s="124" t="s">
        <v>219</v>
      </c>
      <c r="O2736" s="99"/>
    </row>
    <row r="2737" spans="1:15" s="62" customFormat="1" ht="27" x14ac:dyDescent="0.2">
      <c r="A2737" s="99" t="s">
        <v>3967</v>
      </c>
      <c r="B2737" s="125" t="s">
        <v>706</v>
      </c>
      <c r="C2737" s="125" t="s">
        <v>706</v>
      </c>
      <c r="D2737" s="96" t="s">
        <v>71</v>
      </c>
      <c r="E2737" s="126">
        <v>2015967</v>
      </c>
      <c r="F2737" s="125" t="s">
        <v>3785</v>
      </c>
      <c r="G2737" s="98"/>
      <c r="H2737" s="94" t="s">
        <v>73</v>
      </c>
      <c r="I2737" s="99"/>
      <c r="J2737" s="99"/>
      <c r="K2737" s="99" t="s">
        <v>3976</v>
      </c>
      <c r="L2737" s="99"/>
      <c r="M2737" s="99"/>
      <c r="N2737" s="126" t="s">
        <v>219</v>
      </c>
      <c r="O2737" s="99"/>
    </row>
    <row r="2738" spans="1:15" s="62" customFormat="1" ht="27" x14ac:dyDescent="0.2">
      <c r="A2738" s="99" t="s">
        <v>3967</v>
      </c>
      <c r="B2738" s="114" t="s">
        <v>706</v>
      </c>
      <c r="C2738" s="114" t="s">
        <v>706</v>
      </c>
      <c r="D2738" s="96" t="s">
        <v>71</v>
      </c>
      <c r="E2738" s="124">
        <v>2015969</v>
      </c>
      <c r="F2738" s="114" t="s">
        <v>3786</v>
      </c>
      <c r="G2738" s="98"/>
      <c r="H2738" s="94" t="s">
        <v>73</v>
      </c>
      <c r="I2738" s="99"/>
      <c r="J2738" s="99"/>
      <c r="K2738" s="99" t="s">
        <v>3976</v>
      </c>
      <c r="L2738" s="99"/>
      <c r="M2738" s="99"/>
      <c r="N2738" s="124" t="s">
        <v>219</v>
      </c>
      <c r="O2738" s="99"/>
    </row>
    <row r="2739" spans="1:15" s="62" customFormat="1" ht="27" x14ac:dyDescent="0.2">
      <c r="A2739" s="99" t="s">
        <v>3967</v>
      </c>
      <c r="B2739" s="125" t="s">
        <v>706</v>
      </c>
      <c r="C2739" s="125" t="s">
        <v>706</v>
      </c>
      <c r="D2739" s="96" t="s">
        <v>71</v>
      </c>
      <c r="E2739" s="126">
        <v>2015970</v>
      </c>
      <c r="F2739" s="125" t="s">
        <v>3787</v>
      </c>
      <c r="G2739" s="98"/>
      <c r="H2739" s="94" t="s">
        <v>73</v>
      </c>
      <c r="I2739" s="99"/>
      <c r="J2739" s="99"/>
      <c r="K2739" s="99" t="s">
        <v>3976</v>
      </c>
      <c r="L2739" s="99"/>
      <c r="M2739" s="99"/>
      <c r="N2739" s="126" t="s">
        <v>219</v>
      </c>
      <c r="O2739" s="99"/>
    </row>
    <row r="2740" spans="1:15" s="62" customFormat="1" ht="27" x14ac:dyDescent="0.2">
      <c r="A2740" s="99" t="s">
        <v>3967</v>
      </c>
      <c r="B2740" s="114" t="s">
        <v>706</v>
      </c>
      <c r="C2740" s="114" t="s">
        <v>706</v>
      </c>
      <c r="D2740" s="96" t="s">
        <v>71</v>
      </c>
      <c r="E2740" s="124">
        <v>2015971</v>
      </c>
      <c r="F2740" s="114" t="s">
        <v>3788</v>
      </c>
      <c r="G2740" s="98"/>
      <c r="H2740" s="94" t="s">
        <v>73</v>
      </c>
      <c r="I2740" s="99"/>
      <c r="J2740" s="99"/>
      <c r="K2740" s="99" t="s">
        <v>3976</v>
      </c>
      <c r="L2740" s="99"/>
      <c r="M2740" s="99"/>
      <c r="N2740" s="124" t="s">
        <v>219</v>
      </c>
      <c r="O2740" s="99"/>
    </row>
    <row r="2741" spans="1:15" s="62" customFormat="1" ht="54" x14ac:dyDescent="0.2">
      <c r="A2741" s="99" t="s">
        <v>3967</v>
      </c>
      <c r="B2741" s="125" t="s">
        <v>706</v>
      </c>
      <c r="C2741" s="125" t="s">
        <v>706</v>
      </c>
      <c r="D2741" s="96" t="s">
        <v>71</v>
      </c>
      <c r="E2741" s="126">
        <v>2015972</v>
      </c>
      <c r="F2741" s="125" t="s">
        <v>3789</v>
      </c>
      <c r="G2741" s="98"/>
      <c r="H2741" s="94" t="s">
        <v>73</v>
      </c>
      <c r="I2741" s="99"/>
      <c r="J2741" s="99"/>
      <c r="K2741" s="99" t="s">
        <v>3976</v>
      </c>
      <c r="L2741" s="99"/>
      <c r="M2741" s="99"/>
      <c r="N2741" s="126" t="s">
        <v>219</v>
      </c>
      <c r="O2741" s="99"/>
    </row>
    <row r="2742" spans="1:15" s="62" customFormat="1" ht="27" x14ac:dyDescent="0.2">
      <c r="A2742" s="99" t="s">
        <v>3967</v>
      </c>
      <c r="B2742" s="114" t="s">
        <v>706</v>
      </c>
      <c r="C2742" s="114" t="s">
        <v>706</v>
      </c>
      <c r="D2742" s="96" t="s">
        <v>71</v>
      </c>
      <c r="E2742" s="124">
        <v>2015973</v>
      </c>
      <c r="F2742" s="114" t="s">
        <v>3790</v>
      </c>
      <c r="G2742" s="98"/>
      <c r="H2742" s="94" t="s">
        <v>73</v>
      </c>
      <c r="I2742" s="99"/>
      <c r="J2742" s="99"/>
      <c r="K2742" s="99" t="s">
        <v>3976</v>
      </c>
      <c r="L2742" s="99"/>
      <c r="M2742" s="99"/>
      <c r="N2742" s="124" t="s">
        <v>219</v>
      </c>
      <c r="O2742" s="99"/>
    </row>
    <row r="2743" spans="1:15" s="62" customFormat="1" ht="27" x14ac:dyDescent="0.2">
      <c r="A2743" s="99" t="s">
        <v>3967</v>
      </c>
      <c r="B2743" s="125" t="s">
        <v>706</v>
      </c>
      <c r="C2743" s="125" t="s">
        <v>706</v>
      </c>
      <c r="D2743" s="96" t="s">
        <v>71</v>
      </c>
      <c r="E2743" s="126">
        <v>2015978</v>
      </c>
      <c r="F2743" s="125" t="s">
        <v>3791</v>
      </c>
      <c r="G2743" s="98"/>
      <c r="H2743" s="94" t="s">
        <v>73</v>
      </c>
      <c r="I2743" s="99"/>
      <c r="J2743" s="99"/>
      <c r="K2743" s="99" t="s">
        <v>3976</v>
      </c>
      <c r="L2743" s="99"/>
      <c r="M2743" s="99"/>
      <c r="N2743" s="126" t="s">
        <v>219</v>
      </c>
      <c r="O2743" s="99"/>
    </row>
    <row r="2744" spans="1:15" s="62" customFormat="1" ht="27" x14ac:dyDescent="0.2">
      <c r="A2744" s="99" t="s">
        <v>3967</v>
      </c>
      <c r="B2744" s="114" t="s">
        <v>706</v>
      </c>
      <c r="C2744" s="114" t="s">
        <v>706</v>
      </c>
      <c r="D2744" s="96" t="s">
        <v>71</v>
      </c>
      <c r="E2744" s="124">
        <v>2016353</v>
      </c>
      <c r="F2744" s="114" t="s">
        <v>1500</v>
      </c>
      <c r="G2744" s="98"/>
      <c r="H2744" s="94" t="s">
        <v>73</v>
      </c>
      <c r="I2744" s="99"/>
      <c r="J2744" s="99"/>
      <c r="K2744" s="99" t="s">
        <v>3976</v>
      </c>
      <c r="L2744" s="99"/>
      <c r="M2744" s="99"/>
      <c r="N2744" s="124" t="s">
        <v>219</v>
      </c>
      <c r="O2744" s="99"/>
    </row>
    <row r="2745" spans="1:15" s="62" customFormat="1" ht="27" x14ac:dyDescent="0.2">
      <c r="A2745" s="99" t="s">
        <v>3967</v>
      </c>
      <c r="B2745" s="125" t="s">
        <v>706</v>
      </c>
      <c r="C2745" s="125" t="s">
        <v>706</v>
      </c>
      <c r="D2745" s="96" t="s">
        <v>71</v>
      </c>
      <c r="E2745" s="126">
        <v>2016375</v>
      </c>
      <c r="F2745" s="125" t="s">
        <v>339</v>
      </c>
      <c r="G2745" s="98"/>
      <c r="H2745" s="94" t="s">
        <v>73</v>
      </c>
      <c r="I2745" s="99"/>
      <c r="J2745" s="99"/>
      <c r="K2745" s="99" t="s">
        <v>3976</v>
      </c>
      <c r="L2745" s="99"/>
      <c r="M2745" s="99"/>
      <c r="N2745" s="126" t="s">
        <v>219</v>
      </c>
      <c r="O2745" s="99"/>
    </row>
    <row r="2746" spans="1:15" s="62" customFormat="1" ht="27" x14ac:dyDescent="0.2">
      <c r="A2746" s="99" t="s">
        <v>3967</v>
      </c>
      <c r="B2746" s="114" t="s">
        <v>706</v>
      </c>
      <c r="C2746" s="114" t="s">
        <v>706</v>
      </c>
      <c r="D2746" s="96" t="s">
        <v>71</v>
      </c>
      <c r="E2746" s="124">
        <v>2016487</v>
      </c>
      <c r="F2746" s="114" t="s">
        <v>3792</v>
      </c>
      <c r="G2746" s="98"/>
      <c r="H2746" s="94" t="s">
        <v>73</v>
      </c>
      <c r="I2746" s="99"/>
      <c r="J2746" s="99"/>
      <c r="K2746" s="99" t="s">
        <v>3976</v>
      </c>
      <c r="L2746" s="99"/>
      <c r="M2746" s="99"/>
      <c r="N2746" s="124" t="s">
        <v>219</v>
      </c>
      <c r="O2746" s="99"/>
    </row>
    <row r="2747" spans="1:15" s="62" customFormat="1" ht="27" x14ac:dyDescent="0.2">
      <c r="A2747" s="99" t="s">
        <v>3967</v>
      </c>
      <c r="B2747" s="125" t="s">
        <v>706</v>
      </c>
      <c r="C2747" s="125" t="s">
        <v>706</v>
      </c>
      <c r="D2747" s="96" t="s">
        <v>71</v>
      </c>
      <c r="E2747" s="126">
        <v>2016492</v>
      </c>
      <c r="F2747" s="125" t="s">
        <v>3793</v>
      </c>
      <c r="G2747" s="98"/>
      <c r="H2747" s="94" t="s">
        <v>73</v>
      </c>
      <c r="I2747" s="99"/>
      <c r="J2747" s="99"/>
      <c r="K2747" s="99" t="s">
        <v>3976</v>
      </c>
      <c r="L2747" s="99"/>
      <c r="M2747" s="99"/>
      <c r="N2747" s="126" t="s">
        <v>219</v>
      </c>
      <c r="O2747" s="99"/>
    </row>
    <row r="2748" spans="1:15" s="62" customFormat="1" ht="27" x14ac:dyDescent="0.2">
      <c r="A2748" s="99" t="s">
        <v>3967</v>
      </c>
      <c r="B2748" s="114" t="s">
        <v>706</v>
      </c>
      <c r="C2748" s="114" t="s">
        <v>706</v>
      </c>
      <c r="D2748" s="96" t="s">
        <v>71</v>
      </c>
      <c r="E2748" s="124">
        <v>2016493</v>
      </c>
      <c r="F2748" s="114" t="s">
        <v>3794</v>
      </c>
      <c r="G2748" s="98"/>
      <c r="H2748" s="94" t="s">
        <v>73</v>
      </c>
      <c r="I2748" s="99"/>
      <c r="J2748" s="99"/>
      <c r="K2748" s="99" t="s">
        <v>3976</v>
      </c>
      <c r="L2748" s="99"/>
      <c r="M2748" s="99"/>
      <c r="N2748" s="124" t="s">
        <v>219</v>
      </c>
      <c r="O2748" s="99"/>
    </row>
    <row r="2749" spans="1:15" s="62" customFormat="1" ht="27" x14ac:dyDescent="0.2">
      <c r="A2749" s="99" t="s">
        <v>3967</v>
      </c>
      <c r="B2749" s="125" t="s">
        <v>706</v>
      </c>
      <c r="C2749" s="125" t="s">
        <v>706</v>
      </c>
      <c r="D2749" s="96" t="s">
        <v>71</v>
      </c>
      <c r="E2749" s="126">
        <v>2016494</v>
      </c>
      <c r="F2749" s="125" t="s">
        <v>3795</v>
      </c>
      <c r="G2749" s="98"/>
      <c r="H2749" s="94" t="s">
        <v>73</v>
      </c>
      <c r="I2749" s="99"/>
      <c r="J2749" s="99"/>
      <c r="K2749" s="99" t="s">
        <v>3976</v>
      </c>
      <c r="L2749" s="99"/>
      <c r="M2749" s="99"/>
      <c r="N2749" s="126" t="s">
        <v>219</v>
      </c>
      <c r="O2749" s="99"/>
    </row>
    <row r="2750" spans="1:15" s="62" customFormat="1" ht="27" x14ac:dyDescent="0.2">
      <c r="A2750" s="99" t="s">
        <v>3967</v>
      </c>
      <c r="B2750" s="114" t="s">
        <v>706</v>
      </c>
      <c r="C2750" s="114" t="s">
        <v>706</v>
      </c>
      <c r="D2750" s="96" t="s">
        <v>71</v>
      </c>
      <c r="E2750" s="124">
        <v>2016495</v>
      </c>
      <c r="F2750" s="114" t="s">
        <v>3796</v>
      </c>
      <c r="G2750" s="98"/>
      <c r="H2750" s="94" t="s">
        <v>73</v>
      </c>
      <c r="I2750" s="99"/>
      <c r="J2750" s="99"/>
      <c r="K2750" s="99" t="s">
        <v>3976</v>
      </c>
      <c r="L2750" s="99"/>
      <c r="M2750" s="99"/>
      <c r="N2750" s="124" t="s">
        <v>219</v>
      </c>
      <c r="O2750" s="99"/>
    </row>
    <row r="2751" spans="1:15" s="62" customFormat="1" ht="27" x14ac:dyDescent="0.2">
      <c r="A2751" s="99" t="s">
        <v>3967</v>
      </c>
      <c r="B2751" s="125" t="s">
        <v>706</v>
      </c>
      <c r="C2751" s="125" t="s">
        <v>706</v>
      </c>
      <c r="D2751" s="96" t="s">
        <v>71</v>
      </c>
      <c r="E2751" s="126">
        <v>2016496</v>
      </c>
      <c r="F2751" s="125" t="s">
        <v>3797</v>
      </c>
      <c r="G2751" s="98"/>
      <c r="H2751" s="94" t="s">
        <v>73</v>
      </c>
      <c r="I2751" s="99"/>
      <c r="J2751" s="99"/>
      <c r="K2751" s="99" t="s">
        <v>3976</v>
      </c>
      <c r="L2751" s="99"/>
      <c r="M2751" s="99"/>
      <c r="N2751" s="126" t="s">
        <v>219</v>
      </c>
      <c r="O2751" s="99"/>
    </row>
    <row r="2752" spans="1:15" s="62" customFormat="1" ht="27" x14ac:dyDescent="0.2">
      <c r="A2752" s="99" t="s">
        <v>3967</v>
      </c>
      <c r="B2752" s="114" t="s">
        <v>706</v>
      </c>
      <c r="C2752" s="114" t="s">
        <v>706</v>
      </c>
      <c r="D2752" s="96" t="s">
        <v>71</v>
      </c>
      <c r="E2752" s="124">
        <v>2016497</v>
      </c>
      <c r="F2752" s="114" t="s">
        <v>532</v>
      </c>
      <c r="G2752" s="98"/>
      <c r="H2752" s="94" t="s">
        <v>73</v>
      </c>
      <c r="I2752" s="99"/>
      <c r="J2752" s="99"/>
      <c r="K2752" s="99" t="s">
        <v>3976</v>
      </c>
      <c r="L2752" s="99"/>
      <c r="M2752" s="99"/>
      <c r="N2752" s="124" t="s">
        <v>219</v>
      </c>
      <c r="O2752" s="99"/>
    </row>
    <row r="2753" spans="1:15" s="62" customFormat="1" ht="27" x14ac:dyDescent="0.2">
      <c r="A2753" s="99" t="s">
        <v>3967</v>
      </c>
      <c r="B2753" s="125" t="s">
        <v>706</v>
      </c>
      <c r="C2753" s="125" t="s">
        <v>706</v>
      </c>
      <c r="D2753" s="96" t="s">
        <v>71</v>
      </c>
      <c r="E2753" s="126">
        <v>2016498</v>
      </c>
      <c r="F2753" s="125" t="s">
        <v>3798</v>
      </c>
      <c r="G2753" s="98"/>
      <c r="H2753" s="94" t="s">
        <v>73</v>
      </c>
      <c r="I2753" s="99"/>
      <c r="J2753" s="99"/>
      <c r="K2753" s="99" t="s">
        <v>3976</v>
      </c>
      <c r="L2753" s="99"/>
      <c r="M2753" s="99"/>
      <c r="N2753" s="126" t="s">
        <v>219</v>
      </c>
      <c r="O2753" s="99"/>
    </row>
    <row r="2754" spans="1:15" s="62" customFormat="1" ht="27" x14ac:dyDescent="0.2">
      <c r="A2754" s="99" t="s">
        <v>3967</v>
      </c>
      <c r="B2754" s="114" t="s">
        <v>706</v>
      </c>
      <c r="C2754" s="114" t="s">
        <v>706</v>
      </c>
      <c r="D2754" s="96" t="s">
        <v>71</v>
      </c>
      <c r="E2754" s="124">
        <v>2016501</v>
      </c>
      <c r="F2754" s="114" t="s">
        <v>3799</v>
      </c>
      <c r="G2754" s="98"/>
      <c r="H2754" s="94" t="s">
        <v>73</v>
      </c>
      <c r="I2754" s="99"/>
      <c r="J2754" s="99"/>
      <c r="K2754" s="99" t="s">
        <v>3976</v>
      </c>
      <c r="L2754" s="99"/>
      <c r="M2754" s="99"/>
      <c r="N2754" s="124" t="s">
        <v>219</v>
      </c>
      <c r="O2754" s="99"/>
    </row>
    <row r="2755" spans="1:15" s="62" customFormat="1" ht="27" x14ac:dyDescent="0.2">
      <c r="A2755" s="99" t="s">
        <v>3967</v>
      </c>
      <c r="B2755" s="125" t="s">
        <v>706</v>
      </c>
      <c r="C2755" s="125" t="s">
        <v>706</v>
      </c>
      <c r="D2755" s="96" t="s">
        <v>71</v>
      </c>
      <c r="E2755" s="126">
        <v>2016503</v>
      </c>
      <c r="F2755" s="125" t="s">
        <v>3800</v>
      </c>
      <c r="G2755" s="98"/>
      <c r="H2755" s="94" t="s">
        <v>73</v>
      </c>
      <c r="I2755" s="99"/>
      <c r="J2755" s="99"/>
      <c r="K2755" s="99" t="s">
        <v>3976</v>
      </c>
      <c r="L2755" s="99"/>
      <c r="M2755" s="99"/>
      <c r="N2755" s="126" t="s">
        <v>219</v>
      </c>
      <c r="O2755" s="99"/>
    </row>
    <row r="2756" spans="1:15" s="62" customFormat="1" ht="27" x14ac:dyDescent="0.2">
      <c r="A2756" s="99" t="s">
        <v>3967</v>
      </c>
      <c r="B2756" s="114" t="s">
        <v>706</v>
      </c>
      <c r="C2756" s="114" t="s">
        <v>706</v>
      </c>
      <c r="D2756" s="96" t="s">
        <v>71</v>
      </c>
      <c r="E2756" s="124">
        <v>2016506</v>
      </c>
      <c r="F2756" s="114" t="s">
        <v>3801</v>
      </c>
      <c r="G2756" s="98"/>
      <c r="H2756" s="94" t="s">
        <v>73</v>
      </c>
      <c r="I2756" s="99"/>
      <c r="J2756" s="99"/>
      <c r="K2756" s="99" t="s">
        <v>3976</v>
      </c>
      <c r="L2756" s="99"/>
      <c r="M2756" s="99"/>
      <c r="N2756" s="124" t="s">
        <v>219</v>
      </c>
      <c r="O2756" s="99"/>
    </row>
    <row r="2757" spans="1:15" s="62" customFormat="1" ht="27" x14ac:dyDescent="0.2">
      <c r="A2757" s="99" t="s">
        <v>3967</v>
      </c>
      <c r="B2757" s="125" t="s">
        <v>706</v>
      </c>
      <c r="C2757" s="125" t="s">
        <v>706</v>
      </c>
      <c r="D2757" s="96" t="s">
        <v>71</v>
      </c>
      <c r="E2757" s="126">
        <v>2016589</v>
      </c>
      <c r="F2757" s="125" t="s">
        <v>3802</v>
      </c>
      <c r="G2757" s="98"/>
      <c r="H2757" s="94" t="s">
        <v>73</v>
      </c>
      <c r="I2757" s="99"/>
      <c r="J2757" s="99"/>
      <c r="K2757" s="99" t="s">
        <v>3976</v>
      </c>
      <c r="L2757" s="99"/>
      <c r="M2757" s="99"/>
      <c r="N2757" s="126" t="s">
        <v>219</v>
      </c>
      <c r="O2757" s="99"/>
    </row>
    <row r="2758" spans="1:15" s="62" customFormat="1" ht="27" x14ac:dyDescent="0.2">
      <c r="A2758" s="99" t="s">
        <v>3967</v>
      </c>
      <c r="B2758" s="114" t="s">
        <v>706</v>
      </c>
      <c r="C2758" s="114" t="s">
        <v>706</v>
      </c>
      <c r="D2758" s="96" t="s">
        <v>71</v>
      </c>
      <c r="E2758" s="124">
        <v>2016600</v>
      </c>
      <c r="F2758" s="114" t="s">
        <v>3803</v>
      </c>
      <c r="G2758" s="98"/>
      <c r="H2758" s="94" t="s">
        <v>73</v>
      </c>
      <c r="I2758" s="99"/>
      <c r="J2758" s="99"/>
      <c r="K2758" s="99" t="s">
        <v>3976</v>
      </c>
      <c r="L2758" s="99"/>
      <c r="M2758" s="99"/>
      <c r="N2758" s="124" t="s">
        <v>219</v>
      </c>
      <c r="O2758" s="99"/>
    </row>
    <row r="2759" spans="1:15" s="62" customFormat="1" ht="27" x14ac:dyDescent="0.2">
      <c r="A2759" s="99" t="s">
        <v>3967</v>
      </c>
      <c r="B2759" s="125" t="s">
        <v>706</v>
      </c>
      <c r="C2759" s="125" t="s">
        <v>706</v>
      </c>
      <c r="D2759" s="96" t="s">
        <v>71</v>
      </c>
      <c r="E2759" s="126">
        <v>2016605</v>
      </c>
      <c r="F2759" s="125" t="s">
        <v>3804</v>
      </c>
      <c r="G2759" s="98"/>
      <c r="H2759" s="94" t="s">
        <v>73</v>
      </c>
      <c r="I2759" s="99"/>
      <c r="J2759" s="99"/>
      <c r="K2759" s="99" t="s">
        <v>3976</v>
      </c>
      <c r="L2759" s="99"/>
      <c r="M2759" s="99"/>
      <c r="N2759" s="126" t="s">
        <v>219</v>
      </c>
      <c r="O2759" s="99"/>
    </row>
    <row r="2760" spans="1:15" s="62" customFormat="1" ht="27" x14ac:dyDescent="0.2">
      <c r="A2760" s="99" t="s">
        <v>3967</v>
      </c>
      <c r="B2760" s="114" t="s">
        <v>706</v>
      </c>
      <c r="C2760" s="114" t="s">
        <v>706</v>
      </c>
      <c r="D2760" s="96" t="s">
        <v>71</v>
      </c>
      <c r="E2760" s="124">
        <v>2016609</v>
      </c>
      <c r="F2760" s="114" t="s">
        <v>3805</v>
      </c>
      <c r="G2760" s="98"/>
      <c r="H2760" s="94" t="s">
        <v>73</v>
      </c>
      <c r="I2760" s="99"/>
      <c r="J2760" s="99"/>
      <c r="K2760" s="99" t="s">
        <v>3976</v>
      </c>
      <c r="L2760" s="99"/>
      <c r="M2760" s="99"/>
      <c r="N2760" s="124" t="s">
        <v>219</v>
      </c>
      <c r="O2760" s="99"/>
    </row>
    <row r="2761" spans="1:15" s="62" customFormat="1" ht="27" x14ac:dyDescent="0.2">
      <c r="A2761" s="99" t="s">
        <v>3967</v>
      </c>
      <c r="B2761" s="125" t="s">
        <v>706</v>
      </c>
      <c r="C2761" s="125" t="s">
        <v>706</v>
      </c>
      <c r="D2761" s="96" t="s">
        <v>71</v>
      </c>
      <c r="E2761" s="126">
        <v>2016612</v>
      </c>
      <c r="F2761" s="125" t="s">
        <v>3806</v>
      </c>
      <c r="G2761" s="98"/>
      <c r="H2761" s="94" t="s">
        <v>73</v>
      </c>
      <c r="I2761" s="99"/>
      <c r="J2761" s="99"/>
      <c r="K2761" s="99" t="s">
        <v>3976</v>
      </c>
      <c r="L2761" s="99"/>
      <c r="M2761" s="99"/>
      <c r="N2761" s="126" t="s">
        <v>219</v>
      </c>
      <c r="O2761" s="99"/>
    </row>
    <row r="2762" spans="1:15" s="62" customFormat="1" ht="40.5" x14ac:dyDescent="0.2">
      <c r="A2762" s="99" t="s">
        <v>3967</v>
      </c>
      <c r="B2762" s="114" t="s">
        <v>706</v>
      </c>
      <c r="C2762" s="114" t="s">
        <v>706</v>
      </c>
      <c r="D2762" s="96" t="s">
        <v>71</v>
      </c>
      <c r="E2762" s="124">
        <v>2016613</v>
      </c>
      <c r="F2762" s="114" t="s">
        <v>3807</v>
      </c>
      <c r="G2762" s="98"/>
      <c r="H2762" s="94" t="s">
        <v>73</v>
      </c>
      <c r="I2762" s="99"/>
      <c r="J2762" s="99"/>
      <c r="K2762" s="99" t="s">
        <v>3976</v>
      </c>
      <c r="L2762" s="99"/>
      <c r="M2762" s="99"/>
      <c r="N2762" s="124" t="s">
        <v>219</v>
      </c>
      <c r="O2762" s="99"/>
    </row>
    <row r="2763" spans="1:15" s="62" customFormat="1" ht="27" x14ac:dyDescent="0.2">
      <c r="A2763" s="99" t="s">
        <v>3967</v>
      </c>
      <c r="B2763" s="125" t="s">
        <v>706</v>
      </c>
      <c r="C2763" s="125" t="s">
        <v>706</v>
      </c>
      <c r="D2763" s="96" t="s">
        <v>71</v>
      </c>
      <c r="E2763" s="126">
        <v>2016614</v>
      </c>
      <c r="F2763" s="125" t="s">
        <v>3808</v>
      </c>
      <c r="G2763" s="98"/>
      <c r="H2763" s="94" t="s">
        <v>73</v>
      </c>
      <c r="I2763" s="99"/>
      <c r="J2763" s="99"/>
      <c r="K2763" s="99" t="s">
        <v>3976</v>
      </c>
      <c r="L2763" s="99"/>
      <c r="M2763" s="99"/>
      <c r="N2763" s="126" t="s">
        <v>219</v>
      </c>
      <c r="O2763" s="99"/>
    </row>
    <row r="2764" spans="1:15" s="62" customFormat="1" ht="27" x14ac:dyDescent="0.2">
      <c r="A2764" s="99" t="s">
        <v>3967</v>
      </c>
      <c r="B2764" s="114" t="s">
        <v>706</v>
      </c>
      <c r="C2764" s="114" t="s">
        <v>706</v>
      </c>
      <c r="D2764" s="96" t="s">
        <v>71</v>
      </c>
      <c r="E2764" s="124">
        <v>2016615</v>
      </c>
      <c r="F2764" s="114" t="s">
        <v>3809</v>
      </c>
      <c r="G2764" s="98"/>
      <c r="H2764" s="94" t="s">
        <v>73</v>
      </c>
      <c r="I2764" s="99"/>
      <c r="J2764" s="99"/>
      <c r="K2764" s="99" t="s">
        <v>3976</v>
      </c>
      <c r="L2764" s="99"/>
      <c r="M2764" s="99"/>
      <c r="N2764" s="124" t="s">
        <v>219</v>
      </c>
      <c r="O2764" s="99"/>
    </row>
    <row r="2765" spans="1:15" s="62" customFormat="1" ht="40.5" x14ac:dyDescent="0.2">
      <c r="A2765" s="99" t="s">
        <v>3967</v>
      </c>
      <c r="B2765" s="125" t="s">
        <v>706</v>
      </c>
      <c r="C2765" s="125" t="s">
        <v>706</v>
      </c>
      <c r="D2765" s="96" t="s">
        <v>71</v>
      </c>
      <c r="E2765" s="126">
        <v>2016616</v>
      </c>
      <c r="F2765" s="125" t="s">
        <v>3810</v>
      </c>
      <c r="G2765" s="98"/>
      <c r="H2765" s="94" t="s">
        <v>73</v>
      </c>
      <c r="I2765" s="99"/>
      <c r="J2765" s="99"/>
      <c r="K2765" s="99" t="s">
        <v>3976</v>
      </c>
      <c r="L2765" s="99"/>
      <c r="M2765" s="99"/>
      <c r="N2765" s="126" t="s">
        <v>219</v>
      </c>
      <c r="O2765" s="99"/>
    </row>
    <row r="2766" spans="1:15" s="62" customFormat="1" ht="27" x14ac:dyDescent="0.2">
      <c r="A2766" s="99" t="s">
        <v>3967</v>
      </c>
      <c r="B2766" s="114" t="s">
        <v>706</v>
      </c>
      <c r="C2766" s="114" t="s">
        <v>706</v>
      </c>
      <c r="D2766" s="96" t="s">
        <v>71</v>
      </c>
      <c r="E2766" s="124">
        <v>2016629</v>
      </c>
      <c r="F2766" s="114" t="s">
        <v>3811</v>
      </c>
      <c r="G2766" s="98"/>
      <c r="H2766" s="94" t="s">
        <v>73</v>
      </c>
      <c r="I2766" s="99"/>
      <c r="J2766" s="99"/>
      <c r="K2766" s="99" t="s">
        <v>3976</v>
      </c>
      <c r="L2766" s="99"/>
      <c r="M2766" s="99"/>
      <c r="N2766" s="124" t="s">
        <v>219</v>
      </c>
      <c r="O2766" s="99"/>
    </row>
    <row r="2767" spans="1:15" s="62" customFormat="1" ht="27" x14ac:dyDescent="0.2">
      <c r="A2767" s="99" t="s">
        <v>3967</v>
      </c>
      <c r="B2767" s="125" t="s">
        <v>706</v>
      </c>
      <c r="C2767" s="125" t="s">
        <v>706</v>
      </c>
      <c r="D2767" s="96" t="s">
        <v>71</v>
      </c>
      <c r="E2767" s="126">
        <v>2016631</v>
      </c>
      <c r="F2767" s="125" t="s">
        <v>3812</v>
      </c>
      <c r="G2767" s="98"/>
      <c r="H2767" s="94" t="s">
        <v>73</v>
      </c>
      <c r="I2767" s="99"/>
      <c r="J2767" s="99"/>
      <c r="K2767" s="99" t="s">
        <v>3976</v>
      </c>
      <c r="L2767" s="99"/>
      <c r="M2767" s="99"/>
      <c r="N2767" s="126" t="s">
        <v>219</v>
      </c>
      <c r="O2767" s="99"/>
    </row>
    <row r="2768" spans="1:15" s="62" customFormat="1" ht="27" x14ac:dyDescent="0.2">
      <c r="A2768" s="99" t="s">
        <v>3967</v>
      </c>
      <c r="B2768" s="114" t="s">
        <v>706</v>
      </c>
      <c r="C2768" s="114" t="s">
        <v>706</v>
      </c>
      <c r="D2768" s="96" t="s">
        <v>71</v>
      </c>
      <c r="E2768" s="124">
        <v>2016634</v>
      </c>
      <c r="F2768" s="114" t="s">
        <v>3813</v>
      </c>
      <c r="G2768" s="98"/>
      <c r="H2768" s="94" t="s">
        <v>73</v>
      </c>
      <c r="I2768" s="99"/>
      <c r="J2768" s="99"/>
      <c r="K2768" s="99" t="s">
        <v>3976</v>
      </c>
      <c r="L2768" s="99"/>
      <c r="M2768" s="99"/>
      <c r="N2768" s="124" t="s">
        <v>219</v>
      </c>
      <c r="O2768" s="99"/>
    </row>
    <row r="2769" spans="1:15" s="62" customFormat="1" ht="27" x14ac:dyDescent="0.2">
      <c r="A2769" s="99" t="s">
        <v>3967</v>
      </c>
      <c r="B2769" s="125" t="s">
        <v>706</v>
      </c>
      <c r="C2769" s="125" t="s">
        <v>706</v>
      </c>
      <c r="D2769" s="96" t="s">
        <v>71</v>
      </c>
      <c r="E2769" s="126">
        <v>2016697</v>
      </c>
      <c r="F2769" s="125" t="s">
        <v>642</v>
      </c>
      <c r="G2769" s="98"/>
      <c r="H2769" s="94" t="s">
        <v>73</v>
      </c>
      <c r="I2769" s="99"/>
      <c r="J2769" s="99"/>
      <c r="K2769" s="99" t="s">
        <v>3976</v>
      </c>
      <c r="L2769" s="99"/>
      <c r="M2769" s="99"/>
      <c r="N2769" s="126" t="s">
        <v>219</v>
      </c>
      <c r="O2769" s="99"/>
    </row>
    <row r="2770" spans="1:15" s="62" customFormat="1" ht="27" x14ac:dyDescent="0.2">
      <c r="A2770" s="99" t="s">
        <v>3967</v>
      </c>
      <c r="B2770" s="114" t="s">
        <v>706</v>
      </c>
      <c r="C2770" s="114" t="s">
        <v>706</v>
      </c>
      <c r="D2770" s="96" t="s">
        <v>71</v>
      </c>
      <c r="E2770" s="124">
        <v>2016698</v>
      </c>
      <c r="F2770" s="114" t="s">
        <v>3814</v>
      </c>
      <c r="G2770" s="98"/>
      <c r="H2770" s="94" t="s">
        <v>73</v>
      </c>
      <c r="I2770" s="99"/>
      <c r="J2770" s="99"/>
      <c r="K2770" s="99" t="s">
        <v>3976</v>
      </c>
      <c r="L2770" s="99"/>
      <c r="M2770" s="99"/>
      <c r="N2770" s="124" t="s">
        <v>219</v>
      </c>
      <c r="O2770" s="99"/>
    </row>
    <row r="2771" spans="1:15" s="62" customFormat="1" ht="27" x14ac:dyDescent="0.2">
      <c r="A2771" s="99" t="s">
        <v>3967</v>
      </c>
      <c r="B2771" s="125" t="s">
        <v>706</v>
      </c>
      <c r="C2771" s="125" t="s">
        <v>706</v>
      </c>
      <c r="D2771" s="96" t="s">
        <v>71</v>
      </c>
      <c r="E2771" s="126">
        <v>2016699</v>
      </c>
      <c r="F2771" s="125" t="s">
        <v>3489</v>
      </c>
      <c r="G2771" s="98"/>
      <c r="H2771" s="94" t="s">
        <v>73</v>
      </c>
      <c r="I2771" s="99"/>
      <c r="J2771" s="99"/>
      <c r="K2771" s="99" t="s">
        <v>3976</v>
      </c>
      <c r="L2771" s="99"/>
      <c r="M2771" s="99"/>
      <c r="N2771" s="126" t="s">
        <v>219</v>
      </c>
      <c r="O2771" s="99"/>
    </row>
    <row r="2772" spans="1:15" s="62" customFormat="1" ht="27" x14ac:dyDescent="0.2">
      <c r="A2772" s="99" t="s">
        <v>3967</v>
      </c>
      <c r="B2772" s="114" t="s">
        <v>706</v>
      </c>
      <c r="C2772" s="114" t="s">
        <v>706</v>
      </c>
      <c r="D2772" s="96" t="s">
        <v>71</v>
      </c>
      <c r="E2772" s="124">
        <v>2016701</v>
      </c>
      <c r="F2772" s="114" t="s">
        <v>675</v>
      </c>
      <c r="G2772" s="98"/>
      <c r="H2772" s="94" t="s">
        <v>73</v>
      </c>
      <c r="I2772" s="99"/>
      <c r="J2772" s="99"/>
      <c r="K2772" s="99" t="s">
        <v>3976</v>
      </c>
      <c r="L2772" s="99"/>
      <c r="M2772" s="99"/>
      <c r="N2772" s="124" t="s">
        <v>219</v>
      </c>
      <c r="O2772" s="99"/>
    </row>
    <row r="2773" spans="1:15" s="62" customFormat="1" ht="27" x14ac:dyDescent="0.2">
      <c r="A2773" s="99" t="s">
        <v>3967</v>
      </c>
      <c r="B2773" s="125" t="s">
        <v>706</v>
      </c>
      <c r="C2773" s="125" t="s">
        <v>706</v>
      </c>
      <c r="D2773" s="96" t="s">
        <v>71</v>
      </c>
      <c r="E2773" s="126">
        <v>2016702</v>
      </c>
      <c r="F2773" s="125" t="s">
        <v>2499</v>
      </c>
      <c r="G2773" s="98"/>
      <c r="H2773" s="94" t="s">
        <v>73</v>
      </c>
      <c r="I2773" s="99"/>
      <c r="J2773" s="99"/>
      <c r="K2773" s="99" t="s">
        <v>3976</v>
      </c>
      <c r="L2773" s="99"/>
      <c r="M2773" s="99"/>
      <c r="N2773" s="126" t="s">
        <v>219</v>
      </c>
      <c r="O2773" s="99"/>
    </row>
    <row r="2774" spans="1:15" s="62" customFormat="1" ht="27" x14ac:dyDescent="0.2">
      <c r="A2774" s="99" t="s">
        <v>3967</v>
      </c>
      <c r="B2774" s="114" t="s">
        <v>706</v>
      </c>
      <c r="C2774" s="114" t="s">
        <v>706</v>
      </c>
      <c r="D2774" s="96" t="s">
        <v>71</v>
      </c>
      <c r="E2774" s="124">
        <v>2016703</v>
      </c>
      <c r="F2774" s="114" t="s">
        <v>3815</v>
      </c>
      <c r="G2774" s="98"/>
      <c r="H2774" s="94" t="s">
        <v>73</v>
      </c>
      <c r="I2774" s="99"/>
      <c r="J2774" s="99"/>
      <c r="K2774" s="99" t="s">
        <v>3976</v>
      </c>
      <c r="L2774" s="99"/>
      <c r="M2774" s="99"/>
      <c r="N2774" s="124" t="s">
        <v>219</v>
      </c>
      <c r="O2774" s="99"/>
    </row>
    <row r="2775" spans="1:15" s="62" customFormat="1" ht="27" x14ac:dyDescent="0.2">
      <c r="A2775" s="99" t="s">
        <v>3967</v>
      </c>
      <c r="B2775" s="125" t="s">
        <v>706</v>
      </c>
      <c r="C2775" s="125" t="s">
        <v>706</v>
      </c>
      <c r="D2775" s="96" t="s">
        <v>71</v>
      </c>
      <c r="E2775" s="126">
        <v>2016707</v>
      </c>
      <c r="F2775" s="125" t="s">
        <v>3816</v>
      </c>
      <c r="G2775" s="98"/>
      <c r="H2775" s="94" t="s">
        <v>73</v>
      </c>
      <c r="I2775" s="99"/>
      <c r="J2775" s="99"/>
      <c r="K2775" s="99" t="s">
        <v>3976</v>
      </c>
      <c r="L2775" s="99"/>
      <c r="M2775" s="99"/>
      <c r="N2775" s="126" t="s">
        <v>219</v>
      </c>
      <c r="O2775" s="99"/>
    </row>
    <row r="2776" spans="1:15" s="62" customFormat="1" ht="27" x14ac:dyDescent="0.2">
      <c r="A2776" s="99" t="s">
        <v>3967</v>
      </c>
      <c r="B2776" s="114" t="s">
        <v>706</v>
      </c>
      <c r="C2776" s="114" t="s">
        <v>706</v>
      </c>
      <c r="D2776" s="96" t="s">
        <v>71</v>
      </c>
      <c r="E2776" s="124">
        <v>2016716</v>
      </c>
      <c r="F2776" s="114" t="s">
        <v>3490</v>
      </c>
      <c r="G2776" s="98"/>
      <c r="H2776" s="94" t="s">
        <v>73</v>
      </c>
      <c r="I2776" s="99"/>
      <c r="J2776" s="99"/>
      <c r="K2776" s="99" t="s">
        <v>3976</v>
      </c>
      <c r="L2776" s="99"/>
      <c r="M2776" s="99"/>
      <c r="N2776" s="124" t="s">
        <v>219</v>
      </c>
      <c r="O2776" s="99"/>
    </row>
    <row r="2777" spans="1:15" s="62" customFormat="1" ht="27" x14ac:dyDescent="0.2">
      <c r="A2777" s="99" t="s">
        <v>3967</v>
      </c>
      <c r="B2777" s="125" t="s">
        <v>706</v>
      </c>
      <c r="C2777" s="125" t="s">
        <v>706</v>
      </c>
      <c r="D2777" s="96" t="s">
        <v>71</v>
      </c>
      <c r="E2777" s="126">
        <v>2016722</v>
      </c>
      <c r="F2777" s="125" t="s">
        <v>3491</v>
      </c>
      <c r="G2777" s="98"/>
      <c r="H2777" s="94" t="s">
        <v>73</v>
      </c>
      <c r="I2777" s="99"/>
      <c r="J2777" s="99"/>
      <c r="K2777" s="99" t="s">
        <v>3976</v>
      </c>
      <c r="L2777" s="99"/>
      <c r="M2777" s="99"/>
      <c r="N2777" s="126" t="s">
        <v>219</v>
      </c>
      <c r="O2777" s="99"/>
    </row>
    <row r="2778" spans="1:15" s="62" customFormat="1" ht="27" x14ac:dyDescent="0.2">
      <c r="A2778" s="99" t="s">
        <v>3967</v>
      </c>
      <c r="B2778" s="114" t="s">
        <v>706</v>
      </c>
      <c r="C2778" s="114" t="s">
        <v>706</v>
      </c>
      <c r="D2778" s="96" t="s">
        <v>71</v>
      </c>
      <c r="E2778" s="124">
        <v>2016741</v>
      </c>
      <c r="F2778" s="114" t="s">
        <v>3817</v>
      </c>
      <c r="G2778" s="98"/>
      <c r="H2778" s="94" t="s">
        <v>73</v>
      </c>
      <c r="I2778" s="99"/>
      <c r="J2778" s="99"/>
      <c r="K2778" s="99" t="s">
        <v>3976</v>
      </c>
      <c r="L2778" s="99"/>
      <c r="M2778" s="99"/>
      <c r="N2778" s="124" t="s">
        <v>219</v>
      </c>
      <c r="O2778" s="99"/>
    </row>
    <row r="2779" spans="1:15" s="62" customFormat="1" ht="27" x14ac:dyDescent="0.2">
      <c r="A2779" s="99" t="s">
        <v>3967</v>
      </c>
      <c r="B2779" s="125" t="s">
        <v>706</v>
      </c>
      <c r="C2779" s="125" t="s">
        <v>706</v>
      </c>
      <c r="D2779" s="96" t="s">
        <v>71</v>
      </c>
      <c r="E2779" s="126">
        <v>2016748</v>
      </c>
      <c r="F2779" s="125" t="s">
        <v>1511</v>
      </c>
      <c r="G2779" s="98"/>
      <c r="H2779" s="94" t="s">
        <v>73</v>
      </c>
      <c r="I2779" s="99"/>
      <c r="J2779" s="99"/>
      <c r="K2779" s="99" t="s">
        <v>3976</v>
      </c>
      <c r="L2779" s="99"/>
      <c r="M2779" s="99"/>
      <c r="N2779" s="126" t="s">
        <v>219</v>
      </c>
      <c r="O2779" s="99"/>
    </row>
    <row r="2780" spans="1:15" s="62" customFormat="1" ht="27" x14ac:dyDescent="0.2">
      <c r="A2780" s="99" t="s">
        <v>3967</v>
      </c>
      <c r="B2780" s="114" t="s">
        <v>706</v>
      </c>
      <c r="C2780" s="114" t="s">
        <v>706</v>
      </c>
      <c r="D2780" s="96" t="s">
        <v>71</v>
      </c>
      <c r="E2780" s="124">
        <v>2016753</v>
      </c>
      <c r="F2780" s="114" t="s">
        <v>459</v>
      </c>
      <c r="G2780" s="98"/>
      <c r="H2780" s="94" t="s">
        <v>73</v>
      </c>
      <c r="I2780" s="99"/>
      <c r="J2780" s="99"/>
      <c r="K2780" s="99" t="s">
        <v>3976</v>
      </c>
      <c r="L2780" s="99"/>
      <c r="M2780" s="99"/>
      <c r="N2780" s="124" t="s">
        <v>219</v>
      </c>
      <c r="O2780" s="99"/>
    </row>
    <row r="2781" spans="1:15" s="62" customFormat="1" ht="27" x14ac:dyDescent="0.2">
      <c r="A2781" s="99" t="s">
        <v>3967</v>
      </c>
      <c r="B2781" s="125" t="s">
        <v>706</v>
      </c>
      <c r="C2781" s="125" t="s">
        <v>706</v>
      </c>
      <c r="D2781" s="96" t="s">
        <v>71</v>
      </c>
      <c r="E2781" s="126">
        <v>2016763</v>
      </c>
      <c r="F2781" s="125" t="s">
        <v>3818</v>
      </c>
      <c r="G2781" s="98"/>
      <c r="H2781" s="94" t="s">
        <v>73</v>
      </c>
      <c r="I2781" s="99"/>
      <c r="J2781" s="99"/>
      <c r="K2781" s="99" t="s">
        <v>3976</v>
      </c>
      <c r="L2781" s="99"/>
      <c r="M2781" s="99"/>
      <c r="N2781" s="126" t="s">
        <v>219</v>
      </c>
      <c r="O2781" s="99"/>
    </row>
    <row r="2782" spans="1:15" s="62" customFormat="1" ht="27" x14ac:dyDescent="0.2">
      <c r="A2782" s="99" t="s">
        <v>3967</v>
      </c>
      <c r="B2782" s="114" t="s">
        <v>706</v>
      </c>
      <c r="C2782" s="114" t="s">
        <v>706</v>
      </c>
      <c r="D2782" s="96" t="s">
        <v>71</v>
      </c>
      <c r="E2782" s="124">
        <v>2016770</v>
      </c>
      <c r="F2782" s="114" t="s">
        <v>3819</v>
      </c>
      <c r="G2782" s="98"/>
      <c r="H2782" s="94" t="s">
        <v>73</v>
      </c>
      <c r="I2782" s="99"/>
      <c r="J2782" s="99"/>
      <c r="K2782" s="99" t="s">
        <v>3976</v>
      </c>
      <c r="L2782" s="99"/>
      <c r="M2782" s="99"/>
      <c r="N2782" s="124" t="s">
        <v>219</v>
      </c>
      <c r="O2782" s="99"/>
    </row>
    <row r="2783" spans="1:15" s="62" customFormat="1" ht="27" x14ac:dyDescent="0.2">
      <c r="A2783" s="99" t="s">
        <v>3967</v>
      </c>
      <c r="B2783" s="125" t="s">
        <v>706</v>
      </c>
      <c r="C2783" s="125" t="s">
        <v>706</v>
      </c>
      <c r="D2783" s="96" t="s">
        <v>71</v>
      </c>
      <c r="E2783" s="126">
        <v>2016788</v>
      </c>
      <c r="F2783" s="125" t="s">
        <v>3820</v>
      </c>
      <c r="G2783" s="98"/>
      <c r="H2783" s="94" t="s">
        <v>73</v>
      </c>
      <c r="I2783" s="99"/>
      <c r="J2783" s="99"/>
      <c r="K2783" s="99" t="s">
        <v>3976</v>
      </c>
      <c r="L2783" s="99"/>
      <c r="M2783" s="99"/>
      <c r="N2783" s="126" t="s">
        <v>219</v>
      </c>
      <c r="O2783" s="99"/>
    </row>
    <row r="2784" spans="1:15" s="62" customFormat="1" ht="27" x14ac:dyDescent="0.2">
      <c r="A2784" s="99" t="s">
        <v>3967</v>
      </c>
      <c r="B2784" s="114" t="s">
        <v>706</v>
      </c>
      <c r="C2784" s="114" t="s">
        <v>706</v>
      </c>
      <c r="D2784" s="96" t="s">
        <v>71</v>
      </c>
      <c r="E2784" s="124">
        <v>2016851</v>
      </c>
      <c r="F2784" s="114" t="s">
        <v>3821</v>
      </c>
      <c r="G2784" s="98"/>
      <c r="H2784" s="94" t="s">
        <v>73</v>
      </c>
      <c r="I2784" s="99"/>
      <c r="J2784" s="99"/>
      <c r="K2784" s="99" t="s">
        <v>3976</v>
      </c>
      <c r="L2784" s="99"/>
      <c r="M2784" s="99"/>
      <c r="N2784" s="124" t="s">
        <v>219</v>
      </c>
      <c r="O2784" s="99"/>
    </row>
    <row r="2785" spans="1:15" s="62" customFormat="1" ht="40.5" x14ac:dyDescent="0.2">
      <c r="A2785" s="99" t="s">
        <v>3967</v>
      </c>
      <c r="B2785" s="125" t="s">
        <v>706</v>
      </c>
      <c r="C2785" s="125" t="s">
        <v>706</v>
      </c>
      <c r="D2785" s="96" t="s">
        <v>71</v>
      </c>
      <c r="E2785" s="126">
        <v>2016858</v>
      </c>
      <c r="F2785" s="125" t="s">
        <v>3822</v>
      </c>
      <c r="G2785" s="98"/>
      <c r="H2785" s="94" t="s">
        <v>73</v>
      </c>
      <c r="I2785" s="99"/>
      <c r="J2785" s="99"/>
      <c r="K2785" s="99" t="s">
        <v>3976</v>
      </c>
      <c r="L2785" s="99"/>
      <c r="M2785" s="99"/>
      <c r="N2785" s="126" t="s">
        <v>219</v>
      </c>
      <c r="O2785" s="99"/>
    </row>
    <row r="2786" spans="1:15" s="62" customFormat="1" ht="27" x14ac:dyDescent="0.2">
      <c r="A2786" s="99" t="s">
        <v>3967</v>
      </c>
      <c r="B2786" s="114" t="s">
        <v>706</v>
      </c>
      <c r="C2786" s="114" t="s">
        <v>706</v>
      </c>
      <c r="D2786" s="96" t="s">
        <v>71</v>
      </c>
      <c r="E2786" s="124">
        <v>2017003</v>
      </c>
      <c r="F2786" s="114" t="s">
        <v>3823</v>
      </c>
      <c r="G2786" s="98"/>
      <c r="H2786" s="94" t="s">
        <v>73</v>
      </c>
      <c r="I2786" s="99"/>
      <c r="J2786" s="99"/>
      <c r="K2786" s="99" t="s">
        <v>3976</v>
      </c>
      <c r="L2786" s="99"/>
      <c r="M2786" s="99"/>
      <c r="N2786" s="124" t="s">
        <v>219</v>
      </c>
      <c r="O2786" s="99"/>
    </row>
    <row r="2787" spans="1:15" s="62" customFormat="1" ht="27" x14ac:dyDescent="0.2">
      <c r="A2787" s="99" t="s">
        <v>3967</v>
      </c>
      <c r="B2787" s="125" t="s">
        <v>706</v>
      </c>
      <c r="C2787" s="125" t="s">
        <v>706</v>
      </c>
      <c r="D2787" s="96" t="s">
        <v>71</v>
      </c>
      <c r="E2787" s="126">
        <v>2017256</v>
      </c>
      <c r="F2787" s="125" t="s">
        <v>3824</v>
      </c>
      <c r="G2787" s="98"/>
      <c r="H2787" s="94" t="s">
        <v>73</v>
      </c>
      <c r="I2787" s="99"/>
      <c r="J2787" s="99"/>
      <c r="K2787" s="99" t="s">
        <v>3976</v>
      </c>
      <c r="L2787" s="99"/>
      <c r="M2787" s="99"/>
      <c r="N2787" s="126" t="s">
        <v>219</v>
      </c>
      <c r="O2787" s="99"/>
    </row>
    <row r="2788" spans="1:15" s="62" customFormat="1" ht="27" x14ac:dyDescent="0.2">
      <c r="A2788" s="99" t="s">
        <v>3967</v>
      </c>
      <c r="B2788" s="114" t="s">
        <v>706</v>
      </c>
      <c r="C2788" s="114" t="s">
        <v>706</v>
      </c>
      <c r="D2788" s="96" t="s">
        <v>71</v>
      </c>
      <c r="E2788" s="124">
        <v>2017258</v>
      </c>
      <c r="F2788" s="114" t="s">
        <v>3825</v>
      </c>
      <c r="G2788" s="98"/>
      <c r="H2788" s="94" t="s">
        <v>73</v>
      </c>
      <c r="I2788" s="99"/>
      <c r="J2788" s="99"/>
      <c r="K2788" s="99" t="s">
        <v>3976</v>
      </c>
      <c r="L2788" s="99"/>
      <c r="M2788" s="99"/>
      <c r="N2788" s="124" t="s">
        <v>219</v>
      </c>
      <c r="O2788" s="99"/>
    </row>
    <row r="2789" spans="1:15" s="62" customFormat="1" ht="40.5" x14ac:dyDescent="0.2">
      <c r="A2789" s="99" t="s">
        <v>3967</v>
      </c>
      <c r="B2789" s="125" t="s">
        <v>706</v>
      </c>
      <c r="C2789" s="125" t="s">
        <v>706</v>
      </c>
      <c r="D2789" s="96" t="s">
        <v>71</v>
      </c>
      <c r="E2789" s="126">
        <v>2017265</v>
      </c>
      <c r="F2789" s="125" t="s">
        <v>3826</v>
      </c>
      <c r="G2789" s="98"/>
      <c r="H2789" s="94" t="s">
        <v>73</v>
      </c>
      <c r="I2789" s="99"/>
      <c r="J2789" s="99"/>
      <c r="K2789" s="99" t="s">
        <v>3976</v>
      </c>
      <c r="L2789" s="99"/>
      <c r="M2789" s="99"/>
      <c r="N2789" s="126" t="s">
        <v>219</v>
      </c>
      <c r="O2789" s="99"/>
    </row>
    <row r="2790" spans="1:15" s="62" customFormat="1" ht="27" x14ac:dyDescent="0.2">
      <c r="A2790" s="99" t="s">
        <v>3967</v>
      </c>
      <c r="B2790" s="114" t="s">
        <v>706</v>
      </c>
      <c r="C2790" s="114" t="s">
        <v>706</v>
      </c>
      <c r="D2790" s="96" t="s">
        <v>71</v>
      </c>
      <c r="E2790" s="124">
        <v>2017269</v>
      </c>
      <c r="F2790" s="114" t="s">
        <v>3827</v>
      </c>
      <c r="G2790" s="98"/>
      <c r="H2790" s="94" t="s">
        <v>73</v>
      </c>
      <c r="I2790" s="99"/>
      <c r="J2790" s="99"/>
      <c r="K2790" s="99" t="s">
        <v>3976</v>
      </c>
      <c r="L2790" s="99"/>
      <c r="M2790" s="99"/>
      <c r="N2790" s="124" t="s">
        <v>219</v>
      </c>
      <c r="O2790" s="99"/>
    </row>
    <row r="2791" spans="1:15" s="62" customFormat="1" ht="27" x14ac:dyDescent="0.2">
      <c r="A2791" s="99" t="s">
        <v>3967</v>
      </c>
      <c r="B2791" s="125" t="s">
        <v>706</v>
      </c>
      <c r="C2791" s="125" t="s">
        <v>706</v>
      </c>
      <c r="D2791" s="96" t="s">
        <v>71</v>
      </c>
      <c r="E2791" s="126">
        <v>2017270</v>
      </c>
      <c r="F2791" s="125" t="s">
        <v>3828</v>
      </c>
      <c r="G2791" s="98"/>
      <c r="H2791" s="94" t="s">
        <v>73</v>
      </c>
      <c r="I2791" s="99"/>
      <c r="J2791" s="99"/>
      <c r="K2791" s="99" t="s">
        <v>3976</v>
      </c>
      <c r="L2791" s="99"/>
      <c r="M2791" s="99"/>
      <c r="N2791" s="126" t="s">
        <v>219</v>
      </c>
      <c r="O2791" s="99"/>
    </row>
    <row r="2792" spans="1:15" s="62" customFormat="1" ht="27" x14ac:dyDescent="0.2">
      <c r="A2792" s="99" t="s">
        <v>3967</v>
      </c>
      <c r="B2792" s="114" t="s">
        <v>706</v>
      </c>
      <c r="C2792" s="114" t="s">
        <v>706</v>
      </c>
      <c r="D2792" s="96" t="s">
        <v>71</v>
      </c>
      <c r="E2792" s="124">
        <v>2017271</v>
      </c>
      <c r="F2792" s="114" t="s">
        <v>3829</v>
      </c>
      <c r="G2792" s="98"/>
      <c r="H2792" s="94" t="s">
        <v>73</v>
      </c>
      <c r="I2792" s="99"/>
      <c r="J2792" s="99"/>
      <c r="K2792" s="99" t="s">
        <v>3976</v>
      </c>
      <c r="L2792" s="99"/>
      <c r="M2792" s="99"/>
      <c r="N2792" s="124" t="s">
        <v>219</v>
      </c>
      <c r="O2792" s="99"/>
    </row>
    <row r="2793" spans="1:15" s="62" customFormat="1" ht="27" x14ac:dyDescent="0.2">
      <c r="A2793" s="99" t="s">
        <v>3967</v>
      </c>
      <c r="B2793" s="125" t="s">
        <v>706</v>
      </c>
      <c r="C2793" s="125" t="s">
        <v>706</v>
      </c>
      <c r="D2793" s="96" t="s">
        <v>71</v>
      </c>
      <c r="E2793" s="126">
        <v>2017272</v>
      </c>
      <c r="F2793" s="125" t="s">
        <v>3830</v>
      </c>
      <c r="G2793" s="98"/>
      <c r="H2793" s="94" t="s">
        <v>73</v>
      </c>
      <c r="I2793" s="99"/>
      <c r="J2793" s="99"/>
      <c r="K2793" s="99" t="s">
        <v>3976</v>
      </c>
      <c r="L2793" s="99"/>
      <c r="M2793" s="99"/>
      <c r="N2793" s="126" t="s">
        <v>219</v>
      </c>
      <c r="O2793" s="99"/>
    </row>
    <row r="2794" spans="1:15" s="62" customFormat="1" ht="27" x14ac:dyDescent="0.2">
      <c r="A2794" s="99" t="s">
        <v>3967</v>
      </c>
      <c r="B2794" s="114" t="s">
        <v>706</v>
      </c>
      <c r="C2794" s="114" t="s">
        <v>706</v>
      </c>
      <c r="D2794" s="96" t="s">
        <v>71</v>
      </c>
      <c r="E2794" s="124">
        <v>2017277</v>
      </c>
      <c r="F2794" s="114" t="s">
        <v>472</v>
      </c>
      <c r="G2794" s="98"/>
      <c r="H2794" s="94" t="s">
        <v>73</v>
      </c>
      <c r="I2794" s="99"/>
      <c r="J2794" s="99"/>
      <c r="K2794" s="99" t="s">
        <v>3976</v>
      </c>
      <c r="L2794" s="99"/>
      <c r="M2794" s="99"/>
      <c r="N2794" s="124" t="s">
        <v>219</v>
      </c>
      <c r="O2794" s="99"/>
    </row>
    <row r="2795" spans="1:15" s="62" customFormat="1" ht="27" x14ac:dyDescent="0.2">
      <c r="A2795" s="99" t="s">
        <v>3967</v>
      </c>
      <c r="B2795" s="125" t="s">
        <v>706</v>
      </c>
      <c r="C2795" s="125" t="s">
        <v>706</v>
      </c>
      <c r="D2795" s="96" t="s">
        <v>71</v>
      </c>
      <c r="E2795" s="126">
        <v>2017282</v>
      </c>
      <c r="F2795" s="125" t="s">
        <v>3831</v>
      </c>
      <c r="G2795" s="98"/>
      <c r="H2795" s="94" t="s">
        <v>73</v>
      </c>
      <c r="I2795" s="99"/>
      <c r="J2795" s="99"/>
      <c r="K2795" s="99" t="s">
        <v>3976</v>
      </c>
      <c r="L2795" s="99"/>
      <c r="M2795" s="99"/>
      <c r="N2795" s="126" t="s">
        <v>219</v>
      </c>
      <c r="O2795" s="99"/>
    </row>
    <row r="2796" spans="1:15" s="62" customFormat="1" ht="27" x14ac:dyDescent="0.2">
      <c r="A2796" s="99" t="s">
        <v>3967</v>
      </c>
      <c r="B2796" s="114" t="s">
        <v>706</v>
      </c>
      <c r="C2796" s="114" t="s">
        <v>706</v>
      </c>
      <c r="D2796" s="96" t="s">
        <v>71</v>
      </c>
      <c r="E2796" s="124">
        <v>2017287</v>
      </c>
      <c r="F2796" s="114" t="s">
        <v>3832</v>
      </c>
      <c r="G2796" s="98"/>
      <c r="H2796" s="94" t="s">
        <v>73</v>
      </c>
      <c r="I2796" s="99"/>
      <c r="J2796" s="99"/>
      <c r="K2796" s="99" t="s">
        <v>3976</v>
      </c>
      <c r="L2796" s="99"/>
      <c r="M2796" s="99"/>
      <c r="N2796" s="124" t="s">
        <v>219</v>
      </c>
      <c r="O2796" s="99"/>
    </row>
    <row r="2797" spans="1:15" s="62" customFormat="1" ht="40.5" x14ac:dyDescent="0.2">
      <c r="A2797" s="99" t="s">
        <v>3967</v>
      </c>
      <c r="B2797" s="125" t="s">
        <v>706</v>
      </c>
      <c r="C2797" s="125" t="s">
        <v>706</v>
      </c>
      <c r="D2797" s="96" t="s">
        <v>71</v>
      </c>
      <c r="E2797" s="126">
        <v>2017290</v>
      </c>
      <c r="F2797" s="125" t="s">
        <v>3833</v>
      </c>
      <c r="G2797" s="98"/>
      <c r="H2797" s="94" t="s">
        <v>73</v>
      </c>
      <c r="I2797" s="99"/>
      <c r="J2797" s="99"/>
      <c r="K2797" s="99" t="s">
        <v>3976</v>
      </c>
      <c r="L2797" s="99"/>
      <c r="M2797" s="99"/>
      <c r="N2797" s="126" t="s">
        <v>219</v>
      </c>
      <c r="O2797" s="99"/>
    </row>
    <row r="2798" spans="1:15" s="62" customFormat="1" ht="27" x14ac:dyDescent="0.2">
      <c r="A2798" s="99" t="s">
        <v>3967</v>
      </c>
      <c r="B2798" s="114" t="s">
        <v>706</v>
      </c>
      <c r="C2798" s="114" t="s">
        <v>706</v>
      </c>
      <c r="D2798" s="96" t="s">
        <v>71</v>
      </c>
      <c r="E2798" s="124">
        <v>2018406</v>
      </c>
      <c r="F2798" s="114" t="s">
        <v>3834</v>
      </c>
      <c r="G2798" s="98"/>
      <c r="H2798" s="94" t="s">
        <v>73</v>
      </c>
      <c r="I2798" s="99"/>
      <c r="J2798" s="99"/>
      <c r="K2798" s="99" t="s">
        <v>3976</v>
      </c>
      <c r="L2798" s="99"/>
      <c r="M2798" s="99"/>
      <c r="N2798" s="124" t="s">
        <v>219</v>
      </c>
      <c r="O2798" s="99"/>
    </row>
    <row r="2799" spans="1:15" s="62" customFormat="1" ht="27" x14ac:dyDescent="0.2">
      <c r="A2799" s="99" t="s">
        <v>3967</v>
      </c>
      <c r="B2799" s="125" t="s">
        <v>706</v>
      </c>
      <c r="C2799" s="125" t="s">
        <v>706</v>
      </c>
      <c r="D2799" s="96" t="s">
        <v>71</v>
      </c>
      <c r="E2799" s="126">
        <v>2019125</v>
      </c>
      <c r="F2799" s="125" t="s">
        <v>3835</v>
      </c>
      <c r="G2799" s="98"/>
      <c r="H2799" s="94" t="s">
        <v>73</v>
      </c>
      <c r="I2799" s="99"/>
      <c r="J2799" s="99"/>
      <c r="K2799" s="99" t="s">
        <v>3976</v>
      </c>
      <c r="L2799" s="99"/>
      <c r="M2799" s="99"/>
      <c r="N2799" s="126" t="s">
        <v>219</v>
      </c>
      <c r="O2799" s="99"/>
    </row>
    <row r="2800" spans="1:15" s="62" customFormat="1" ht="27" x14ac:dyDescent="0.2">
      <c r="A2800" s="99" t="s">
        <v>3967</v>
      </c>
      <c r="B2800" s="114" t="s">
        <v>706</v>
      </c>
      <c r="C2800" s="114" t="s">
        <v>706</v>
      </c>
      <c r="D2800" s="96" t="s">
        <v>71</v>
      </c>
      <c r="E2800" s="124">
        <v>2019147</v>
      </c>
      <c r="F2800" s="114" t="s">
        <v>3836</v>
      </c>
      <c r="G2800" s="98"/>
      <c r="H2800" s="94" t="s">
        <v>73</v>
      </c>
      <c r="I2800" s="99"/>
      <c r="J2800" s="99"/>
      <c r="K2800" s="99" t="s">
        <v>3976</v>
      </c>
      <c r="L2800" s="99"/>
      <c r="M2800" s="99"/>
      <c r="N2800" s="124" t="s">
        <v>219</v>
      </c>
      <c r="O2800" s="99"/>
    </row>
    <row r="2801" spans="1:15" s="62" customFormat="1" ht="27" x14ac:dyDescent="0.2">
      <c r="A2801" s="99" t="s">
        <v>3967</v>
      </c>
      <c r="B2801" s="125" t="s">
        <v>706</v>
      </c>
      <c r="C2801" s="125" t="s">
        <v>706</v>
      </c>
      <c r="D2801" s="96" t="s">
        <v>71</v>
      </c>
      <c r="E2801" s="126">
        <v>2019164</v>
      </c>
      <c r="F2801" s="125" t="s">
        <v>3837</v>
      </c>
      <c r="G2801" s="98"/>
      <c r="H2801" s="94" t="s">
        <v>73</v>
      </c>
      <c r="I2801" s="99"/>
      <c r="J2801" s="99"/>
      <c r="K2801" s="99" t="s">
        <v>3976</v>
      </c>
      <c r="L2801" s="99"/>
      <c r="M2801" s="99"/>
      <c r="N2801" s="126" t="s">
        <v>219</v>
      </c>
      <c r="O2801" s="99"/>
    </row>
    <row r="2802" spans="1:15" s="62" customFormat="1" ht="40.5" x14ac:dyDescent="0.2">
      <c r="A2802" s="99" t="s">
        <v>3967</v>
      </c>
      <c r="B2802" s="114" t="s">
        <v>706</v>
      </c>
      <c r="C2802" s="114" t="s">
        <v>706</v>
      </c>
      <c r="D2802" s="96" t="s">
        <v>71</v>
      </c>
      <c r="E2802" s="124">
        <v>2019338</v>
      </c>
      <c r="F2802" s="114" t="s">
        <v>3838</v>
      </c>
      <c r="G2802" s="98"/>
      <c r="H2802" s="94" t="s">
        <v>73</v>
      </c>
      <c r="I2802" s="99"/>
      <c r="J2802" s="99"/>
      <c r="K2802" s="99" t="s">
        <v>3976</v>
      </c>
      <c r="L2802" s="99"/>
      <c r="M2802" s="99"/>
      <c r="N2802" s="124" t="s">
        <v>219</v>
      </c>
      <c r="O2802" s="99"/>
    </row>
    <row r="2803" spans="1:15" s="62" customFormat="1" ht="40.5" x14ac:dyDescent="0.2">
      <c r="A2803" s="99" t="s">
        <v>3967</v>
      </c>
      <c r="B2803" s="125" t="s">
        <v>706</v>
      </c>
      <c r="C2803" s="125" t="s">
        <v>706</v>
      </c>
      <c r="D2803" s="96" t="s">
        <v>71</v>
      </c>
      <c r="E2803" s="126">
        <v>2019341</v>
      </c>
      <c r="F2803" s="125" t="s">
        <v>3839</v>
      </c>
      <c r="G2803" s="98"/>
      <c r="H2803" s="94" t="s">
        <v>73</v>
      </c>
      <c r="I2803" s="99"/>
      <c r="J2803" s="99"/>
      <c r="K2803" s="99" t="s">
        <v>3976</v>
      </c>
      <c r="L2803" s="99"/>
      <c r="M2803" s="99"/>
      <c r="N2803" s="126" t="s">
        <v>219</v>
      </c>
      <c r="O2803" s="99"/>
    </row>
    <row r="2804" spans="1:15" s="62" customFormat="1" ht="40.5" x14ac:dyDescent="0.2">
      <c r="A2804" s="99" t="s">
        <v>3967</v>
      </c>
      <c r="B2804" s="114" t="s">
        <v>706</v>
      </c>
      <c r="C2804" s="114" t="s">
        <v>706</v>
      </c>
      <c r="D2804" s="96" t="s">
        <v>71</v>
      </c>
      <c r="E2804" s="124">
        <v>2019348</v>
      </c>
      <c r="F2804" s="114" t="s">
        <v>3840</v>
      </c>
      <c r="G2804" s="98"/>
      <c r="H2804" s="94" t="s">
        <v>73</v>
      </c>
      <c r="I2804" s="99"/>
      <c r="J2804" s="99"/>
      <c r="K2804" s="99" t="s">
        <v>3976</v>
      </c>
      <c r="L2804" s="99"/>
      <c r="M2804" s="99"/>
      <c r="N2804" s="124" t="s">
        <v>219</v>
      </c>
      <c r="O2804" s="99"/>
    </row>
    <row r="2805" spans="1:15" s="62" customFormat="1" ht="27" x14ac:dyDescent="0.2">
      <c r="A2805" s="99" t="s">
        <v>3967</v>
      </c>
      <c r="B2805" s="125" t="s">
        <v>706</v>
      </c>
      <c r="C2805" s="125" t="s">
        <v>706</v>
      </c>
      <c r="D2805" s="96" t="s">
        <v>71</v>
      </c>
      <c r="E2805" s="126">
        <v>2019349</v>
      </c>
      <c r="F2805" s="125" t="s">
        <v>3841</v>
      </c>
      <c r="G2805" s="98"/>
      <c r="H2805" s="94" t="s">
        <v>73</v>
      </c>
      <c r="I2805" s="99"/>
      <c r="J2805" s="99"/>
      <c r="K2805" s="99" t="s">
        <v>3976</v>
      </c>
      <c r="L2805" s="99"/>
      <c r="M2805" s="99"/>
      <c r="N2805" s="126" t="s">
        <v>219</v>
      </c>
      <c r="O2805" s="99"/>
    </row>
    <row r="2806" spans="1:15" s="62" customFormat="1" ht="27" x14ac:dyDescent="0.2">
      <c r="A2806" s="99" t="s">
        <v>3967</v>
      </c>
      <c r="B2806" s="114" t="s">
        <v>706</v>
      </c>
      <c r="C2806" s="114" t="s">
        <v>706</v>
      </c>
      <c r="D2806" s="96" t="s">
        <v>71</v>
      </c>
      <c r="E2806" s="124">
        <v>2019570</v>
      </c>
      <c r="F2806" s="114" t="s">
        <v>3842</v>
      </c>
      <c r="G2806" s="98"/>
      <c r="H2806" s="94" t="s">
        <v>73</v>
      </c>
      <c r="I2806" s="99"/>
      <c r="J2806" s="99"/>
      <c r="K2806" s="99" t="s">
        <v>3976</v>
      </c>
      <c r="L2806" s="99"/>
      <c r="M2806" s="99"/>
      <c r="N2806" s="124" t="s">
        <v>219</v>
      </c>
      <c r="O2806" s="99"/>
    </row>
    <row r="2807" spans="1:15" s="62" customFormat="1" ht="27" x14ac:dyDescent="0.2">
      <c r="A2807" s="99" t="s">
        <v>3967</v>
      </c>
      <c r="B2807" s="125" t="s">
        <v>706</v>
      </c>
      <c r="C2807" s="125" t="s">
        <v>706</v>
      </c>
      <c r="D2807" s="96" t="s">
        <v>71</v>
      </c>
      <c r="E2807" s="126">
        <v>2019764</v>
      </c>
      <c r="F2807" s="125" t="s">
        <v>3843</v>
      </c>
      <c r="G2807" s="98"/>
      <c r="H2807" s="94" t="s">
        <v>73</v>
      </c>
      <c r="I2807" s="99"/>
      <c r="J2807" s="99"/>
      <c r="K2807" s="99" t="s">
        <v>3976</v>
      </c>
      <c r="L2807" s="99"/>
      <c r="M2807" s="99"/>
      <c r="N2807" s="126" t="s">
        <v>219</v>
      </c>
      <c r="O2807" s="99"/>
    </row>
    <row r="2808" spans="1:15" s="62" customFormat="1" ht="27" x14ac:dyDescent="0.2">
      <c r="A2808" s="99" t="s">
        <v>3967</v>
      </c>
      <c r="B2808" s="114" t="s">
        <v>706</v>
      </c>
      <c r="C2808" s="114" t="s">
        <v>706</v>
      </c>
      <c r="D2808" s="96" t="s">
        <v>71</v>
      </c>
      <c r="E2808" s="124">
        <v>2019765</v>
      </c>
      <c r="F2808" s="114" t="s">
        <v>1538</v>
      </c>
      <c r="G2808" s="98"/>
      <c r="H2808" s="94" t="s">
        <v>73</v>
      </c>
      <c r="I2808" s="99"/>
      <c r="J2808" s="99"/>
      <c r="K2808" s="99" t="s">
        <v>3976</v>
      </c>
      <c r="L2808" s="99"/>
      <c r="M2808" s="99"/>
      <c r="N2808" s="124" t="s">
        <v>219</v>
      </c>
      <c r="O2808" s="99"/>
    </row>
    <row r="2809" spans="1:15" s="62" customFormat="1" ht="27" x14ac:dyDescent="0.2">
      <c r="A2809" s="99" t="s">
        <v>3967</v>
      </c>
      <c r="B2809" s="125" t="s">
        <v>706</v>
      </c>
      <c r="C2809" s="125" t="s">
        <v>706</v>
      </c>
      <c r="D2809" s="96" t="s">
        <v>71</v>
      </c>
      <c r="E2809" s="126">
        <v>2019773</v>
      </c>
      <c r="F2809" s="125" t="s">
        <v>3844</v>
      </c>
      <c r="G2809" s="98"/>
      <c r="H2809" s="94" t="s">
        <v>73</v>
      </c>
      <c r="I2809" s="99"/>
      <c r="J2809" s="99"/>
      <c r="K2809" s="99" t="s">
        <v>3976</v>
      </c>
      <c r="L2809" s="99"/>
      <c r="M2809" s="99"/>
      <c r="N2809" s="126" t="s">
        <v>219</v>
      </c>
      <c r="O2809" s="99"/>
    </row>
    <row r="2810" spans="1:15" s="62" customFormat="1" ht="27" x14ac:dyDescent="0.2">
      <c r="A2810" s="99" t="s">
        <v>3967</v>
      </c>
      <c r="B2810" s="114" t="s">
        <v>706</v>
      </c>
      <c r="C2810" s="114" t="s">
        <v>706</v>
      </c>
      <c r="D2810" s="96" t="s">
        <v>71</v>
      </c>
      <c r="E2810" s="124">
        <v>2019866</v>
      </c>
      <c r="F2810" s="114" t="s">
        <v>3845</v>
      </c>
      <c r="G2810" s="98"/>
      <c r="H2810" s="94" t="s">
        <v>73</v>
      </c>
      <c r="I2810" s="99"/>
      <c r="J2810" s="99"/>
      <c r="K2810" s="99" t="s">
        <v>3976</v>
      </c>
      <c r="L2810" s="99"/>
      <c r="M2810" s="99"/>
      <c r="N2810" s="124" t="s">
        <v>219</v>
      </c>
      <c r="O2810" s="99"/>
    </row>
    <row r="2811" spans="1:15" s="62" customFormat="1" ht="40.5" x14ac:dyDescent="0.2">
      <c r="A2811" s="99" t="s">
        <v>3967</v>
      </c>
      <c r="B2811" s="125" t="s">
        <v>706</v>
      </c>
      <c r="C2811" s="125" t="s">
        <v>706</v>
      </c>
      <c r="D2811" s="96" t="s">
        <v>71</v>
      </c>
      <c r="E2811" s="126">
        <v>2019870</v>
      </c>
      <c r="F2811" s="125" t="s">
        <v>3846</v>
      </c>
      <c r="G2811" s="98"/>
      <c r="H2811" s="94" t="s">
        <v>73</v>
      </c>
      <c r="I2811" s="99"/>
      <c r="J2811" s="99"/>
      <c r="K2811" s="99" t="s">
        <v>3976</v>
      </c>
      <c r="L2811" s="99"/>
      <c r="M2811" s="99"/>
      <c r="N2811" s="126" t="s">
        <v>219</v>
      </c>
      <c r="O2811" s="99"/>
    </row>
    <row r="2812" spans="1:15" s="62" customFormat="1" ht="27" x14ac:dyDescent="0.2">
      <c r="A2812" s="99" t="s">
        <v>3967</v>
      </c>
      <c r="B2812" s="114" t="s">
        <v>706</v>
      </c>
      <c r="C2812" s="114" t="s">
        <v>706</v>
      </c>
      <c r="D2812" s="96" t="s">
        <v>71</v>
      </c>
      <c r="E2812" s="124">
        <v>2019873</v>
      </c>
      <c r="F2812" s="114" t="s">
        <v>3847</v>
      </c>
      <c r="G2812" s="98"/>
      <c r="H2812" s="94" t="s">
        <v>73</v>
      </c>
      <c r="I2812" s="99"/>
      <c r="J2812" s="99"/>
      <c r="K2812" s="99" t="s">
        <v>3976</v>
      </c>
      <c r="L2812" s="99"/>
      <c r="M2812" s="99"/>
      <c r="N2812" s="124" t="s">
        <v>219</v>
      </c>
      <c r="O2812" s="99"/>
    </row>
    <row r="2813" spans="1:15" s="62" customFormat="1" ht="27" x14ac:dyDescent="0.2">
      <c r="A2813" s="99" t="s">
        <v>3967</v>
      </c>
      <c r="B2813" s="125" t="s">
        <v>706</v>
      </c>
      <c r="C2813" s="125" t="s">
        <v>706</v>
      </c>
      <c r="D2813" s="96" t="s">
        <v>71</v>
      </c>
      <c r="E2813" s="126">
        <v>2020067</v>
      </c>
      <c r="F2813" s="125" t="s">
        <v>3848</v>
      </c>
      <c r="G2813" s="98"/>
      <c r="H2813" s="94" t="s">
        <v>73</v>
      </c>
      <c r="I2813" s="99"/>
      <c r="J2813" s="99"/>
      <c r="K2813" s="99" t="s">
        <v>3976</v>
      </c>
      <c r="L2813" s="99"/>
      <c r="M2813" s="99"/>
      <c r="N2813" s="126" t="s">
        <v>219</v>
      </c>
      <c r="O2813" s="99"/>
    </row>
    <row r="2814" spans="1:15" s="62" customFormat="1" ht="27" x14ac:dyDescent="0.2">
      <c r="A2814" s="99" t="s">
        <v>3967</v>
      </c>
      <c r="B2814" s="114" t="s">
        <v>706</v>
      </c>
      <c r="C2814" s="114" t="s">
        <v>706</v>
      </c>
      <c r="D2814" s="96" t="s">
        <v>71</v>
      </c>
      <c r="E2814" s="124">
        <v>2020318</v>
      </c>
      <c r="F2814" s="114" t="s">
        <v>3849</v>
      </c>
      <c r="G2814" s="98"/>
      <c r="H2814" s="94" t="s">
        <v>73</v>
      </c>
      <c r="I2814" s="99"/>
      <c r="J2814" s="99"/>
      <c r="K2814" s="99" t="s">
        <v>3976</v>
      </c>
      <c r="L2814" s="99"/>
      <c r="M2814" s="99"/>
      <c r="N2814" s="124" t="s">
        <v>219</v>
      </c>
      <c r="O2814" s="99"/>
    </row>
    <row r="2815" spans="1:15" s="62" customFormat="1" ht="40.5" x14ac:dyDescent="0.2">
      <c r="A2815" s="99" t="s">
        <v>3967</v>
      </c>
      <c r="B2815" s="125" t="s">
        <v>706</v>
      </c>
      <c r="C2815" s="125" t="s">
        <v>706</v>
      </c>
      <c r="D2815" s="96" t="s">
        <v>71</v>
      </c>
      <c r="E2815" s="126">
        <v>2020361</v>
      </c>
      <c r="F2815" s="125" t="s">
        <v>3850</v>
      </c>
      <c r="G2815" s="98"/>
      <c r="H2815" s="94" t="s">
        <v>73</v>
      </c>
      <c r="I2815" s="99"/>
      <c r="J2815" s="99"/>
      <c r="K2815" s="99" t="s">
        <v>3976</v>
      </c>
      <c r="L2815" s="99"/>
      <c r="M2815" s="99"/>
      <c r="N2815" s="126" t="s">
        <v>219</v>
      </c>
      <c r="O2815" s="99"/>
    </row>
    <row r="2816" spans="1:15" s="62" customFormat="1" ht="27" x14ac:dyDescent="0.2">
      <c r="A2816" s="99" t="s">
        <v>3967</v>
      </c>
      <c r="B2816" s="114" t="s">
        <v>706</v>
      </c>
      <c r="C2816" s="114" t="s">
        <v>706</v>
      </c>
      <c r="D2816" s="96" t="s">
        <v>71</v>
      </c>
      <c r="E2816" s="124">
        <v>2020400</v>
      </c>
      <c r="F2816" s="114" t="s">
        <v>3851</v>
      </c>
      <c r="G2816" s="98"/>
      <c r="H2816" s="94" t="s">
        <v>73</v>
      </c>
      <c r="I2816" s="99"/>
      <c r="J2816" s="99"/>
      <c r="K2816" s="99" t="s">
        <v>3976</v>
      </c>
      <c r="L2816" s="99"/>
      <c r="M2816" s="99"/>
      <c r="N2816" s="124" t="s">
        <v>219</v>
      </c>
      <c r="O2816" s="99"/>
    </row>
    <row r="2817" spans="1:15" s="62" customFormat="1" ht="27" x14ac:dyDescent="0.2">
      <c r="A2817" s="99" t="s">
        <v>3967</v>
      </c>
      <c r="B2817" s="125" t="s">
        <v>706</v>
      </c>
      <c r="C2817" s="125" t="s">
        <v>706</v>
      </c>
      <c r="D2817" s="96" t="s">
        <v>71</v>
      </c>
      <c r="E2817" s="126">
        <v>2020498</v>
      </c>
      <c r="F2817" s="125" t="s">
        <v>1618</v>
      </c>
      <c r="G2817" s="98"/>
      <c r="H2817" s="94" t="s">
        <v>73</v>
      </c>
      <c r="I2817" s="99"/>
      <c r="J2817" s="99"/>
      <c r="K2817" s="99" t="s">
        <v>3976</v>
      </c>
      <c r="L2817" s="99"/>
      <c r="M2817" s="99"/>
      <c r="N2817" s="126" t="s">
        <v>219</v>
      </c>
      <c r="O2817" s="99"/>
    </row>
    <row r="2818" spans="1:15" s="62" customFormat="1" ht="27" x14ac:dyDescent="0.2">
      <c r="A2818" s="99" t="s">
        <v>3967</v>
      </c>
      <c r="B2818" s="114" t="s">
        <v>706</v>
      </c>
      <c r="C2818" s="114" t="s">
        <v>706</v>
      </c>
      <c r="D2818" s="96" t="s">
        <v>71</v>
      </c>
      <c r="E2818" s="124">
        <v>2021495</v>
      </c>
      <c r="F2818" s="114" t="s">
        <v>3852</v>
      </c>
      <c r="G2818" s="98"/>
      <c r="H2818" s="94" t="s">
        <v>73</v>
      </c>
      <c r="I2818" s="99"/>
      <c r="J2818" s="99"/>
      <c r="K2818" s="99" t="s">
        <v>3976</v>
      </c>
      <c r="L2818" s="99"/>
      <c r="M2818" s="99"/>
      <c r="N2818" s="124" t="s">
        <v>219</v>
      </c>
      <c r="O2818" s="99"/>
    </row>
    <row r="2819" spans="1:15" s="62" customFormat="1" ht="27" x14ac:dyDescent="0.2">
      <c r="A2819" s="99" t="s">
        <v>3967</v>
      </c>
      <c r="B2819" s="125" t="s">
        <v>706</v>
      </c>
      <c r="C2819" s="125" t="s">
        <v>706</v>
      </c>
      <c r="D2819" s="96" t="s">
        <v>71</v>
      </c>
      <c r="E2819" s="126">
        <v>2022760</v>
      </c>
      <c r="F2819" s="125" t="s">
        <v>3853</v>
      </c>
      <c r="G2819" s="98"/>
      <c r="H2819" s="94" t="s">
        <v>73</v>
      </c>
      <c r="I2819" s="99"/>
      <c r="J2819" s="99"/>
      <c r="K2819" s="99" t="s">
        <v>3976</v>
      </c>
      <c r="L2819" s="99"/>
      <c r="M2819" s="99"/>
      <c r="N2819" s="126" t="s">
        <v>219</v>
      </c>
      <c r="O2819" s="99"/>
    </row>
    <row r="2820" spans="1:15" s="62" customFormat="1" ht="27" x14ac:dyDescent="0.2">
      <c r="A2820" s="99" t="s">
        <v>3967</v>
      </c>
      <c r="B2820" s="114" t="s">
        <v>706</v>
      </c>
      <c r="C2820" s="114" t="s">
        <v>706</v>
      </c>
      <c r="D2820" s="96" t="s">
        <v>71</v>
      </c>
      <c r="E2820" s="124">
        <v>2022761</v>
      </c>
      <c r="F2820" s="114" t="s">
        <v>3854</v>
      </c>
      <c r="G2820" s="98"/>
      <c r="H2820" s="94" t="s">
        <v>73</v>
      </c>
      <c r="I2820" s="99"/>
      <c r="J2820" s="99"/>
      <c r="K2820" s="99" t="s">
        <v>3976</v>
      </c>
      <c r="L2820" s="99"/>
      <c r="M2820" s="99"/>
      <c r="N2820" s="124" t="s">
        <v>219</v>
      </c>
      <c r="O2820" s="99"/>
    </row>
    <row r="2821" spans="1:15" s="62" customFormat="1" ht="27" x14ac:dyDescent="0.2">
      <c r="A2821" s="99" t="s">
        <v>3967</v>
      </c>
      <c r="B2821" s="125" t="s">
        <v>706</v>
      </c>
      <c r="C2821" s="125" t="s">
        <v>706</v>
      </c>
      <c r="D2821" s="96" t="s">
        <v>71</v>
      </c>
      <c r="E2821" s="126">
        <v>2022914</v>
      </c>
      <c r="F2821" s="125" t="s">
        <v>3855</v>
      </c>
      <c r="G2821" s="98"/>
      <c r="H2821" s="94" t="s">
        <v>73</v>
      </c>
      <c r="I2821" s="99"/>
      <c r="J2821" s="99"/>
      <c r="K2821" s="99" t="s">
        <v>3976</v>
      </c>
      <c r="L2821" s="99"/>
      <c r="M2821" s="99"/>
      <c r="N2821" s="126" t="s">
        <v>219</v>
      </c>
      <c r="O2821" s="99"/>
    </row>
    <row r="2822" spans="1:15" s="62" customFormat="1" ht="27" x14ac:dyDescent="0.2">
      <c r="A2822" s="99" t="s">
        <v>3967</v>
      </c>
      <c r="B2822" s="114" t="s">
        <v>706</v>
      </c>
      <c r="C2822" s="114" t="s">
        <v>706</v>
      </c>
      <c r="D2822" s="96" t="s">
        <v>71</v>
      </c>
      <c r="E2822" s="124">
        <v>2023124</v>
      </c>
      <c r="F2822" s="114" t="s">
        <v>3856</v>
      </c>
      <c r="G2822" s="98"/>
      <c r="H2822" s="94" t="s">
        <v>73</v>
      </c>
      <c r="I2822" s="99"/>
      <c r="J2822" s="99"/>
      <c r="K2822" s="99" t="s">
        <v>3976</v>
      </c>
      <c r="L2822" s="99"/>
      <c r="M2822" s="99"/>
      <c r="N2822" s="124" t="s">
        <v>219</v>
      </c>
      <c r="O2822" s="99"/>
    </row>
    <row r="2823" spans="1:15" s="62" customFormat="1" ht="40.5" x14ac:dyDescent="0.2">
      <c r="A2823" s="99" t="s">
        <v>3967</v>
      </c>
      <c r="B2823" s="125" t="s">
        <v>706</v>
      </c>
      <c r="C2823" s="125" t="s">
        <v>706</v>
      </c>
      <c r="D2823" s="96" t="s">
        <v>71</v>
      </c>
      <c r="E2823" s="126">
        <v>2023250</v>
      </c>
      <c r="F2823" s="125" t="s">
        <v>3857</v>
      </c>
      <c r="G2823" s="98"/>
      <c r="H2823" s="94" t="s">
        <v>73</v>
      </c>
      <c r="I2823" s="99"/>
      <c r="J2823" s="99"/>
      <c r="K2823" s="99" t="s">
        <v>3976</v>
      </c>
      <c r="L2823" s="99"/>
      <c r="M2823" s="99"/>
      <c r="N2823" s="126" t="s">
        <v>219</v>
      </c>
      <c r="O2823" s="99"/>
    </row>
    <row r="2824" spans="1:15" s="62" customFormat="1" ht="40.5" x14ac:dyDescent="0.2">
      <c r="A2824" s="99" t="s">
        <v>3967</v>
      </c>
      <c r="B2824" s="114" t="s">
        <v>706</v>
      </c>
      <c r="C2824" s="114" t="s">
        <v>706</v>
      </c>
      <c r="D2824" s="96" t="s">
        <v>71</v>
      </c>
      <c r="E2824" s="124">
        <v>2023251</v>
      </c>
      <c r="F2824" s="114" t="s">
        <v>3858</v>
      </c>
      <c r="G2824" s="98"/>
      <c r="H2824" s="94" t="s">
        <v>73</v>
      </c>
      <c r="I2824" s="99"/>
      <c r="J2824" s="99"/>
      <c r="K2824" s="99" t="s">
        <v>3976</v>
      </c>
      <c r="L2824" s="99"/>
      <c r="M2824" s="99"/>
      <c r="N2824" s="124" t="s">
        <v>219</v>
      </c>
      <c r="O2824" s="99"/>
    </row>
    <row r="2825" spans="1:15" s="62" customFormat="1" ht="27" x14ac:dyDescent="0.2">
      <c r="A2825" s="99" t="s">
        <v>3967</v>
      </c>
      <c r="B2825" s="125" t="s">
        <v>706</v>
      </c>
      <c r="C2825" s="125" t="s">
        <v>706</v>
      </c>
      <c r="D2825" s="96" t="s">
        <v>71</v>
      </c>
      <c r="E2825" s="126">
        <v>2023283</v>
      </c>
      <c r="F2825" s="125" t="s">
        <v>3859</v>
      </c>
      <c r="G2825" s="98"/>
      <c r="H2825" s="94" t="s">
        <v>73</v>
      </c>
      <c r="I2825" s="99"/>
      <c r="J2825" s="99"/>
      <c r="K2825" s="99" t="s">
        <v>3976</v>
      </c>
      <c r="L2825" s="99"/>
      <c r="M2825" s="99"/>
      <c r="N2825" s="126" t="s">
        <v>219</v>
      </c>
      <c r="O2825" s="99"/>
    </row>
    <row r="2826" spans="1:15" s="62" customFormat="1" ht="27" x14ac:dyDescent="0.2">
      <c r="A2826" s="99" t="s">
        <v>3967</v>
      </c>
      <c r="B2826" s="114" t="s">
        <v>706</v>
      </c>
      <c r="C2826" s="114" t="s">
        <v>706</v>
      </c>
      <c r="D2826" s="96" t="s">
        <v>71</v>
      </c>
      <c r="E2826" s="124">
        <v>2023286</v>
      </c>
      <c r="F2826" s="114" t="s">
        <v>3860</v>
      </c>
      <c r="G2826" s="98"/>
      <c r="H2826" s="94" t="s">
        <v>73</v>
      </c>
      <c r="I2826" s="99"/>
      <c r="J2826" s="99"/>
      <c r="K2826" s="99" t="s">
        <v>3976</v>
      </c>
      <c r="L2826" s="99"/>
      <c r="M2826" s="99"/>
      <c r="N2826" s="124" t="s">
        <v>219</v>
      </c>
      <c r="O2826" s="99"/>
    </row>
    <row r="2827" spans="1:15" s="62" customFormat="1" ht="27" x14ac:dyDescent="0.2">
      <c r="A2827" s="99" t="s">
        <v>3967</v>
      </c>
      <c r="B2827" s="125" t="s">
        <v>706</v>
      </c>
      <c r="C2827" s="125" t="s">
        <v>706</v>
      </c>
      <c r="D2827" s="96" t="s">
        <v>71</v>
      </c>
      <c r="E2827" s="126">
        <v>2023653</v>
      </c>
      <c r="F2827" s="125" t="s">
        <v>3781</v>
      </c>
      <c r="G2827" s="98"/>
      <c r="H2827" s="94" t="s">
        <v>73</v>
      </c>
      <c r="I2827" s="99"/>
      <c r="J2827" s="99"/>
      <c r="K2827" s="99" t="s">
        <v>3976</v>
      </c>
      <c r="L2827" s="99"/>
      <c r="M2827" s="99"/>
      <c r="N2827" s="126" t="s">
        <v>219</v>
      </c>
      <c r="O2827" s="99"/>
    </row>
    <row r="2828" spans="1:15" s="62" customFormat="1" ht="27" x14ac:dyDescent="0.2">
      <c r="A2828" s="99" t="s">
        <v>3967</v>
      </c>
      <c r="B2828" s="114" t="s">
        <v>706</v>
      </c>
      <c r="C2828" s="114" t="s">
        <v>706</v>
      </c>
      <c r="D2828" s="96" t="s">
        <v>71</v>
      </c>
      <c r="E2828" s="124">
        <v>2024045</v>
      </c>
      <c r="F2828" s="114" t="s">
        <v>3861</v>
      </c>
      <c r="G2828" s="98"/>
      <c r="H2828" s="94" t="s">
        <v>73</v>
      </c>
      <c r="I2828" s="99"/>
      <c r="J2828" s="99"/>
      <c r="K2828" s="99" t="s">
        <v>3976</v>
      </c>
      <c r="L2828" s="99"/>
      <c r="M2828" s="99"/>
      <c r="N2828" s="124" t="s">
        <v>219</v>
      </c>
      <c r="O2828" s="99"/>
    </row>
    <row r="2829" spans="1:15" s="62" customFormat="1" ht="27" x14ac:dyDescent="0.2">
      <c r="A2829" s="99" t="s">
        <v>3967</v>
      </c>
      <c r="B2829" s="125" t="s">
        <v>706</v>
      </c>
      <c r="C2829" s="125" t="s">
        <v>706</v>
      </c>
      <c r="D2829" s="96" t="s">
        <v>71</v>
      </c>
      <c r="E2829" s="126">
        <v>2024048</v>
      </c>
      <c r="F2829" s="125" t="s">
        <v>3862</v>
      </c>
      <c r="G2829" s="98"/>
      <c r="H2829" s="94" t="s">
        <v>73</v>
      </c>
      <c r="I2829" s="99"/>
      <c r="J2829" s="99"/>
      <c r="K2829" s="99" t="s">
        <v>3976</v>
      </c>
      <c r="L2829" s="99"/>
      <c r="M2829" s="99"/>
      <c r="N2829" s="126" t="s">
        <v>219</v>
      </c>
      <c r="O2829" s="99"/>
    </row>
    <row r="2830" spans="1:15" s="62" customFormat="1" ht="27" x14ac:dyDescent="0.2">
      <c r="A2830" s="99" t="s">
        <v>3967</v>
      </c>
      <c r="B2830" s="114" t="s">
        <v>706</v>
      </c>
      <c r="C2830" s="114" t="s">
        <v>706</v>
      </c>
      <c r="D2830" s="96" t="s">
        <v>71</v>
      </c>
      <c r="E2830" s="124">
        <v>2024049</v>
      </c>
      <c r="F2830" s="114" t="s">
        <v>3863</v>
      </c>
      <c r="G2830" s="98"/>
      <c r="H2830" s="94" t="s">
        <v>73</v>
      </c>
      <c r="I2830" s="99"/>
      <c r="J2830" s="99"/>
      <c r="K2830" s="99" t="s">
        <v>3976</v>
      </c>
      <c r="L2830" s="99"/>
      <c r="M2830" s="99"/>
      <c r="N2830" s="124" t="s">
        <v>219</v>
      </c>
      <c r="O2830" s="99"/>
    </row>
    <row r="2831" spans="1:15" s="62" customFormat="1" ht="27" x14ac:dyDescent="0.2">
      <c r="A2831" s="99" t="s">
        <v>3967</v>
      </c>
      <c r="B2831" s="125" t="s">
        <v>706</v>
      </c>
      <c r="C2831" s="125" t="s">
        <v>706</v>
      </c>
      <c r="D2831" s="96" t="s">
        <v>71</v>
      </c>
      <c r="E2831" s="126">
        <v>2024147</v>
      </c>
      <c r="F2831" s="125" t="s">
        <v>2865</v>
      </c>
      <c r="G2831" s="98"/>
      <c r="H2831" s="94" t="s">
        <v>73</v>
      </c>
      <c r="I2831" s="99"/>
      <c r="J2831" s="99"/>
      <c r="K2831" s="99" t="s">
        <v>3976</v>
      </c>
      <c r="L2831" s="99"/>
      <c r="M2831" s="99"/>
      <c r="N2831" s="126" t="s">
        <v>219</v>
      </c>
      <c r="O2831" s="99"/>
    </row>
    <row r="2832" spans="1:15" s="62" customFormat="1" ht="27" x14ac:dyDescent="0.2">
      <c r="A2832" s="99" t="s">
        <v>3967</v>
      </c>
      <c r="B2832" s="114" t="s">
        <v>706</v>
      </c>
      <c r="C2832" s="114" t="s">
        <v>706</v>
      </c>
      <c r="D2832" s="96" t="s">
        <v>71</v>
      </c>
      <c r="E2832" s="124">
        <v>2024587</v>
      </c>
      <c r="F2832" s="114" t="s">
        <v>3864</v>
      </c>
      <c r="G2832" s="98"/>
      <c r="H2832" s="94" t="s">
        <v>73</v>
      </c>
      <c r="I2832" s="99"/>
      <c r="J2832" s="99"/>
      <c r="K2832" s="99" t="s">
        <v>3976</v>
      </c>
      <c r="L2832" s="99"/>
      <c r="M2832" s="99"/>
      <c r="N2832" s="124" t="s">
        <v>219</v>
      </c>
      <c r="O2832" s="99"/>
    </row>
    <row r="2833" spans="1:15" s="62" customFormat="1" ht="54" x14ac:dyDescent="0.2">
      <c r="A2833" s="99" t="s">
        <v>3967</v>
      </c>
      <c r="B2833" s="125" t="s">
        <v>706</v>
      </c>
      <c r="C2833" s="125" t="s">
        <v>706</v>
      </c>
      <c r="D2833" s="96" t="s">
        <v>71</v>
      </c>
      <c r="E2833" s="126">
        <v>2024929</v>
      </c>
      <c r="F2833" s="125" t="s">
        <v>3865</v>
      </c>
      <c r="G2833" s="98"/>
      <c r="H2833" s="94" t="s">
        <v>73</v>
      </c>
      <c r="I2833" s="99"/>
      <c r="J2833" s="99"/>
      <c r="K2833" s="99" t="s">
        <v>3976</v>
      </c>
      <c r="L2833" s="99"/>
      <c r="M2833" s="99"/>
      <c r="N2833" s="126" t="s">
        <v>219</v>
      </c>
      <c r="O2833" s="99"/>
    </row>
    <row r="2834" spans="1:15" s="62" customFormat="1" ht="27" x14ac:dyDescent="0.2">
      <c r="A2834" s="99" t="s">
        <v>3967</v>
      </c>
      <c r="B2834" s="114" t="s">
        <v>706</v>
      </c>
      <c r="C2834" s="114" t="s">
        <v>706</v>
      </c>
      <c r="D2834" s="96" t="s">
        <v>71</v>
      </c>
      <c r="E2834" s="124">
        <v>2024994</v>
      </c>
      <c r="F2834" s="114" t="s">
        <v>3866</v>
      </c>
      <c r="G2834" s="98"/>
      <c r="H2834" s="94" t="s">
        <v>73</v>
      </c>
      <c r="I2834" s="99"/>
      <c r="J2834" s="99"/>
      <c r="K2834" s="99" t="s">
        <v>3976</v>
      </c>
      <c r="L2834" s="99"/>
      <c r="M2834" s="99"/>
      <c r="N2834" s="124" t="s">
        <v>219</v>
      </c>
      <c r="O2834" s="99"/>
    </row>
    <row r="2835" spans="1:15" s="62" customFormat="1" ht="27" x14ac:dyDescent="0.2">
      <c r="A2835" s="99" t="s">
        <v>3967</v>
      </c>
      <c r="B2835" s="125" t="s">
        <v>706</v>
      </c>
      <c r="C2835" s="125" t="s">
        <v>706</v>
      </c>
      <c r="D2835" s="96" t="s">
        <v>71</v>
      </c>
      <c r="E2835" s="126">
        <v>2025045</v>
      </c>
      <c r="F2835" s="125" t="s">
        <v>3867</v>
      </c>
      <c r="G2835" s="98"/>
      <c r="H2835" s="94" t="s">
        <v>73</v>
      </c>
      <c r="I2835" s="99"/>
      <c r="J2835" s="99"/>
      <c r="K2835" s="99" t="s">
        <v>3976</v>
      </c>
      <c r="L2835" s="99"/>
      <c r="M2835" s="99"/>
      <c r="N2835" s="126" t="s">
        <v>219</v>
      </c>
      <c r="O2835" s="99"/>
    </row>
    <row r="2836" spans="1:15" s="62" customFormat="1" ht="27" x14ac:dyDescent="0.2">
      <c r="A2836" s="99" t="s">
        <v>3967</v>
      </c>
      <c r="B2836" s="114" t="s">
        <v>706</v>
      </c>
      <c r="C2836" s="114" t="s">
        <v>706</v>
      </c>
      <c r="D2836" s="96" t="s">
        <v>71</v>
      </c>
      <c r="E2836" s="124">
        <v>2025960</v>
      </c>
      <c r="F2836" s="114" t="s">
        <v>3557</v>
      </c>
      <c r="G2836" s="98"/>
      <c r="H2836" s="94" t="s">
        <v>73</v>
      </c>
      <c r="I2836" s="99"/>
      <c r="J2836" s="99"/>
      <c r="K2836" s="99" t="s">
        <v>3976</v>
      </c>
      <c r="L2836" s="99"/>
      <c r="M2836" s="99"/>
      <c r="N2836" s="124" t="s">
        <v>219</v>
      </c>
      <c r="O2836" s="99"/>
    </row>
    <row r="2837" spans="1:15" s="62" customFormat="1" ht="27" x14ac:dyDescent="0.2">
      <c r="A2837" s="99" t="s">
        <v>3967</v>
      </c>
      <c r="B2837" s="125" t="s">
        <v>706</v>
      </c>
      <c r="C2837" s="125" t="s">
        <v>706</v>
      </c>
      <c r="D2837" s="96" t="s">
        <v>71</v>
      </c>
      <c r="E2837" s="126">
        <v>2025966</v>
      </c>
      <c r="F2837" s="125" t="s">
        <v>3868</v>
      </c>
      <c r="G2837" s="98"/>
      <c r="H2837" s="94" t="s">
        <v>73</v>
      </c>
      <c r="I2837" s="99"/>
      <c r="J2837" s="99"/>
      <c r="K2837" s="99" t="s">
        <v>3976</v>
      </c>
      <c r="L2837" s="99"/>
      <c r="M2837" s="99"/>
      <c r="N2837" s="126" t="s">
        <v>219</v>
      </c>
      <c r="O2837" s="99"/>
    </row>
    <row r="2838" spans="1:15" s="62" customFormat="1" ht="27" x14ac:dyDescent="0.2">
      <c r="A2838" s="99" t="s">
        <v>3967</v>
      </c>
      <c r="B2838" s="114" t="s">
        <v>706</v>
      </c>
      <c r="C2838" s="114" t="s">
        <v>706</v>
      </c>
      <c r="D2838" s="96" t="s">
        <v>71</v>
      </c>
      <c r="E2838" s="124">
        <v>2025967</v>
      </c>
      <c r="F2838" s="114" t="s">
        <v>3869</v>
      </c>
      <c r="G2838" s="98"/>
      <c r="H2838" s="94" t="s">
        <v>73</v>
      </c>
      <c r="I2838" s="99"/>
      <c r="J2838" s="99"/>
      <c r="K2838" s="99" t="s">
        <v>3976</v>
      </c>
      <c r="L2838" s="99"/>
      <c r="M2838" s="99"/>
      <c r="N2838" s="124" t="s">
        <v>219</v>
      </c>
      <c r="O2838" s="99"/>
    </row>
    <row r="2839" spans="1:15" s="62" customFormat="1" ht="27" x14ac:dyDescent="0.2">
      <c r="A2839" s="99" t="s">
        <v>3967</v>
      </c>
      <c r="B2839" s="125" t="s">
        <v>706</v>
      </c>
      <c r="C2839" s="125" t="s">
        <v>706</v>
      </c>
      <c r="D2839" s="96" t="s">
        <v>71</v>
      </c>
      <c r="E2839" s="126">
        <v>2025970</v>
      </c>
      <c r="F2839" s="125" t="s">
        <v>3870</v>
      </c>
      <c r="G2839" s="98"/>
      <c r="H2839" s="94" t="s">
        <v>73</v>
      </c>
      <c r="I2839" s="99"/>
      <c r="J2839" s="99"/>
      <c r="K2839" s="99" t="s">
        <v>3976</v>
      </c>
      <c r="L2839" s="99"/>
      <c r="M2839" s="99"/>
      <c r="N2839" s="126" t="s">
        <v>219</v>
      </c>
      <c r="O2839" s="99"/>
    </row>
    <row r="2840" spans="1:15" s="62" customFormat="1" ht="27" x14ac:dyDescent="0.2">
      <c r="A2840" s="99" t="s">
        <v>3967</v>
      </c>
      <c r="B2840" s="114" t="s">
        <v>706</v>
      </c>
      <c r="C2840" s="114" t="s">
        <v>706</v>
      </c>
      <c r="D2840" s="96" t="s">
        <v>71</v>
      </c>
      <c r="E2840" s="124">
        <v>2025971</v>
      </c>
      <c r="F2840" s="114" t="s">
        <v>1565</v>
      </c>
      <c r="G2840" s="98"/>
      <c r="H2840" s="94" t="s">
        <v>73</v>
      </c>
      <c r="I2840" s="99"/>
      <c r="J2840" s="99"/>
      <c r="K2840" s="99" t="s">
        <v>3976</v>
      </c>
      <c r="L2840" s="99"/>
      <c r="M2840" s="99"/>
      <c r="N2840" s="124" t="s">
        <v>219</v>
      </c>
      <c r="O2840" s="99"/>
    </row>
    <row r="2841" spans="1:15" s="62" customFormat="1" ht="54" x14ac:dyDescent="0.2">
      <c r="A2841" s="99" t="s">
        <v>3967</v>
      </c>
      <c r="B2841" s="125" t="s">
        <v>706</v>
      </c>
      <c r="C2841" s="125" t="s">
        <v>706</v>
      </c>
      <c r="D2841" s="96" t="s">
        <v>71</v>
      </c>
      <c r="E2841" s="126">
        <v>2025972</v>
      </c>
      <c r="F2841" s="125" t="s">
        <v>3871</v>
      </c>
      <c r="G2841" s="98"/>
      <c r="H2841" s="94" t="s">
        <v>73</v>
      </c>
      <c r="I2841" s="99"/>
      <c r="J2841" s="99"/>
      <c r="K2841" s="99" t="s">
        <v>3976</v>
      </c>
      <c r="L2841" s="99"/>
      <c r="M2841" s="99"/>
      <c r="N2841" s="126" t="s">
        <v>219</v>
      </c>
      <c r="O2841" s="99"/>
    </row>
    <row r="2842" spans="1:15" s="62" customFormat="1" ht="27" x14ac:dyDescent="0.2">
      <c r="A2842" s="99" t="s">
        <v>3967</v>
      </c>
      <c r="B2842" s="114" t="s">
        <v>706</v>
      </c>
      <c r="C2842" s="114" t="s">
        <v>706</v>
      </c>
      <c r="D2842" s="96" t="s">
        <v>71</v>
      </c>
      <c r="E2842" s="124">
        <v>2025982</v>
      </c>
      <c r="F2842" s="114" t="s">
        <v>3872</v>
      </c>
      <c r="G2842" s="98"/>
      <c r="H2842" s="94" t="s">
        <v>73</v>
      </c>
      <c r="I2842" s="99"/>
      <c r="J2842" s="99"/>
      <c r="K2842" s="99" t="s">
        <v>3976</v>
      </c>
      <c r="L2842" s="99"/>
      <c r="M2842" s="99"/>
      <c r="N2842" s="124" t="s">
        <v>219</v>
      </c>
      <c r="O2842" s="99"/>
    </row>
    <row r="2843" spans="1:15" s="62" customFormat="1" ht="40.5" x14ac:dyDescent="0.2">
      <c r="A2843" s="99" t="s">
        <v>3967</v>
      </c>
      <c r="B2843" s="125" t="s">
        <v>706</v>
      </c>
      <c r="C2843" s="125" t="s">
        <v>706</v>
      </c>
      <c r="D2843" s="96" t="s">
        <v>71</v>
      </c>
      <c r="E2843" s="126">
        <v>2025983</v>
      </c>
      <c r="F2843" s="125" t="s">
        <v>3873</v>
      </c>
      <c r="G2843" s="98"/>
      <c r="H2843" s="94" t="s">
        <v>73</v>
      </c>
      <c r="I2843" s="99"/>
      <c r="J2843" s="99"/>
      <c r="K2843" s="99" t="s">
        <v>3976</v>
      </c>
      <c r="L2843" s="99"/>
      <c r="M2843" s="99"/>
      <c r="N2843" s="126" t="s">
        <v>219</v>
      </c>
      <c r="O2843" s="99"/>
    </row>
    <row r="2844" spans="1:15" s="62" customFormat="1" ht="40.5" x14ac:dyDescent="0.2">
      <c r="A2844" s="99" t="s">
        <v>3967</v>
      </c>
      <c r="B2844" s="114" t="s">
        <v>706</v>
      </c>
      <c r="C2844" s="114" t="s">
        <v>706</v>
      </c>
      <c r="D2844" s="96" t="s">
        <v>71</v>
      </c>
      <c r="E2844" s="124">
        <v>2025993</v>
      </c>
      <c r="F2844" s="114" t="s">
        <v>3874</v>
      </c>
      <c r="G2844" s="98"/>
      <c r="H2844" s="94" t="s">
        <v>73</v>
      </c>
      <c r="I2844" s="99"/>
      <c r="J2844" s="99"/>
      <c r="K2844" s="99" t="s">
        <v>3976</v>
      </c>
      <c r="L2844" s="99"/>
      <c r="M2844" s="99"/>
      <c r="N2844" s="124" t="s">
        <v>219</v>
      </c>
      <c r="O2844" s="99"/>
    </row>
    <row r="2845" spans="1:15" s="62" customFormat="1" ht="54" x14ac:dyDescent="0.2">
      <c r="A2845" s="99" t="s">
        <v>3967</v>
      </c>
      <c r="B2845" s="125" t="s">
        <v>706</v>
      </c>
      <c r="C2845" s="125" t="s">
        <v>706</v>
      </c>
      <c r="D2845" s="96" t="s">
        <v>71</v>
      </c>
      <c r="E2845" s="126">
        <v>2025994</v>
      </c>
      <c r="F2845" s="125" t="s">
        <v>3875</v>
      </c>
      <c r="G2845" s="98"/>
      <c r="H2845" s="94" t="s">
        <v>73</v>
      </c>
      <c r="I2845" s="99"/>
      <c r="J2845" s="99"/>
      <c r="K2845" s="99" t="s">
        <v>3976</v>
      </c>
      <c r="L2845" s="99"/>
      <c r="M2845" s="99"/>
      <c r="N2845" s="126" t="s">
        <v>219</v>
      </c>
      <c r="O2845" s="99"/>
    </row>
    <row r="2846" spans="1:15" s="62" customFormat="1" ht="27" x14ac:dyDescent="0.2">
      <c r="A2846" s="99" t="s">
        <v>3967</v>
      </c>
      <c r="B2846" s="114" t="s">
        <v>706</v>
      </c>
      <c r="C2846" s="114" t="s">
        <v>706</v>
      </c>
      <c r="D2846" s="96" t="s">
        <v>71</v>
      </c>
      <c r="E2846" s="124">
        <v>2025995</v>
      </c>
      <c r="F2846" s="114" t="s">
        <v>3876</v>
      </c>
      <c r="G2846" s="98"/>
      <c r="H2846" s="94" t="s">
        <v>73</v>
      </c>
      <c r="I2846" s="99"/>
      <c r="J2846" s="99"/>
      <c r="K2846" s="99" t="s">
        <v>3976</v>
      </c>
      <c r="L2846" s="99"/>
      <c r="M2846" s="99"/>
      <c r="N2846" s="124" t="s">
        <v>219</v>
      </c>
      <c r="O2846" s="99"/>
    </row>
    <row r="2847" spans="1:15" s="62" customFormat="1" ht="27" x14ac:dyDescent="0.2">
      <c r="A2847" s="99" t="s">
        <v>3967</v>
      </c>
      <c r="B2847" s="125" t="s">
        <v>706</v>
      </c>
      <c r="C2847" s="125" t="s">
        <v>706</v>
      </c>
      <c r="D2847" s="96" t="s">
        <v>71</v>
      </c>
      <c r="E2847" s="126">
        <v>2026134</v>
      </c>
      <c r="F2847" s="125" t="s">
        <v>514</v>
      </c>
      <c r="G2847" s="98"/>
      <c r="H2847" s="94" t="s">
        <v>73</v>
      </c>
      <c r="I2847" s="99"/>
      <c r="J2847" s="99"/>
      <c r="K2847" s="99" t="s">
        <v>3976</v>
      </c>
      <c r="L2847" s="99"/>
      <c r="M2847" s="99"/>
      <c r="N2847" s="126" t="s">
        <v>219</v>
      </c>
      <c r="O2847" s="99"/>
    </row>
    <row r="2848" spans="1:15" s="62" customFormat="1" ht="27" x14ac:dyDescent="0.2">
      <c r="A2848" s="99" t="s">
        <v>3967</v>
      </c>
      <c r="B2848" s="114" t="s">
        <v>706</v>
      </c>
      <c r="C2848" s="114" t="s">
        <v>706</v>
      </c>
      <c r="D2848" s="96" t="s">
        <v>71</v>
      </c>
      <c r="E2848" s="124">
        <v>2026135</v>
      </c>
      <c r="F2848" s="114" t="s">
        <v>3877</v>
      </c>
      <c r="G2848" s="98"/>
      <c r="H2848" s="94" t="s">
        <v>73</v>
      </c>
      <c r="I2848" s="99"/>
      <c r="J2848" s="99"/>
      <c r="K2848" s="99" t="s">
        <v>3976</v>
      </c>
      <c r="L2848" s="99"/>
      <c r="M2848" s="99"/>
      <c r="N2848" s="124" t="s">
        <v>219</v>
      </c>
      <c r="O2848" s="99"/>
    </row>
    <row r="2849" spans="1:15" s="62" customFormat="1" ht="54" x14ac:dyDescent="0.2">
      <c r="A2849" s="99" t="s">
        <v>3967</v>
      </c>
      <c r="B2849" s="125" t="s">
        <v>706</v>
      </c>
      <c r="C2849" s="125" t="s">
        <v>706</v>
      </c>
      <c r="D2849" s="96" t="s">
        <v>71</v>
      </c>
      <c r="E2849" s="126">
        <v>2026488</v>
      </c>
      <c r="F2849" s="125" t="s">
        <v>3878</v>
      </c>
      <c r="G2849" s="98"/>
      <c r="H2849" s="94" t="s">
        <v>73</v>
      </c>
      <c r="I2849" s="99"/>
      <c r="J2849" s="99"/>
      <c r="K2849" s="99" t="s">
        <v>3976</v>
      </c>
      <c r="L2849" s="99"/>
      <c r="M2849" s="99"/>
      <c r="N2849" s="126" t="s">
        <v>219</v>
      </c>
      <c r="O2849" s="99"/>
    </row>
    <row r="2850" spans="1:15" s="62" customFormat="1" ht="27" x14ac:dyDescent="0.2">
      <c r="A2850" s="99" t="s">
        <v>3967</v>
      </c>
      <c r="B2850" s="114" t="s">
        <v>706</v>
      </c>
      <c r="C2850" s="114" t="s">
        <v>706</v>
      </c>
      <c r="D2850" s="96" t="s">
        <v>71</v>
      </c>
      <c r="E2850" s="124">
        <v>2026551</v>
      </c>
      <c r="F2850" s="114" t="s">
        <v>3879</v>
      </c>
      <c r="G2850" s="98"/>
      <c r="H2850" s="94" t="s">
        <v>73</v>
      </c>
      <c r="I2850" s="99"/>
      <c r="J2850" s="99"/>
      <c r="K2850" s="99" t="s">
        <v>3976</v>
      </c>
      <c r="L2850" s="99"/>
      <c r="M2850" s="99"/>
      <c r="N2850" s="124" t="s">
        <v>219</v>
      </c>
      <c r="O2850" s="99"/>
    </row>
    <row r="2851" spans="1:15" s="62" customFormat="1" ht="27" x14ac:dyDescent="0.2">
      <c r="A2851" s="99" t="s">
        <v>3967</v>
      </c>
      <c r="B2851" s="125" t="s">
        <v>706</v>
      </c>
      <c r="C2851" s="125" t="s">
        <v>706</v>
      </c>
      <c r="D2851" s="96" t="s">
        <v>71</v>
      </c>
      <c r="E2851" s="126">
        <v>2026605</v>
      </c>
      <c r="F2851" s="125" t="s">
        <v>3880</v>
      </c>
      <c r="G2851" s="98"/>
      <c r="H2851" s="94" t="s">
        <v>73</v>
      </c>
      <c r="I2851" s="99"/>
      <c r="J2851" s="99"/>
      <c r="K2851" s="99" t="s">
        <v>3976</v>
      </c>
      <c r="L2851" s="99"/>
      <c r="M2851" s="99"/>
      <c r="N2851" s="126" t="s">
        <v>219</v>
      </c>
      <c r="O2851" s="99"/>
    </row>
    <row r="2852" spans="1:15" s="62" customFormat="1" ht="27" x14ac:dyDescent="0.2">
      <c r="A2852" s="99" t="s">
        <v>3967</v>
      </c>
      <c r="B2852" s="114" t="s">
        <v>706</v>
      </c>
      <c r="C2852" s="114" t="s">
        <v>706</v>
      </c>
      <c r="D2852" s="96" t="s">
        <v>71</v>
      </c>
      <c r="E2852" s="124">
        <v>2027951</v>
      </c>
      <c r="F2852" s="114" t="s">
        <v>3881</v>
      </c>
      <c r="G2852" s="98"/>
      <c r="H2852" s="94" t="s">
        <v>73</v>
      </c>
      <c r="I2852" s="99"/>
      <c r="J2852" s="99"/>
      <c r="K2852" s="99" t="s">
        <v>3976</v>
      </c>
      <c r="L2852" s="99"/>
      <c r="M2852" s="99"/>
      <c r="N2852" s="124" t="s">
        <v>219</v>
      </c>
      <c r="O2852" s="99"/>
    </row>
    <row r="2853" spans="1:15" s="62" customFormat="1" ht="27" x14ac:dyDescent="0.2">
      <c r="A2853" s="99" t="s">
        <v>3967</v>
      </c>
      <c r="B2853" s="125" t="s">
        <v>706</v>
      </c>
      <c r="C2853" s="125" t="s">
        <v>706</v>
      </c>
      <c r="D2853" s="96" t="s">
        <v>71</v>
      </c>
      <c r="E2853" s="126">
        <v>2027970</v>
      </c>
      <c r="F2853" s="125" t="s">
        <v>3882</v>
      </c>
      <c r="G2853" s="98"/>
      <c r="H2853" s="94" t="s">
        <v>73</v>
      </c>
      <c r="I2853" s="99"/>
      <c r="J2853" s="99"/>
      <c r="K2853" s="99" t="s">
        <v>3976</v>
      </c>
      <c r="L2853" s="99"/>
      <c r="M2853" s="99"/>
      <c r="N2853" s="126" t="s">
        <v>219</v>
      </c>
      <c r="O2853" s="99"/>
    </row>
    <row r="2854" spans="1:15" s="62" customFormat="1" ht="40.5" x14ac:dyDescent="0.2">
      <c r="A2854" s="99" t="s">
        <v>3967</v>
      </c>
      <c r="B2854" s="114" t="s">
        <v>706</v>
      </c>
      <c r="C2854" s="114" t="s">
        <v>706</v>
      </c>
      <c r="D2854" s="96" t="s">
        <v>71</v>
      </c>
      <c r="E2854" s="124">
        <v>2028211</v>
      </c>
      <c r="F2854" s="114" t="s">
        <v>3883</v>
      </c>
      <c r="G2854" s="98"/>
      <c r="H2854" s="94" t="s">
        <v>73</v>
      </c>
      <c r="I2854" s="99"/>
      <c r="J2854" s="99"/>
      <c r="K2854" s="99" t="s">
        <v>3976</v>
      </c>
      <c r="L2854" s="99"/>
      <c r="M2854" s="99"/>
      <c r="N2854" s="124" t="s">
        <v>219</v>
      </c>
      <c r="O2854" s="99"/>
    </row>
    <row r="2855" spans="1:15" s="62" customFormat="1" ht="27" x14ac:dyDescent="0.2">
      <c r="A2855" s="99" t="s">
        <v>3967</v>
      </c>
      <c r="B2855" s="125" t="s">
        <v>706</v>
      </c>
      <c r="C2855" s="125" t="s">
        <v>706</v>
      </c>
      <c r="D2855" s="96" t="s">
        <v>71</v>
      </c>
      <c r="E2855" s="126">
        <v>2028314</v>
      </c>
      <c r="F2855" s="125" t="s">
        <v>3884</v>
      </c>
      <c r="G2855" s="98"/>
      <c r="H2855" s="94" t="s">
        <v>73</v>
      </c>
      <c r="I2855" s="99"/>
      <c r="J2855" s="99"/>
      <c r="K2855" s="99" t="s">
        <v>3976</v>
      </c>
      <c r="L2855" s="99"/>
      <c r="M2855" s="99"/>
      <c r="N2855" s="126" t="s">
        <v>219</v>
      </c>
      <c r="O2855" s="99"/>
    </row>
    <row r="2856" spans="1:15" s="62" customFormat="1" ht="40.5" x14ac:dyDescent="0.2">
      <c r="A2856" s="99" t="s">
        <v>3967</v>
      </c>
      <c r="B2856" s="114" t="s">
        <v>706</v>
      </c>
      <c r="C2856" s="114" t="s">
        <v>706</v>
      </c>
      <c r="D2856" s="96" t="s">
        <v>71</v>
      </c>
      <c r="E2856" s="124">
        <v>2028496</v>
      </c>
      <c r="F2856" s="114" t="s">
        <v>3885</v>
      </c>
      <c r="G2856" s="98"/>
      <c r="H2856" s="94" t="s">
        <v>73</v>
      </c>
      <c r="I2856" s="99"/>
      <c r="J2856" s="99"/>
      <c r="K2856" s="99" t="s">
        <v>3976</v>
      </c>
      <c r="L2856" s="99"/>
      <c r="M2856" s="99"/>
      <c r="N2856" s="124" t="s">
        <v>219</v>
      </c>
      <c r="O2856" s="99"/>
    </row>
    <row r="2857" spans="1:15" s="62" customFormat="1" ht="40.5" x14ac:dyDescent="0.2">
      <c r="A2857" s="99" t="s">
        <v>3967</v>
      </c>
      <c r="B2857" s="125" t="s">
        <v>706</v>
      </c>
      <c r="C2857" s="125" t="s">
        <v>706</v>
      </c>
      <c r="D2857" s="96" t="s">
        <v>71</v>
      </c>
      <c r="E2857" s="126">
        <v>2028814</v>
      </c>
      <c r="F2857" s="125" t="s">
        <v>3886</v>
      </c>
      <c r="G2857" s="98"/>
      <c r="H2857" s="94" t="s">
        <v>73</v>
      </c>
      <c r="I2857" s="99"/>
      <c r="J2857" s="99"/>
      <c r="K2857" s="99" t="s">
        <v>3976</v>
      </c>
      <c r="L2857" s="99"/>
      <c r="M2857" s="99"/>
      <c r="N2857" s="126" t="s">
        <v>219</v>
      </c>
      <c r="O2857" s="99"/>
    </row>
    <row r="2858" spans="1:15" s="62" customFormat="1" ht="27" x14ac:dyDescent="0.2">
      <c r="A2858" s="99" t="s">
        <v>3967</v>
      </c>
      <c r="B2858" s="114" t="s">
        <v>706</v>
      </c>
      <c r="C2858" s="114" t="s">
        <v>706</v>
      </c>
      <c r="D2858" s="96" t="s">
        <v>71</v>
      </c>
      <c r="E2858" s="124">
        <v>2028816</v>
      </c>
      <c r="F2858" s="114" t="s">
        <v>3887</v>
      </c>
      <c r="G2858" s="98"/>
      <c r="H2858" s="94" t="s">
        <v>73</v>
      </c>
      <c r="I2858" s="99"/>
      <c r="J2858" s="99"/>
      <c r="K2858" s="99" t="s">
        <v>3976</v>
      </c>
      <c r="L2858" s="99"/>
      <c r="M2858" s="99"/>
      <c r="N2858" s="124" t="s">
        <v>219</v>
      </c>
      <c r="O2858" s="99"/>
    </row>
    <row r="2859" spans="1:15" s="62" customFormat="1" ht="40.5" x14ac:dyDescent="0.2">
      <c r="A2859" s="99" t="s">
        <v>3967</v>
      </c>
      <c r="B2859" s="125" t="s">
        <v>706</v>
      </c>
      <c r="C2859" s="125" t="s">
        <v>706</v>
      </c>
      <c r="D2859" s="96" t="s">
        <v>71</v>
      </c>
      <c r="E2859" s="126">
        <v>2028825</v>
      </c>
      <c r="F2859" s="125" t="s">
        <v>3888</v>
      </c>
      <c r="G2859" s="98"/>
      <c r="H2859" s="94" t="s">
        <v>73</v>
      </c>
      <c r="I2859" s="99"/>
      <c r="J2859" s="99"/>
      <c r="K2859" s="99" t="s">
        <v>3976</v>
      </c>
      <c r="L2859" s="99"/>
      <c r="M2859" s="99"/>
      <c r="N2859" s="126" t="s">
        <v>219</v>
      </c>
      <c r="O2859" s="99"/>
    </row>
    <row r="2860" spans="1:15" s="62" customFormat="1" ht="27" x14ac:dyDescent="0.2">
      <c r="A2860" s="99" t="s">
        <v>3967</v>
      </c>
      <c r="B2860" s="114" t="s">
        <v>706</v>
      </c>
      <c r="C2860" s="114" t="s">
        <v>706</v>
      </c>
      <c r="D2860" s="96" t="s">
        <v>71</v>
      </c>
      <c r="E2860" s="124">
        <v>2029218</v>
      </c>
      <c r="F2860" s="114" t="s">
        <v>3889</v>
      </c>
      <c r="G2860" s="98"/>
      <c r="H2860" s="94" t="s">
        <v>73</v>
      </c>
      <c r="I2860" s="99"/>
      <c r="J2860" s="99"/>
      <c r="K2860" s="99" t="s">
        <v>3976</v>
      </c>
      <c r="L2860" s="99"/>
      <c r="M2860" s="99"/>
      <c r="N2860" s="124" t="s">
        <v>219</v>
      </c>
      <c r="O2860" s="99"/>
    </row>
    <row r="2861" spans="1:15" s="62" customFormat="1" ht="27" x14ac:dyDescent="0.2">
      <c r="A2861" s="99" t="s">
        <v>3967</v>
      </c>
      <c r="B2861" s="125" t="s">
        <v>706</v>
      </c>
      <c r="C2861" s="125" t="s">
        <v>706</v>
      </c>
      <c r="D2861" s="96" t="s">
        <v>71</v>
      </c>
      <c r="E2861" s="126">
        <v>2029445</v>
      </c>
      <c r="F2861" s="125" t="s">
        <v>3890</v>
      </c>
      <c r="G2861" s="98"/>
      <c r="H2861" s="94" t="s">
        <v>73</v>
      </c>
      <c r="I2861" s="99"/>
      <c r="J2861" s="99"/>
      <c r="K2861" s="99" t="s">
        <v>3976</v>
      </c>
      <c r="L2861" s="99"/>
      <c r="M2861" s="99"/>
      <c r="N2861" s="126" t="s">
        <v>219</v>
      </c>
      <c r="O2861" s="99"/>
    </row>
    <row r="2862" spans="1:15" s="62" customFormat="1" ht="40.5" x14ac:dyDescent="0.2">
      <c r="A2862" s="99" t="s">
        <v>3967</v>
      </c>
      <c r="B2862" s="114" t="s">
        <v>706</v>
      </c>
      <c r="C2862" s="114" t="s">
        <v>706</v>
      </c>
      <c r="D2862" s="96" t="s">
        <v>71</v>
      </c>
      <c r="E2862" s="124">
        <v>2029452</v>
      </c>
      <c r="F2862" s="114" t="s">
        <v>3891</v>
      </c>
      <c r="G2862" s="98"/>
      <c r="H2862" s="94" t="s">
        <v>73</v>
      </c>
      <c r="I2862" s="99"/>
      <c r="J2862" s="99"/>
      <c r="K2862" s="99" t="s">
        <v>3976</v>
      </c>
      <c r="L2862" s="99"/>
      <c r="M2862" s="99"/>
      <c r="N2862" s="124" t="s">
        <v>219</v>
      </c>
      <c r="O2862" s="99"/>
    </row>
    <row r="2863" spans="1:15" s="62" customFormat="1" ht="40.5" x14ac:dyDescent="0.2">
      <c r="A2863" s="99" t="s">
        <v>3967</v>
      </c>
      <c r="B2863" s="125" t="s">
        <v>706</v>
      </c>
      <c r="C2863" s="125" t="s">
        <v>706</v>
      </c>
      <c r="D2863" s="96" t="s">
        <v>71</v>
      </c>
      <c r="E2863" s="126">
        <v>2029613</v>
      </c>
      <c r="F2863" s="125" t="s">
        <v>3892</v>
      </c>
      <c r="G2863" s="98"/>
      <c r="H2863" s="94" t="s">
        <v>73</v>
      </c>
      <c r="I2863" s="99"/>
      <c r="J2863" s="99"/>
      <c r="K2863" s="99" t="s">
        <v>3976</v>
      </c>
      <c r="L2863" s="99"/>
      <c r="M2863" s="99"/>
      <c r="N2863" s="126" t="s">
        <v>219</v>
      </c>
      <c r="O2863" s="99"/>
    </row>
    <row r="2864" spans="1:15" s="62" customFormat="1" ht="27" x14ac:dyDescent="0.2">
      <c r="A2864" s="99" t="s">
        <v>3967</v>
      </c>
      <c r="B2864" s="114" t="s">
        <v>706</v>
      </c>
      <c r="C2864" s="114" t="s">
        <v>706</v>
      </c>
      <c r="D2864" s="96" t="s">
        <v>71</v>
      </c>
      <c r="E2864" s="124">
        <v>2029688</v>
      </c>
      <c r="F2864" s="114" t="s">
        <v>3893</v>
      </c>
      <c r="G2864" s="98"/>
      <c r="H2864" s="94" t="s">
        <v>73</v>
      </c>
      <c r="I2864" s="99"/>
      <c r="J2864" s="99"/>
      <c r="K2864" s="99" t="s">
        <v>3976</v>
      </c>
      <c r="L2864" s="99"/>
      <c r="M2864" s="99"/>
      <c r="N2864" s="124" t="s">
        <v>219</v>
      </c>
      <c r="O2864" s="99"/>
    </row>
    <row r="2865" spans="1:15" s="62" customFormat="1" ht="27" x14ac:dyDescent="0.2">
      <c r="A2865" s="99" t="s">
        <v>3967</v>
      </c>
      <c r="B2865" s="125" t="s">
        <v>706</v>
      </c>
      <c r="C2865" s="125" t="s">
        <v>706</v>
      </c>
      <c r="D2865" s="96" t="s">
        <v>71</v>
      </c>
      <c r="E2865" s="126">
        <v>2926138</v>
      </c>
      <c r="F2865" s="125" t="s">
        <v>3894</v>
      </c>
      <c r="G2865" s="98"/>
      <c r="H2865" s="94" t="s">
        <v>73</v>
      </c>
      <c r="I2865" s="99"/>
      <c r="J2865" s="99"/>
      <c r="K2865" s="99" t="s">
        <v>3976</v>
      </c>
      <c r="L2865" s="99"/>
      <c r="M2865" s="99"/>
      <c r="N2865" s="126" t="s">
        <v>219</v>
      </c>
      <c r="O2865" s="99"/>
    </row>
    <row r="2866" spans="1:15" s="62" customFormat="1" ht="27" x14ac:dyDescent="0.2">
      <c r="A2866" s="99" t="s">
        <v>3967</v>
      </c>
      <c r="B2866" s="114" t="s">
        <v>706</v>
      </c>
      <c r="C2866" s="114" t="s">
        <v>706</v>
      </c>
      <c r="D2866" s="96" t="s">
        <v>71</v>
      </c>
      <c r="E2866" s="124" t="s">
        <v>3974</v>
      </c>
      <c r="F2866" s="114" t="s">
        <v>456</v>
      </c>
      <c r="G2866" s="98"/>
      <c r="H2866" s="94" t="s">
        <v>73</v>
      </c>
      <c r="I2866" s="99"/>
      <c r="J2866" s="99"/>
      <c r="K2866" s="99" t="s">
        <v>3976</v>
      </c>
      <c r="L2866" s="99"/>
      <c r="M2866" s="99"/>
      <c r="N2866" s="124" t="s">
        <v>219</v>
      </c>
      <c r="O2866" s="99"/>
    </row>
    <row r="2867" spans="1:15" s="62" customFormat="1" ht="27" x14ac:dyDescent="0.2">
      <c r="A2867" s="99" t="s">
        <v>3967</v>
      </c>
      <c r="B2867" s="125" t="s">
        <v>2700</v>
      </c>
      <c r="C2867" s="125" t="s">
        <v>2700</v>
      </c>
      <c r="D2867" s="96" t="s">
        <v>71</v>
      </c>
      <c r="E2867" s="126">
        <v>2015965</v>
      </c>
      <c r="F2867" s="125" t="s">
        <v>3895</v>
      </c>
      <c r="G2867" s="98"/>
      <c r="H2867" s="94" t="s">
        <v>73</v>
      </c>
      <c r="I2867" s="99"/>
      <c r="J2867" s="99"/>
      <c r="K2867" s="99" t="s">
        <v>3976</v>
      </c>
      <c r="L2867" s="99"/>
      <c r="M2867" s="99"/>
      <c r="N2867" s="126" t="s">
        <v>219</v>
      </c>
      <c r="O2867" s="99"/>
    </row>
    <row r="2868" spans="1:15" s="62" customFormat="1" ht="27" x14ac:dyDescent="0.2">
      <c r="A2868" s="99" t="s">
        <v>3967</v>
      </c>
      <c r="B2868" s="114" t="s">
        <v>2700</v>
      </c>
      <c r="C2868" s="114" t="s">
        <v>2700</v>
      </c>
      <c r="D2868" s="96" t="s">
        <v>71</v>
      </c>
      <c r="E2868" s="124">
        <v>2015969</v>
      </c>
      <c r="F2868" s="114" t="s">
        <v>3785</v>
      </c>
      <c r="G2868" s="98"/>
      <c r="H2868" s="94" t="s">
        <v>73</v>
      </c>
      <c r="I2868" s="99"/>
      <c r="J2868" s="99"/>
      <c r="K2868" s="99" t="s">
        <v>3976</v>
      </c>
      <c r="L2868" s="99"/>
      <c r="M2868" s="99"/>
      <c r="N2868" s="124" t="s">
        <v>219</v>
      </c>
      <c r="O2868" s="99"/>
    </row>
    <row r="2869" spans="1:15" s="62" customFormat="1" ht="27" x14ac:dyDescent="0.2">
      <c r="A2869" s="99" t="s">
        <v>3967</v>
      </c>
      <c r="B2869" s="125" t="s">
        <v>2700</v>
      </c>
      <c r="C2869" s="125" t="s">
        <v>2700</v>
      </c>
      <c r="D2869" s="96" t="s">
        <v>71</v>
      </c>
      <c r="E2869" s="126">
        <v>2016353</v>
      </c>
      <c r="F2869" s="125" t="s">
        <v>3896</v>
      </c>
      <c r="G2869" s="98"/>
      <c r="H2869" s="94" t="s">
        <v>73</v>
      </c>
      <c r="I2869" s="99"/>
      <c r="J2869" s="99"/>
      <c r="K2869" s="99" t="s">
        <v>3976</v>
      </c>
      <c r="L2869" s="99"/>
      <c r="M2869" s="99"/>
      <c r="N2869" s="126" t="s">
        <v>219</v>
      </c>
      <c r="O2869" s="99"/>
    </row>
    <row r="2870" spans="1:15" s="62" customFormat="1" ht="27" x14ac:dyDescent="0.2">
      <c r="A2870" s="99" t="s">
        <v>3967</v>
      </c>
      <c r="B2870" s="114" t="s">
        <v>2700</v>
      </c>
      <c r="C2870" s="114" t="s">
        <v>2700</v>
      </c>
      <c r="D2870" s="96" t="s">
        <v>71</v>
      </c>
      <c r="E2870" s="124">
        <v>2016697</v>
      </c>
      <c r="F2870" s="114" t="s">
        <v>642</v>
      </c>
      <c r="G2870" s="98"/>
      <c r="H2870" s="94" t="s">
        <v>73</v>
      </c>
      <c r="I2870" s="99"/>
      <c r="J2870" s="99"/>
      <c r="K2870" s="99" t="s">
        <v>3976</v>
      </c>
      <c r="L2870" s="99"/>
      <c r="M2870" s="99"/>
      <c r="N2870" s="124" t="s">
        <v>219</v>
      </c>
      <c r="O2870" s="99"/>
    </row>
    <row r="2871" spans="1:15" s="62" customFormat="1" ht="27" x14ac:dyDescent="0.2">
      <c r="A2871" s="99" t="s">
        <v>3967</v>
      </c>
      <c r="B2871" s="125" t="s">
        <v>2700</v>
      </c>
      <c r="C2871" s="125" t="s">
        <v>2700</v>
      </c>
      <c r="D2871" s="96" t="s">
        <v>71</v>
      </c>
      <c r="E2871" s="126">
        <v>2016722</v>
      </c>
      <c r="F2871" s="125" t="s">
        <v>3491</v>
      </c>
      <c r="G2871" s="98"/>
      <c r="H2871" s="94" t="s">
        <v>73</v>
      </c>
      <c r="I2871" s="99"/>
      <c r="J2871" s="99"/>
      <c r="K2871" s="99" t="s">
        <v>3976</v>
      </c>
      <c r="L2871" s="99"/>
      <c r="M2871" s="99"/>
      <c r="N2871" s="126" t="s">
        <v>219</v>
      </c>
      <c r="O2871" s="99"/>
    </row>
    <row r="2872" spans="1:15" s="62" customFormat="1" ht="27" x14ac:dyDescent="0.2">
      <c r="A2872" s="99" t="s">
        <v>3967</v>
      </c>
      <c r="B2872" s="114" t="s">
        <v>2700</v>
      </c>
      <c r="C2872" s="114" t="s">
        <v>2700</v>
      </c>
      <c r="D2872" s="96" t="s">
        <v>71</v>
      </c>
      <c r="E2872" s="124">
        <v>2024045</v>
      </c>
      <c r="F2872" s="114" t="s">
        <v>3861</v>
      </c>
      <c r="G2872" s="98"/>
      <c r="H2872" s="94" t="s">
        <v>73</v>
      </c>
      <c r="I2872" s="99"/>
      <c r="J2872" s="99"/>
      <c r="K2872" s="99" t="s">
        <v>3976</v>
      </c>
      <c r="L2872" s="99"/>
      <c r="M2872" s="99"/>
      <c r="N2872" s="124" t="s">
        <v>219</v>
      </c>
      <c r="O2872" s="99"/>
    </row>
    <row r="2873" spans="1:15" s="62" customFormat="1" ht="27" x14ac:dyDescent="0.2">
      <c r="A2873" s="99" t="s">
        <v>3967</v>
      </c>
      <c r="B2873" s="125" t="s">
        <v>2700</v>
      </c>
      <c r="C2873" s="125" t="s">
        <v>2700</v>
      </c>
      <c r="D2873" s="96" t="s">
        <v>71</v>
      </c>
      <c r="E2873" s="126" t="s">
        <v>3975</v>
      </c>
      <c r="F2873" s="125" t="s">
        <v>3897</v>
      </c>
      <c r="G2873" s="98"/>
      <c r="H2873" s="94" t="s">
        <v>73</v>
      </c>
      <c r="I2873" s="99"/>
      <c r="J2873" s="99"/>
      <c r="K2873" s="99" t="s">
        <v>3976</v>
      </c>
      <c r="L2873" s="99"/>
      <c r="M2873" s="99"/>
      <c r="N2873" s="126" t="s">
        <v>219</v>
      </c>
      <c r="O2873" s="99"/>
    </row>
    <row r="2874" spans="1:15" s="62" customFormat="1" ht="27" x14ac:dyDescent="0.2">
      <c r="A2874" s="99" t="s">
        <v>3967</v>
      </c>
      <c r="B2874" s="114" t="s">
        <v>2701</v>
      </c>
      <c r="C2874" s="114" t="s">
        <v>2701</v>
      </c>
      <c r="D2874" s="96" t="s">
        <v>71</v>
      </c>
      <c r="E2874" s="124">
        <v>2015584</v>
      </c>
      <c r="F2874" s="114" t="s">
        <v>3898</v>
      </c>
      <c r="G2874" s="98"/>
      <c r="H2874" s="94" t="s">
        <v>73</v>
      </c>
      <c r="I2874" s="99"/>
      <c r="J2874" s="99"/>
      <c r="K2874" s="99" t="s">
        <v>3976</v>
      </c>
      <c r="L2874" s="99"/>
      <c r="M2874" s="99"/>
      <c r="N2874" s="124" t="s">
        <v>219</v>
      </c>
      <c r="O2874" s="99"/>
    </row>
    <row r="2875" spans="1:15" s="62" customFormat="1" ht="40.5" x14ac:dyDescent="0.2">
      <c r="A2875" s="99" t="s">
        <v>3967</v>
      </c>
      <c r="B2875" s="125" t="s">
        <v>2701</v>
      </c>
      <c r="C2875" s="125" t="s">
        <v>2701</v>
      </c>
      <c r="D2875" s="96" t="s">
        <v>71</v>
      </c>
      <c r="E2875" s="126">
        <v>2015695</v>
      </c>
      <c r="F2875" s="125" t="s">
        <v>2934</v>
      </c>
      <c r="G2875" s="98"/>
      <c r="H2875" s="94" t="s">
        <v>73</v>
      </c>
      <c r="I2875" s="99"/>
      <c r="J2875" s="99"/>
      <c r="K2875" s="99" t="s">
        <v>3976</v>
      </c>
      <c r="L2875" s="99"/>
      <c r="M2875" s="99"/>
      <c r="N2875" s="126" t="s">
        <v>219</v>
      </c>
      <c r="O2875" s="99"/>
    </row>
    <row r="2876" spans="1:15" s="62" customFormat="1" ht="40.5" x14ac:dyDescent="0.2">
      <c r="A2876" s="99" t="s">
        <v>3967</v>
      </c>
      <c r="B2876" s="114" t="s">
        <v>2701</v>
      </c>
      <c r="C2876" s="114" t="s">
        <v>2701</v>
      </c>
      <c r="D2876" s="96" t="s">
        <v>71</v>
      </c>
      <c r="E2876" s="124">
        <v>2015765</v>
      </c>
      <c r="F2876" s="114" t="s">
        <v>3899</v>
      </c>
      <c r="G2876" s="98"/>
      <c r="H2876" s="94" t="s">
        <v>73</v>
      </c>
      <c r="I2876" s="99"/>
      <c r="J2876" s="99"/>
      <c r="K2876" s="99" t="s">
        <v>3976</v>
      </c>
      <c r="L2876" s="99"/>
      <c r="M2876" s="99"/>
      <c r="N2876" s="124" t="s">
        <v>219</v>
      </c>
      <c r="O2876" s="99"/>
    </row>
    <row r="2877" spans="1:15" s="62" customFormat="1" ht="27" x14ac:dyDescent="0.2">
      <c r="A2877" s="99" t="s">
        <v>3967</v>
      </c>
      <c r="B2877" s="125" t="s">
        <v>2701</v>
      </c>
      <c r="C2877" s="125" t="s">
        <v>2701</v>
      </c>
      <c r="D2877" s="96" t="s">
        <v>71</v>
      </c>
      <c r="E2877" s="126">
        <v>2015785</v>
      </c>
      <c r="F2877" s="125" t="s">
        <v>3900</v>
      </c>
      <c r="G2877" s="98"/>
      <c r="H2877" s="94" t="s">
        <v>73</v>
      </c>
      <c r="I2877" s="99"/>
      <c r="J2877" s="99"/>
      <c r="K2877" s="99" t="s">
        <v>3976</v>
      </c>
      <c r="L2877" s="99"/>
      <c r="M2877" s="99"/>
      <c r="N2877" s="126" t="s">
        <v>219</v>
      </c>
      <c r="O2877" s="99"/>
    </row>
    <row r="2878" spans="1:15" s="62" customFormat="1" ht="27" x14ac:dyDescent="0.2">
      <c r="A2878" s="99" t="s">
        <v>3967</v>
      </c>
      <c r="B2878" s="114" t="s">
        <v>2701</v>
      </c>
      <c r="C2878" s="114" t="s">
        <v>2701</v>
      </c>
      <c r="D2878" s="96" t="s">
        <v>71</v>
      </c>
      <c r="E2878" s="124">
        <v>2016161</v>
      </c>
      <c r="F2878" s="114" t="s">
        <v>3901</v>
      </c>
      <c r="G2878" s="98"/>
      <c r="H2878" s="94" t="s">
        <v>73</v>
      </c>
      <c r="I2878" s="99"/>
      <c r="J2878" s="99"/>
      <c r="K2878" s="99" t="s">
        <v>3976</v>
      </c>
      <c r="L2878" s="99"/>
      <c r="M2878" s="99"/>
      <c r="N2878" s="124" t="s">
        <v>219</v>
      </c>
      <c r="O2878" s="99"/>
    </row>
    <row r="2879" spans="1:15" s="62" customFormat="1" ht="54" x14ac:dyDescent="0.2">
      <c r="A2879" s="99" t="s">
        <v>3967</v>
      </c>
      <c r="B2879" s="125" t="s">
        <v>2701</v>
      </c>
      <c r="C2879" s="125" t="s">
        <v>2701</v>
      </c>
      <c r="D2879" s="96" t="s">
        <v>71</v>
      </c>
      <c r="E2879" s="126">
        <v>2016271</v>
      </c>
      <c r="F2879" s="125" t="s">
        <v>3902</v>
      </c>
      <c r="G2879" s="98"/>
      <c r="H2879" s="94" t="s">
        <v>73</v>
      </c>
      <c r="I2879" s="99"/>
      <c r="J2879" s="99"/>
      <c r="K2879" s="99" t="s">
        <v>3976</v>
      </c>
      <c r="L2879" s="99"/>
      <c r="M2879" s="99"/>
      <c r="N2879" s="126" t="s">
        <v>219</v>
      </c>
      <c r="O2879" s="99"/>
    </row>
    <row r="2880" spans="1:15" s="62" customFormat="1" ht="27" x14ac:dyDescent="0.2">
      <c r="A2880" s="99" t="s">
        <v>3967</v>
      </c>
      <c r="B2880" s="114" t="s">
        <v>2701</v>
      </c>
      <c r="C2880" s="114" t="s">
        <v>2701</v>
      </c>
      <c r="D2880" s="96" t="s">
        <v>71</v>
      </c>
      <c r="E2880" s="124">
        <v>2017016</v>
      </c>
      <c r="F2880" s="114" t="s">
        <v>3903</v>
      </c>
      <c r="G2880" s="98"/>
      <c r="H2880" s="94" t="s">
        <v>73</v>
      </c>
      <c r="I2880" s="99"/>
      <c r="J2880" s="99"/>
      <c r="K2880" s="99" t="s">
        <v>3976</v>
      </c>
      <c r="L2880" s="99"/>
      <c r="M2880" s="99"/>
      <c r="N2880" s="124" t="s">
        <v>219</v>
      </c>
      <c r="O2880" s="99"/>
    </row>
    <row r="2881" spans="1:15" s="62" customFormat="1" ht="27" x14ac:dyDescent="0.2">
      <c r="A2881" s="99" t="s">
        <v>3967</v>
      </c>
      <c r="B2881" s="125" t="s">
        <v>2701</v>
      </c>
      <c r="C2881" s="125" t="s">
        <v>2701</v>
      </c>
      <c r="D2881" s="96" t="s">
        <v>71</v>
      </c>
      <c r="E2881" s="126">
        <v>2017990</v>
      </c>
      <c r="F2881" s="125" t="s">
        <v>3904</v>
      </c>
      <c r="G2881" s="98"/>
      <c r="H2881" s="94" t="s">
        <v>73</v>
      </c>
      <c r="I2881" s="99"/>
      <c r="J2881" s="99"/>
      <c r="K2881" s="99" t="s">
        <v>3976</v>
      </c>
      <c r="L2881" s="99"/>
      <c r="M2881" s="99"/>
      <c r="N2881" s="126" t="s">
        <v>219</v>
      </c>
      <c r="O2881" s="99"/>
    </row>
    <row r="2882" spans="1:15" s="62" customFormat="1" ht="27" x14ac:dyDescent="0.2">
      <c r="A2882" s="99" t="s">
        <v>3967</v>
      </c>
      <c r="B2882" s="114" t="s">
        <v>2701</v>
      </c>
      <c r="C2882" s="114" t="s">
        <v>2701</v>
      </c>
      <c r="D2882" s="96" t="s">
        <v>71</v>
      </c>
      <c r="E2882" s="124">
        <v>2018005</v>
      </c>
      <c r="F2882" s="114" t="s">
        <v>3162</v>
      </c>
      <c r="G2882" s="98"/>
      <c r="H2882" s="94" t="s">
        <v>73</v>
      </c>
      <c r="I2882" s="99"/>
      <c r="J2882" s="99"/>
      <c r="K2882" s="99" t="s">
        <v>3976</v>
      </c>
      <c r="L2882" s="99"/>
      <c r="M2882" s="99"/>
      <c r="N2882" s="124" t="s">
        <v>219</v>
      </c>
      <c r="O2882" s="99"/>
    </row>
    <row r="2883" spans="1:15" s="62" customFormat="1" ht="27" x14ac:dyDescent="0.2">
      <c r="A2883" s="99" t="s">
        <v>3967</v>
      </c>
      <c r="B2883" s="125" t="s">
        <v>2701</v>
      </c>
      <c r="C2883" s="125" t="s">
        <v>2701</v>
      </c>
      <c r="D2883" s="96" t="s">
        <v>71</v>
      </c>
      <c r="E2883" s="126">
        <v>2018011</v>
      </c>
      <c r="F2883" s="125" t="s">
        <v>3905</v>
      </c>
      <c r="G2883" s="98"/>
      <c r="H2883" s="94" t="s">
        <v>73</v>
      </c>
      <c r="I2883" s="99"/>
      <c r="J2883" s="99"/>
      <c r="K2883" s="99" t="s">
        <v>3976</v>
      </c>
      <c r="L2883" s="99"/>
      <c r="M2883" s="99"/>
      <c r="N2883" s="126" t="s">
        <v>219</v>
      </c>
      <c r="O2883" s="99"/>
    </row>
    <row r="2884" spans="1:15" s="62" customFormat="1" ht="54" x14ac:dyDescent="0.2">
      <c r="A2884" s="99" t="s">
        <v>3967</v>
      </c>
      <c r="B2884" s="114" t="s">
        <v>2701</v>
      </c>
      <c r="C2884" s="114" t="s">
        <v>2701</v>
      </c>
      <c r="D2884" s="96" t="s">
        <v>71</v>
      </c>
      <c r="E2884" s="124">
        <v>2020375</v>
      </c>
      <c r="F2884" s="114" t="s">
        <v>3906</v>
      </c>
      <c r="G2884" s="98"/>
      <c r="H2884" s="94" t="s">
        <v>73</v>
      </c>
      <c r="I2884" s="99"/>
      <c r="J2884" s="99"/>
      <c r="K2884" s="99" t="s">
        <v>3976</v>
      </c>
      <c r="L2884" s="99"/>
      <c r="M2884" s="99"/>
      <c r="N2884" s="124" t="s">
        <v>219</v>
      </c>
      <c r="O2884" s="99"/>
    </row>
    <row r="2885" spans="1:15" s="62" customFormat="1" ht="27" x14ac:dyDescent="0.2">
      <c r="A2885" s="99" t="s">
        <v>3967</v>
      </c>
      <c r="B2885" s="125" t="s">
        <v>2701</v>
      </c>
      <c r="C2885" s="125" t="s">
        <v>2701</v>
      </c>
      <c r="D2885" s="96" t="s">
        <v>71</v>
      </c>
      <c r="E2885" s="126">
        <v>2020384</v>
      </c>
      <c r="F2885" s="125" t="s">
        <v>3907</v>
      </c>
      <c r="G2885" s="98"/>
      <c r="H2885" s="94" t="s">
        <v>73</v>
      </c>
      <c r="I2885" s="99"/>
      <c r="J2885" s="99"/>
      <c r="K2885" s="99" t="s">
        <v>3976</v>
      </c>
      <c r="L2885" s="99"/>
      <c r="M2885" s="99"/>
      <c r="N2885" s="126" t="s">
        <v>219</v>
      </c>
      <c r="O2885" s="99"/>
    </row>
    <row r="2886" spans="1:15" s="62" customFormat="1" ht="27" x14ac:dyDescent="0.2">
      <c r="A2886" s="99" t="s">
        <v>3967</v>
      </c>
      <c r="B2886" s="114" t="s">
        <v>2701</v>
      </c>
      <c r="C2886" s="114" t="s">
        <v>2701</v>
      </c>
      <c r="D2886" s="96" t="s">
        <v>71</v>
      </c>
      <c r="E2886" s="124">
        <v>2021062</v>
      </c>
      <c r="F2886" s="114" t="s">
        <v>3908</v>
      </c>
      <c r="G2886" s="98"/>
      <c r="H2886" s="94" t="s">
        <v>73</v>
      </c>
      <c r="I2886" s="99"/>
      <c r="J2886" s="99"/>
      <c r="K2886" s="99" t="s">
        <v>3976</v>
      </c>
      <c r="L2886" s="99"/>
      <c r="M2886" s="99"/>
      <c r="N2886" s="124" t="s">
        <v>219</v>
      </c>
      <c r="O2886" s="99"/>
    </row>
    <row r="2887" spans="1:15" s="62" customFormat="1" ht="27" x14ac:dyDescent="0.2">
      <c r="A2887" s="99" t="s">
        <v>3967</v>
      </c>
      <c r="B2887" s="125" t="s">
        <v>2701</v>
      </c>
      <c r="C2887" s="125" t="s">
        <v>2701</v>
      </c>
      <c r="D2887" s="96" t="s">
        <v>71</v>
      </c>
      <c r="E2887" s="126">
        <v>2024170</v>
      </c>
      <c r="F2887" s="125" t="s">
        <v>3909</v>
      </c>
      <c r="G2887" s="98"/>
      <c r="H2887" s="94" t="s">
        <v>73</v>
      </c>
      <c r="I2887" s="99"/>
      <c r="J2887" s="99"/>
      <c r="K2887" s="99" t="s">
        <v>3976</v>
      </c>
      <c r="L2887" s="99"/>
      <c r="M2887" s="99"/>
      <c r="N2887" s="126" t="s">
        <v>219</v>
      </c>
      <c r="O2887" s="99"/>
    </row>
    <row r="2888" spans="1:15" s="62" customFormat="1" ht="27" x14ac:dyDescent="0.2">
      <c r="A2888" s="99" t="s">
        <v>3967</v>
      </c>
      <c r="B2888" s="114" t="s">
        <v>2701</v>
      </c>
      <c r="C2888" s="114" t="s">
        <v>2701</v>
      </c>
      <c r="D2888" s="96" t="s">
        <v>71</v>
      </c>
      <c r="E2888" s="124">
        <v>2024183</v>
      </c>
      <c r="F2888" s="114" t="s">
        <v>3910</v>
      </c>
      <c r="G2888" s="98"/>
      <c r="H2888" s="94" t="s">
        <v>73</v>
      </c>
      <c r="I2888" s="99"/>
      <c r="J2888" s="99"/>
      <c r="K2888" s="99" t="s">
        <v>3976</v>
      </c>
      <c r="L2888" s="99"/>
      <c r="M2888" s="99"/>
      <c r="N2888" s="124" t="s">
        <v>219</v>
      </c>
      <c r="O2888" s="99"/>
    </row>
    <row r="2889" spans="1:15" s="62" customFormat="1" ht="27" x14ac:dyDescent="0.2">
      <c r="A2889" s="99" t="s">
        <v>3967</v>
      </c>
      <c r="B2889" s="125" t="s">
        <v>2701</v>
      </c>
      <c r="C2889" s="125" t="s">
        <v>2701</v>
      </c>
      <c r="D2889" s="96" t="s">
        <v>71</v>
      </c>
      <c r="E2889" s="126">
        <v>2024195</v>
      </c>
      <c r="F2889" s="125" t="s">
        <v>3911</v>
      </c>
      <c r="G2889" s="98"/>
      <c r="H2889" s="94" t="s">
        <v>73</v>
      </c>
      <c r="I2889" s="99"/>
      <c r="J2889" s="99"/>
      <c r="K2889" s="99" t="s">
        <v>3976</v>
      </c>
      <c r="L2889" s="99"/>
      <c r="M2889" s="99"/>
      <c r="N2889" s="126" t="s">
        <v>219</v>
      </c>
      <c r="O2889" s="99"/>
    </row>
    <row r="2890" spans="1:15" s="62" customFormat="1" ht="27" x14ac:dyDescent="0.2">
      <c r="A2890" s="99" t="s">
        <v>3967</v>
      </c>
      <c r="B2890" s="114" t="s">
        <v>2701</v>
      </c>
      <c r="C2890" s="114" t="s">
        <v>2701</v>
      </c>
      <c r="D2890" s="96" t="s">
        <v>71</v>
      </c>
      <c r="E2890" s="124">
        <v>2024992</v>
      </c>
      <c r="F2890" s="114" t="s">
        <v>3912</v>
      </c>
      <c r="G2890" s="98"/>
      <c r="H2890" s="94" t="s">
        <v>73</v>
      </c>
      <c r="I2890" s="99"/>
      <c r="J2890" s="99"/>
      <c r="K2890" s="99" t="s">
        <v>3976</v>
      </c>
      <c r="L2890" s="99"/>
      <c r="M2890" s="99"/>
      <c r="N2890" s="124" t="s">
        <v>219</v>
      </c>
      <c r="O2890" s="99"/>
    </row>
    <row r="2891" spans="1:15" s="62" customFormat="1" ht="40.5" x14ac:dyDescent="0.2">
      <c r="A2891" s="99" t="s">
        <v>3967</v>
      </c>
      <c r="B2891" s="125" t="s">
        <v>2701</v>
      </c>
      <c r="C2891" s="125" t="s">
        <v>2701</v>
      </c>
      <c r="D2891" s="96" t="s">
        <v>71</v>
      </c>
      <c r="E2891" s="126">
        <v>2025484</v>
      </c>
      <c r="F2891" s="125" t="s">
        <v>3913</v>
      </c>
      <c r="G2891" s="98"/>
      <c r="H2891" s="94" t="s">
        <v>73</v>
      </c>
      <c r="I2891" s="99"/>
      <c r="J2891" s="99"/>
      <c r="K2891" s="99" t="s">
        <v>3976</v>
      </c>
      <c r="L2891" s="99"/>
      <c r="M2891" s="99"/>
      <c r="N2891" s="126" t="s">
        <v>219</v>
      </c>
      <c r="O2891" s="99"/>
    </row>
    <row r="2892" spans="1:15" s="62" customFormat="1" ht="27" x14ac:dyDescent="0.2">
      <c r="A2892" s="99" t="s">
        <v>3967</v>
      </c>
      <c r="B2892" s="114" t="s">
        <v>2701</v>
      </c>
      <c r="C2892" s="114" t="s">
        <v>2701</v>
      </c>
      <c r="D2892" s="96" t="s">
        <v>71</v>
      </c>
      <c r="E2892" s="124">
        <v>2025485</v>
      </c>
      <c r="F2892" s="114" t="s">
        <v>3914</v>
      </c>
      <c r="G2892" s="98"/>
      <c r="H2892" s="94" t="s">
        <v>73</v>
      </c>
      <c r="I2892" s="99"/>
      <c r="J2892" s="99"/>
      <c r="K2892" s="99" t="s">
        <v>3976</v>
      </c>
      <c r="L2892" s="99"/>
      <c r="M2892" s="99"/>
      <c r="N2892" s="124" t="s">
        <v>219</v>
      </c>
      <c r="O2892" s="99"/>
    </row>
    <row r="2893" spans="1:15" s="62" customFormat="1" ht="40.5" x14ac:dyDescent="0.2">
      <c r="A2893" s="99" t="s">
        <v>3967</v>
      </c>
      <c r="B2893" s="125" t="s">
        <v>2701</v>
      </c>
      <c r="C2893" s="125" t="s">
        <v>2701</v>
      </c>
      <c r="D2893" s="96" t="s">
        <v>71</v>
      </c>
      <c r="E2893" s="126">
        <v>2025491</v>
      </c>
      <c r="F2893" s="125" t="s">
        <v>3915</v>
      </c>
      <c r="G2893" s="98"/>
      <c r="H2893" s="94" t="s">
        <v>73</v>
      </c>
      <c r="I2893" s="99"/>
      <c r="J2893" s="99"/>
      <c r="K2893" s="99" t="s">
        <v>3976</v>
      </c>
      <c r="L2893" s="99"/>
      <c r="M2893" s="99"/>
      <c r="N2893" s="126" t="s">
        <v>219</v>
      </c>
      <c r="O2893" s="99"/>
    </row>
    <row r="2894" spans="1:15" s="62" customFormat="1" ht="54" x14ac:dyDescent="0.2">
      <c r="A2894" s="99" t="s">
        <v>3967</v>
      </c>
      <c r="B2894" s="114" t="s">
        <v>2701</v>
      </c>
      <c r="C2894" s="114" t="s">
        <v>2701</v>
      </c>
      <c r="D2894" s="96" t="s">
        <v>71</v>
      </c>
      <c r="E2894" s="124">
        <v>2025494</v>
      </c>
      <c r="F2894" s="114" t="s">
        <v>3916</v>
      </c>
      <c r="G2894" s="98"/>
      <c r="H2894" s="94" t="s">
        <v>73</v>
      </c>
      <c r="I2894" s="99"/>
      <c r="J2894" s="99"/>
      <c r="K2894" s="99" t="s">
        <v>3976</v>
      </c>
      <c r="L2894" s="99"/>
      <c r="M2894" s="99"/>
      <c r="N2894" s="124" t="s">
        <v>219</v>
      </c>
      <c r="O2894" s="99"/>
    </row>
    <row r="2895" spans="1:15" s="62" customFormat="1" ht="54" x14ac:dyDescent="0.2">
      <c r="A2895" s="99" t="s">
        <v>3967</v>
      </c>
      <c r="B2895" s="125" t="s">
        <v>2701</v>
      </c>
      <c r="C2895" s="125" t="s">
        <v>2701</v>
      </c>
      <c r="D2895" s="96" t="s">
        <v>71</v>
      </c>
      <c r="E2895" s="126">
        <v>2025498</v>
      </c>
      <c r="F2895" s="125" t="s">
        <v>3917</v>
      </c>
      <c r="G2895" s="98"/>
      <c r="H2895" s="94" t="s">
        <v>73</v>
      </c>
      <c r="I2895" s="99"/>
      <c r="J2895" s="99"/>
      <c r="K2895" s="99" t="s">
        <v>3976</v>
      </c>
      <c r="L2895" s="99"/>
      <c r="M2895" s="99"/>
      <c r="N2895" s="126" t="s">
        <v>219</v>
      </c>
      <c r="O2895" s="99"/>
    </row>
    <row r="2896" spans="1:15" s="62" customFormat="1" ht="27" x14ac:dyDescent="0.2">
      <c r="A2896" s="99" t="s">
        <v>3967</v>
      </c>
      <c r="B2896" s="114" t="s">
        <v>2701</v>
      </c>
      <c r="C2896" s="114" t="s">
        <v>2701</v>
      </c>
      <c r="D2896" s="96" t="s">
        <v>71</v>
      </c>
      <c r="E2896" s="124">
        <v>2025502</v>
      </c>
      <c r="F2896" s="114" t="s">
        <v>3918</v>
      </c>
      <c r="G2896" s="98"/>
      <c r="H2896" s="94" t="s">
        <v>73</v>
      </c>
      <c r="I2896" s="99"/>
      <c r="J2896" s="99"/>
      <c r="K2896" s="99" t="s">
        <v>3976</v>
      </c>
      <c r="L2896" s="99"/>
      <c r="M2896" s="99"/>
      <c r="N2896" s="124" t="s">
        <v>219</v>
      </c>
      <c r="O2896" s="99"/>
    </row>
    <row r="2897" spans="1:15" s="62" customFormat="1" ht="27" x14ac:dyDescent="0.2">
      <c r="A2897" s="99" t="s">
        <v>3967</v>
      </c>
      <c r="B2897" s="125" t="s">
        <v>2701</v>
      </c>
      <c r="C2897" s="125" t="s">
        <v>2701</v>
      </c>
      <c r="D2897" s="96" t="s">
        <v>71</v>
      </c>
      <c r="E2897" s="126">
        <v>2025505</v>
      </c>
      <c r="F2897" s="125" t="s">
        <v>3919</v>
      </c>
      <c r="G2897" s="98"/>
      <c r="H2897" s="94" t="s">
        <v>73</v>
      </c>
      <c r="I2897" s="99"/>
      <c r="J2897" s="99"/>
      <c r="K2897" s="99" t="s">
        <v>3976</v>
      </c>
      <c r="L2897" s="99"/>
      <c r="M2897" s="99"/>
      <c r="N2897" s="126" t="s">
        <v>219</v>
      </c>
      <c r="O2897" s="99"/>
    </row>
    <row r="2898" spans="1:15" s="62" customFormat="1" ht="27" x14ac:dyDescent="0.2">
      <c r="A2898" s="99" t="s">
        <v>3967</v>
      </c>
      <c r="B2898" s="114" t="s">
        <v>2701</v>
      </c>
      <c r="C2898" s="114" t="s">
        <v>2701</v>
      </c>
      <c r="D2898" s="96" t="s">
        <v>71</v>
      </c>
      <c r="E2898" s="124">
        <v>2025517</v>
      </c>
      <c r="F2898" s="114" t="s">
        <v>3920</v>
      </c>
      <c r="G2898" s="98"/>
      <c r="H2898" s="94" t="s">
        <v>73</v>
      </c>
      <c r="I2898" s="99"/>
      <c r="J2898" s="99"/>
      <c r="K2898" s="99" t="s">
        <v>3976</v>
      </c>
      <c r="L2898" s="99"/>
      <c r="M2898" s="99"/>
      <c r="N2898" s="124" t="s">
        <v>219</v>
      </c>
      <c r="O2898" s="99"/>
    </row>
    <row r="2899" spans="1:15" s="62" customFormat="1" ht="27" x14ac:dyDescent="0.2">
      <c r="A2899" s="99" t="s">
        <v>3967</v>
      </c>
      <c r="B2899" s="125" t="s">
        <v>2701</v>
      </c>
      <c r="C2899" s="125" t="s">
        <v>2701</v>
      </c>
      <c r="D2899" s="96" t="s">
        <v>71</v>
      </c>
      <c r="E2899" s="126">
        <v>2025519</v>
      </c>
      <c r="F2899" s="125" t="s">
        <v>3921</v>
      </c>
      <c r="G2899" s="98"/>
      <c r="H2899" s="94" t="s">
        <v>73</v>
      </c>
      <c r="I2899" s="99"/>
      <c r="J2899" s="99"/>
      <c r="K2899" s="99" t="s">
        <v>3976</v>
      </c>
      <c r="L2899" s="99"/>
      <c r="M2899" s="99"/>
      <c r="N2899" s="126" t="s">
        <v>219</v>
      </c>
      <c r="O2899" s="99"/>
    </row>
    <row r="2900" spans="1:15" s="62" customFormat="1" ht="40.5" x14ac:dyDescent="0.2">
      <c r="A2900" s="99" t="s">
        <v>3967</v>
      </c>
      <c r="B2900" s="114" t="s">
        <v>2701</v>
      </c>
      <c r="C2900" s="114" t="s">
        <v>2701</v>
      </c>
      <c r="D2900" s="96" t="s">
        <v>71</v>
      </c>
      <c r="E2900" s="124">
        <v>2025520</v>
      </c>
      <c r="F2900" s="114" t="s">
        <v>3922</v>
      </c>
      <c r="G2900" s="98"/>
      <c r="H2900" s="94" t="s">
        <v>73</v>
      </c>
      <c r="I2900" s="99"/>
      <c r="J2900" s="99"/>
      <c r="K2900" s="99" t="s">
        <v>3976</v>
      </c>
      <c r="L2900" s="99"/>
      <c r="M2900" s="99"/>
      <c r="N2900" s="124" t="s">
        <v>219</v>
      </c>
      <c r="O2900" s="99"/>
    </row>
    <row r="2901" spans="1:15" s="62" customFormat="1" ht="27" x14ac:dyDescent="0.2">
      <c r="A2901" s="99" t="s">
        <v>3967</v>
      </c>
      <c r="B2901" s="125" t="s">
        <v>2701</v>
      </c>
      <c r="C2901" s="125" t="s">
        <v>2701</v>
      </c>
      <c r="D2901" s="96" t="s">
        <v>71</v>
      </c>
      <c r="E2901" s="126">
        <v>2025521</v>
      </c>
      <c r="F2901" s="125" t="s">
        <v>3923</v>
      </c>
      <c r="G2901" s="98"/>
      <c r="H2901" s="94" t="s">
        <v>73</v>
      </c>
      <c r="I2901" s="99"/>
      <c r="J2901" s="99"/>
      <c r="K2901" s="99" t="s">
        <v>3976</v>
      </c>
      <c r="L2901" s="99"/>
      <c r="M2901" s="99"/>
      <c r="N2901" s="126" t="s">
        <v>219</v>
      </c>
      <c r="O2901" s="99"/>
    </row>
    <row r="2902" spans="1:15" s="62" customFormat="1" ht="27" x14ac:dyDescent="0.2">
      <c r="A2902" s="99" t="s">
        <v>3967</v>
      </c>
      <c r="B2902" s="114" t="s">
        <v>2701</v>
      </c>
      <c r="C2902" s="114" t="s">
        <v>2701</v>
      </c>
      <c r="D2902" s="96" t="s">
        <v>71</v>
      </c>
      <c r="E2902" s="124">
        <v>2025522</v>
      </c>
      <c r="F2902" s="114" t="s">
        <v>3924</v>
      </c>
      <c r="G2902" s="98"/>
      <c r="H2902" s="94" t="s">
        <v>73</v>
      </c>
      <c r="I2902" s="99"/>
      <c r="J2902" s="99"/>
      <c r="K2902" s="99" t="s">
        <v>3976</v>
      </c>
      <c r="L2902" s="99"/>
      <c r="M2902" s="99"/>
      <c r="N2902" s="124" t="s">
        <v>219</v>
      </c>
      <c r="O2902" s="99"/>
    </row>
    <row r="2903" spans="1:15" s="62" customFormat="1" ht="40.5" x14ac:dyDescent="0.2">
      <c r="A2903" s="99" t="s">
        <v>3967</v>
      </c>
      <c r="B2903" s="125" t="s">
        <v>2701</v>
      </c>
      <c r="C2903" s="125" t="s">
        <v>2701</v>
      </c>
      <c r="D2903" s="96" t="s">
        <v>71</v>
      </c>
      <c r="E2903" s="126">
        <v>2025555</v>
      </c>
      <c r="F2903" s="125" t="s">
        <v>3925</v>
      </c>
      <c r="G2903" s="98"/>
      <c r="H2903" s="94" t="s">
        <v>73</v>
      </c>
      <c r="I2903" s="99"/>
      <c r="J2903" s="99"/>
      <c r="K2903" s="99" t="s">
        <v>3976</v>
      </c>
      <c r="L2903" s="99"/>
      <c r="M2903" s="99"/>
      <c r="N2903" s="126" t="s">
        <v>219</v>
      </c>
      <c r="O2903" s="99"/>
    </row>
    <row r="2904" spans="1:15" s="62" customFormat="1" ht="27" x14ac:dyDescent="0.2">
      <c r="A2904" s="99" t="s">
        <v>3967</v>
      </c>
      <c r="B2904" s="114" t="s">
        <v>2701</v>
      </c>
      <c r="C2904" s="114" t="s">
        <v>2701</v>
      </c>
      <c r="D2904" s="96" t="s">
        <v>71</v>
      </c>
      <c r="E2904" s="124">
        <v>2025664</v>
      </c>
      <c r="F2904" s="114" t="s">
        <v>3926</v>
      </c>
      <c r="G2904" s="98"/>
      <c r="H2904" s="94" t="s">
        <v>73</v>
      </c>
      <c r="I2904" s="99"/>
      <c r="J2904" s="99"/>
      <c r="K2904" s="99" t="s">
        <v>3976</v>
      </c>
      <c r="L2904" s="99"/>
      <c r="M2904" s="99"/>
      <c r="N2904" s="124" t="s">
        <v>219</v>
      </c>
      <c r="O2904" s="99"/>
    </row>
    <row r="2905" spans="1:15" s="62" customFormat="1" ht="27" x14ac:dyDescent="0.2">
      <c r="A2905" s="99" t="s">
        <v>3967</v>
      </c>
      <c r="B2905" s="125" t="s">
        <v>2701</v>
      </c>
      <c r="C2905" s="125" t="s">
        <v>2701</v>
      </c>
      <c r="D2905" s="96" t="s">
        <v>71</v>
      </c>
      <c r="E2905" s="126">
        <v>2026673</v>
      </c>
      <c r="F2905" s="125" t="s">
        <v>3927</v>
      </c>
      <c r="G2905" s="98"/>
      <c r="H2905" s="94" t="s">
        <v>73</v>
      </c>
      <c r="I2905" s="99"/>
      <c r="J2905" s="99"/>
      <c r="K2905" s="99" t="s">
        <v>3976</v>
      </c>
      <c r="L2905" s="99"/>
      <c r="M2905" s="99"/>
      <c r="N2905" s="126" t="s">
        <v>219</v>
      </c>
      <c r="O2905" s="99"/>
    </row>
    <row r="2906" spans="1:15" s="62" customFormat="1" ht="27" x14ac:dyDescent="0.2">
      <c r="A2906" s="99" t="s">
        <v>3967</v>
      </c>
      <c r="B2906" s="114" t="s">
        <v>2701</v>
      </c>
      <c r="C2906" s="114" t="s">
        <v>2701</v>
      </c>
      <c r="D2906" s="96" t="s">
        <v>71</v>
      </c>
      <c r="E2906" s="124">
        <v>2026863</v>
      </c>
      <c r="F2906" s="114" t="s">
        <v>3928</v>
      </c>
      <c r="G2906" s="98"/>
      <c r="H2906" s="94" t="s">
        <v>73</v>
      </c>
      <c r="I2906" s="99"/>
      <c r="J2906" s="99"/>
      <c r="K2906" s="99" t="s">
        <v>3976</v>
      </c>
      <c r="L2906" s="99"/>
      <c r="M2906" s="99"/>
      <c r="N2906" s="124" t="s">
        <v>219</v>
      </c>
      <c r="O2906" s="99"/>
    </row>
    <row r="2907" spans="1:15" s="62" customFormat="1" ht="40.5" x14ac:dyDescent="0.2">
      <c r="A2907" s="99" t="s">
        <v>3967</v>
      </c>
      <c r="B2907" s="125" t="s">
        <v>2701</v>
      </c>
      <c r="C2907" s="125" t="s">
        <v>2701</v>
      </c>
      <c r="D2907" s="96" t="s">
        <v>71</v>
      </c>
      <c r="E2907" s="126">
        <v>2029560</v>
      </c>
      <c r="F2907" s="125" t="s">
        <v>3929</v>
      </c>
      <c r="G2907" s="98"/>
      <c r="H2907" s="94" t="s">
        <v>73</v>
      </c>
      <c r="I2907" s="99"/>
      <c r="J2907" s="99"/>
      <c r="K2907" s="99" t="s">
        <v>3976</v>
      </c>
      <c r="L2907" s="99"/>
      <c r="M2907" s="99"/>
      <c r="N2907" s="126" t="s">
        <v>219</v>
      </c>
      <c r="O2907" s="99"/>
    </row>
    <row r="2908" spans="1:15" s="62" customFormat="1" ht="27" x14ac:dyDescent="0.2">
      <c r="A2908" s="99" t="s">
        <v>3967</v>
      </c>
      <c r="B2908" s="114" t="s">
        <v>2702</v>
      </c>
      <c r="C2908" s="114" t="s">
        <v>2702</v>
      </c>
      <c r="D2908" s="96" t="s">
        <v>71</v>
      </c>
      <c r="E2908" s="124">
        <v>2016847</v>
      </c>
      <c r="F2908" s="114" t="s">
        <v>3930</v>
      </c>
      <c r="G2908" s="98"/>
      <c r="H2908" s="94" t="s">
        <v>73</v>
      </c>
      <c r="I2908" s="99"/>
      <c r="J2908" s="99"/>
      <c r="K2908" s="99" t="s">
        <v>3976</v>
      </c>
      <c r="L2908" s="99"/>
      <c r="M2908" s="99"/>
      <c r="N2908" s="124" t="s">
        <v>219</v>
      </c>
      <c r="O2908" s="99"/>
    </row>
    <row r="2909" spans="1:15" s="62" customFormat="1" ht="27" x14ac:dyDescent="0.2">
      <c r="A2909" s="99" t="s">
        <v>3967</v>
      </c>
      <c r="B2909" s="125" t="s">
        <v>2702</v>
      </c>
      <c r="C2909" s="125" t="s">
        <v>2702</v>
      </c>
      <c r="D2909" s="96" t="s">
        <v>71</v>
      </c>
      <c r="E2909" s="126">
        <v>2017054</v>
      </c>
      <c r="F2909" s="125" t="s">
        <v>3931</v>
      </c>
      <c r="G2909" s="98"/>
      <c r="H2909" s="94" t="s">
        <v>73</v>
      </c>
      <c r="I2909" s="99"/>
      <c r="J2909" s="99"/>
      <c r="K2909" s="99" t="s">
        <v>3976</v>
      </c>
      <c r="L2909" s="99"/>
      <c r="M2909" s="99"/>
      <c r="N2909" s="126" t="s">
        <v>219</v>
      </c>
      <c r="O2909" s="99"/>
    </row>
    <row r="2910" spans="1:15" s="62" customFormat="1" ht="27" x14ac:dyDescent="0.2">
      <c r="A2910" s="99" t="s">
        <v>3967</v>
      </c>
      <c r="B2910" s="114" t="s">
        <v>2702</v>
      </c>
      <c r="C2910" s="114" t="s">
        <v>2702</v>
      </c>
      <c r="D2910" s="96" t="s">
        <v>71</v>
      </c>
      <c r="E2910" s="124">
        <v>2017055</v>
      </c>
      <c r="F2910" s="114" t="s">
        <v>3932</v>
      </c>
      <c r="G2910" s="98"/>
      <c r="H2910" s="94" t="s">
        <v>73</v>
      </c>
      <c r="I2910" s="99"/>
      <c r="J2910" s="99"/>
      <c r="K2910" s="99" t="s">
        <v>3976</v>
      </c>
      <c r="L2910" s="99"/>
      <c r="M2910" s="99"/>
      <c r="N2910" s="124" t="s">
        <v>219</v>
      </c>
      <c r="O2910" s="99"/>
    </row>
    <row r="2911" spans="1:15" s="62" customFormat="1" ht="27" x14ac:dyDescent="0.2">
      <c r="A2911" s="99" t="s">
        <v>3967</v>
      </c>
      <c r="B2911" s="125" t="s">
        <v>2702</v>
      </c>
      <c r="C2911" s="125" t="s">
        <v>2702</v>
      </c>
      <c r="D2911" s="96" t="s">
        <v>71</v>
      </c>
      <c r="E2911" s="126">
        <v>2017056</v>
      </c>
      <c r="F2911" s="125" t="s">
        <v>3933</v>
      </c>
      <c r="G2911" s="98"/>
      <c r="H2911" s="94" t="s">
        <v>73</v>
      </c>
      <c r="I2911" s="99"/>
      <c r="J2911" s="99"/>
      <c r="K2911" s="99" t="s">
        <v>3976</v>
      </c>
      <c r="L2911" s="99"/>
      <c r="M2911" s="99"/>
      <c r="N2911" s="126" t="s">
        <v>219</v>
      </c>
      <c r="O2911" s="99"/>
    </row>
    <row r="2912" spans="1:15" s="62" customFormat="1" ht="27" x14ac:dyDescent="0.2">
      <c r="A2912" s="99" t="s">
        <v>3967</v>
      </c>
      <c r="B2912" s="114" t="s">
        <v>2702</v>
      </c>
      <c r="C2912" s="114" t="s">
        <v>2702</v>
      </c>
      <c r="D2912" s="96" t="s">
        <v>71</v>
      </c>
      <c r="E2912" s="124">
        <v>2017060</v>
      </c>
      <c r="F2912" s="114" t="s">
        <v>3904</v>
      </c>
      <c r="G2912" s="98"/>
      <c r="H2912" s="94" t="s">
        <v>73</v>
      </c>
      <c r="I2912" s="99"/>
      <c r="J2912" s="99"/>
      <c r="K2912" s="99" t="s">
        <v>3976</v>
      </c>
      <c r="L2912" s="99"/>
      <c r="M2912" s="99"/>
      <c r="N2912" s="124" t="s">
        <v>219</v>
      </c>
      <c r="O2912" s="99"/>
    </row>
    <row r="2913" spans="1:15" s="62" customFormat="1" ht="27" x14ac:dyDescent="0.2">
      <c r="A2913" s="99" t="s">
        <v>3967</v>
      </c>
      <c r="B2913" s="125" t="s">
        <v>2702</v>
      </c>
      <c r="C2913" s="125" t="s">
        <v>2702</v>
      </c>
      <c r="D2913" s="96" t="s">
        <v>71</v>
      </c>
      <c r="E2913" s="126">
        <v>2017064</v>
      </c>
      <c r="F2913" s="125" t="s">
        <v>3934</v>
      </c>
      <c r="G2913" s="98"/>
      <c r="H2913" s="94" t="s">
        <v>73</v>
      </c>
      <c r="I2913" s="99"/>
      <c r="J2913" s="99"/>
      <c r="K2913" s="99" t="s">
        <v>3976</v>
      </c>
      <c r="L2913" s="99"/>
      <c r="M2913" s="99"/>
      <c r="N2913" s="126" t="s">
        <v>219</v>
      </c>
      <c r="O2913" s="99"/>
    </row>
    <row r="2914" spans="1:15" s="62" customFormat="1" ht="27" x14ac:dyDescent="0.2">
      <c r="A2914" s="99" t="s">
        <v>3967</v>
      </c>
      <c r="B2914" s="114" t="s">
        <v>2702</v>
      </c>
      <c r="C2914" s="114" t="s">
        <v>2702</v>
      </c>
      <c r="D2914" s="96" t="s">
        <v>71</v>
      </c>
      <c r="E2914" s="124">
        <v>2017068</v>
      </c>
      <c r="F2914" s="114" t="s">
        <v>3935</v>
      </c>
      <c r="G2914" s="98"/>
      <c r="H2914" s="94" t="s">
        <v>73</v>
      </c>
      <c r="I2914" s="99"/>
      <c r="J2914" s="99"/>
      <c r="K2914" s="99" t="s">
        <v>3976</v>
      </c>
      <c r="L2914" s="99"/>
      <c r="M2914" s="99"/>
      <c r="N2914" s="124" t="s">
        <v>219</v>
      </c>
      <c r="O2914" s="99"/>
    </row>
    <row r="2915" spans="1:15" s="62" customFormat="1" ht="27" x14ac:dyDescent="0.2">
      <c r="A2915" s="99" t="s">
        <v>3967</v>
      </c>
      <c r="B2915" s="125" t="s">
        <v>2702</v>
      </c>
      <c r="C2915" s="125" t="s">
        <v>2702</v>
      </c>
      <c r="D2915" s="96" t="s">
        <v>71</v>
      </c>
      <c r="E2915" s="126">
        <v>2017069</v>
      </c>
      <c r="F2915" s="125" t="s">
        <v>3936</v>
      </c>
      <c r="G2915" s="98"/>
      <c r="H2915" s="94" t="s">
        <v>73</v>
      </c>
      <c r="I2915" s="99"/>
      <c r="J2915" s="99"/>
      <c r="K2915" s="99" t="s">
        <v>3976</v>
      </c>
      <c r="L2915" s="99"/>
      <c r="M2915" s="99"/>
      <c r="N2915" s="126" t="s">
        <v>219</v>
      </c>
      <c r="O2915" s="99"/>
    </row>
    <row r="2916" spans="1:15" s="62" customFormat="1" ht="27" x14ac:dyDescent="0.2">
      <c r="A2916" s="99" t="s">
        <v>3967</v>
      </c>
      <c r="B2916" s="114" t="s">
        <v>2702</v>
      </c>
      <c r="C2916" s="114" t="s">
        <v>2702</v>
      </c>
      <c r="D2916" s="96" t="s">
        <v>71</v>
      </c>
      <c r="E2916" s="124">
        <v>2017070</v>
      </c>
      <c r="F2916" s="114" t="s">
        <v>3937</v>
      </c>
      <c r="G2916" s="98"/>
      <c r="H2916" s="94" t="s">
        <v>73</v>
      </c>
      <c r="I2916" s="99"/>
      <c r="J2916" s="99"/>
      <c r="K2916" s="99" t="s">
        <v>3976</v>
      </c>
      <c r="L2916" s="99"/>
      <c r="M2916" s="99"/>
      <c r="N2916" s="124" t="s">
        <v>219</v>
      </c>
      <c r="O2916" s="99"/>
    </row>
    <row r="2917" spans="1:15" s="62" customFormat="1" ht="27" x14ac:dyDescent="0.2">
      <c r="A2917" s="99" t="s">
        <v>3967</v>
      </c>
      <c r="B2917" s="125" t="s">
        <v>2702</v>
      </c>
      <c r="C2917" s="125" t="s">
        <v>2702</v>
      </c>
      <c r="D2917" s="96" t="s">
        <v>71</v>
      </c>
      <c r="E2917" s="126">
        <v>2017072</v>
      </c>
      <c r="F2917" s="125" t="s">
        <v>3938</v>
      </c>
      <c r="G2917" s="98"/>
      <c r="H2917" s="94" t="s">
        <v>73</v>
      </c>
      <c r="I2917" s="99"/>
      <c r="J2917" s="99"/>
      <c r="K2917" s="99" t="s">
        <v>3976</v>
      </c>
      <c r="L2917" s="99"/>
      <c r="M2917" s="99"/>
      <c r="N2917" s="126" t="s">
        <v>219</v>
      </c>
      <c r="O2917" s="99"/>
    </row>
    <row r="2918" spans="1:15" s="62" customFormat="1" ht="27" x14ac:dyDescent="0.2">
      <c r="A2918" s="99" t="s">
        <v>3967</v>
      </c>
      <c r="B2918" s="114" t="s">
        <v>2702</v>
      </c>
      <c r="C2918" s="114" t="s">
        <v>2702</v>
      </c>
      <c r="D2918" s="96" t="s">
        <v>71</v>
      </c>
      <c r="E2918" s="124">
        <v>2017074</v>
      </c>
      <c r="F2918" s="114" t="s">
        <v>3939</v>
      </c>
      <c r="G2918" s="98"/>
      <c r="H2918" s="94" t="s">
        <v>73</v>
      </c>
      <c r="I2918" s="99"/>
      <c r="J2918" s="99"/>
      <c r="K2918" s="99" t="s">
        <v>3976</v>
      </c>
      <c r="L2918" s="99"/>
      <c r="M2918" s="99"/>
      <c r="N2918" s="124" t="s">
        <v>219</v>
      </c>
      <c r="O2918" s="99"/>
    </row>
    <row r="2919" spans="1:15" s="62" customFormat="1" ht="27" x14ac:dyDescent="0.2">
      <c r="A2919" s="99" t="s">
        <v>3967</v>
      </c>
      <c r="B2919" s="125" t="s">
        <v>2702</v>
      </c>
      <c r="C2919" s="125" t="s">
        <v>2702</v>
      </c>
      <c r="D2919" s="96" t="s">
        <v>71</v>
      </c>
      <c r="E2919" s="126">
        <v>2017078</v>
      </c>
      <c r="F2919" s="125" t="s">
        <v>3940</v>
      </c>
      <c r="G2919" s="98"/>
      <c r="H2919" s="94" t="s">
        <v>73</v>
      </c>
      <c r="I2919" s="99"/>
      <c r="J2919" s="99"/>
      <c r="K2919" s="99" t="s">
        <v>3976</v>
      </c>
      <c r="L2919" s="99"/>
      <c r="M2919" s="99"/>
      <c r="N2919" s="126" t="s">
        <v>219</v>
      </c>
      <c r="O2919" s="99"/>
    </row>
    <row r="2920" spans="1:15" s="62" customFormat="1" ht="27" x14ac:dyDescent="0.2">
      <c r="A2920" s="99" t="s">
        <v>3967</v>
      </c>
      <c r="B2920" s="114" t="s">
        <v>2702</v>
      </c>
      <c r="C2920" s="114" t="s">
        <v>2702</v>
      </c>
      <c r="D2920" s="96" t="s">
        <v>71</v>
      </c>
      <c r="E2920" s="124">
        <v>2017079</v>
      </c>
      <c r="F2920" s="114" t="s">
        <v>3941</v>
      </c>
      <c r="G2920" s="98"/>
      <c r="H2920" s="94" t="s">
        <v>73</v>
      </c>
      <c r="I2920" s="99"/>
      <c r="J2920" s="99"/>
      <c r="K2920" s="99" t="s">
        <v>3976</v>
      </c>
      <c r="L2920" s="99"/>
      <c r="M2920" s="99"/>
      <c r="N2920" s="124" t="s">
        <v>219</v>
      </c>
      <c r="O2920" s="99"/>
    </row>
    <row r="2921" spans="1:15" s="62" customFormat="1" ht="54" x14ac:dyDescent="0.2">
      <c r="A2921" s="99" t="s">
        <v>3967</v>
      </c>
      <c r="B2921" s="125" t="s">
        <v>2702</v>
      </c>
      <c r="C2921" s="125" t="s">
        <v>2702</v>
      </c>
      <c r="D2921" s="96" t="s">
        <v>71</v>
      </c>
      <c r="E2921" s="126">
        <v>2017080</v>
      </c>
      <c r="F2921" s="125" t="s">
        <v>3942</v>
      </c>
      <c r="G2921" s="98"/>
      <c r="H2921" s="94" t="s">
        <v>73</v>
      </c>
      <c r="I2921" s="99"/>
      <c r="J2921" s="99"/>
      <c r="K2921" s="99" t="s">
        <v>3976</v>
      </c>
      <c r="L2921" s="99"/>
      <c r="M2921" s="99"/>
      <c r="N2921" s="126" t="s">
        <v>219</v>
      </c>
      <c r="O2921" s="99"/>
    </row>
    <row r="2922" spans="1:15" s="62" customFormat="1" ht="27" x14ac:dyDescent="0.2">
      <c r="A2922" s="99" t="s">
        <v>3967</v>
      </c>
      <c r="B2922" s="114" t="s">
        <v>2702</v>
      </c>
      <c r="C2922" s="114" t="s">
        <v>2702</v>
      </c>
      <c r="D2922" s="96" t="s">
        <v>71</v>
      </c>
      <c r="E2922" s="124">
        <v>2017084</v>
      </c>
      <c r="F2922" s="114" t="s">
        <v>3943</v>
      </c>
      <c r="G2922" s="98"/>
      <c r="H2922" s="94" t="s">
        <v>73</v>
      </c>
      <c r="I2922" s="99"/>
      <c r="J2922" s="99"/>
      <c r="K2922" s="99" t="s">
        <v>3976</v>
      </c>
      <c r="L2922" s="99"/>
      <c r="M2922" s="99"/>
      <c r="N2922" s="124" t="s">
        <v>219</v>
      </c>
      <c r="O2922" s="99"/>
    </row>
    <row r="2923" spans="1:15" s="62" customFormat="1" ht="27" x14ac:dyDescent="0.2">
      <c r="A2923" s="99" t="s">
        <v>3967</v>
      </c>
      <c r="B2923" s="125" t="s">
        <v>2702</v>
      </c>
      <c r="C2923" s="125" t="s">
        <v>2702</v>
      </c>
      <c r="D2923" s="96" t="s">
        <v>71</v>
      </c>
      <c r="E2923" s="126">
        <v>2017085</v>
      </c>
      <c r="F2923" s="125" t="s">
        <v>3944</v>
      </c>
      <c r="G2923" s="98"/>
      <c r="H2923" s="94" t="s">
        <v>73</v>
      </c>
      <c r="I2923" s="99"/>
      <c r="J2923" s="99"/>
      <c r="K2923" s="99" t="s">
        <v>3976</v>
      </c>
      <c r="L2923" s="99"/>
      <c r="M2923" s="99"/>
      <c r="N2923" s="126" t="s">
        <v>219</v>
      </c>
      <c r="O2923" s="99"/>
    </row>
    <row r="2924" spans="1:15" s="62" customFormat="1" ht="27" x14ac:dyDescent="0.2">
      <c r="A2924" s="99" t="s">
        <v>3967</v>
      </c>
      <c r="B2924" s="114" t="s">
        <v>2702</v>
      </c>
      <c r="C2924" s="114" t="s">
        <v>2702</v>
      </c>
      <c r="D2924" s="96" t="s">
        <v>71</v>
      </c>
      <c r="E2924" s="124">
        <v>2017086</v>
      </c>
      <c r="F2924" s="114" t="s">
        <v>3945</v>
      </c>
      <c r="G2924" s="98"/>
      <c r="H2924" s="94" t="s">
        <v>73</v>
      </c>
      <c r="I2924" s="99"/>
      <c r="J2924" s="99"/>
      <c r="K2924" s="99" t="s">
        <v>3976</v>
      </c>
      <c r="L2924" s="99"/>
      <c r="M2924" s="99"/>
      <c r="N2924" s="124" t="s">
        <v>219</v>
      </c>
      <c r="O2924" s="99"/>
    </row>
    <row r="2925" spans="1:15" s="62" customFormat="1" ht="27" x14ac:dyDescent="0.2">
      <c r="A2925" s="99" t="s">
        <v>3967</v>
      </c>
      <c r="B2925" s="125" t="s">
        <v>2702</v>
      </c>
      <c r="C2925" s="125" t="s">
        <v>2702</v>
      </c>
      <c r="D2925" s="96" t="s">
        <v>71</v>
      </c>
      <c r="E2925" s="126">
        <v>2017088</v>
      </c>
      <c r="F2925" s="125" t="s">
        <v>3946</v>
      </c>
      <c r="G2925" s="98"/>
      <c r="H2925" s="94" t="s">
        <v>73</v>
      </c>
      <c r="I2925" s="99"/>
      <c r="J2925" s="99"/>
      <c r="K2925" s="99" t="s">
        <v>3976</v>
      </c>
      <c r="L2925" s="99"/>
      <c r="M2925" s="99"/>
      <c r="N2925" s="126" t="s">
        <v>219</v>
      </c>
      <c r="O2925" s="99"/>
    </row>
    <row r="2926" spans="1:15" s="62" customFormat="1" ht="27" x14ac:dyDescent="0.2">
      <c r="A2926" s="99" t="s">
        <v>3967</v>
      </c>
      <c r="B2926" s="114" t="s">
        <v>2702</v>
      </c>
      <c r="C2926" s="114" t="s">
        <v>2702</v>
      </c>
      <c r="D2926" s="96" t="s">
        <v>71</v>
      </c>
      <c r="E2926" s="124">
        <v>2017089</v>
      </c>
      <c r="F2926" s="114" t="s">
        <v>3947</v>
      </c>
      <c r="G2926" s="98"/>
      <c r="H2926" s="94" t="s">
        <v>73</v>
      </c>
      <c r="I2926" s="99"/>
      <c r="J2926" s="99"/>
      <c r="K2926" s="99" t="s">
        <v>3976</v>
      </c>
      <c r="L2926" s="99"/>
      <c r="M2926" s="99"/>
      <c r="N2926" s="124" t="s">
        <v>219</v>
      </c>
      <c r="O2926" s="99"/>
    </row>
    <row r="2927" spans="1:15" s="62" customFormat="1" ht="27" x14ac:dyDescent="0.2">
      <c r="A2927" s="99" t="s">
        <v>3967</v>
      </c>
      <c r="B2927" s="125" t="s">
        <v>2702</v>
      </c>
      <c r="C2927" s="125" t="s">
        <v>2702</v>
      </c>
      <c r="D2927" s="96" t="s">
        <v>71</v>
      </c>
      <c r="E2927" s="126">
        <v>2017090</v>
      </c>
      <c r="F2927" s="125" t="s">
        <v>3948</v>
      </c>
      <c r="G2927" s="98"/>
      <c r="H2927" s="94" t="s">
        <v>73</v>
      </c>
      <c r="I2927" s="99"/>
      <c r="J2927" s="99"/>
      <c r="K2927" s="99" t="s">
        <v>3976</v>
      </c>
      <c r="L2927" s="99"/>
      <c r="M2927" s="99"/>
      <c r="N2927" s="126" t="s">
        <v>219</v>
      </c>
      <c r="O2927" s="99"/>
    </row>
    <row r="2928" spans="1:15" s="62" customFormat="1" ht="27" x14ac:dyDescent="0.2">
      <c r="A2928" s="99" t="s">
        <v>3967</v>
      </c>
      <c r="B2928" s="114" t="s">
        <v>2702</v>
      </c>
      <c r="C2928" s="114" t="s">
        <v>2702</v>
      </c>
      <c r="D2928" s="96" t="s">
        <v>71</v>
      </c>
      <c r="E2928" s="124">
        <v>2017093</v>
      </c>
      <c r="F2928" s="114" t="s">
        <v>3473</v>
      </c>
      <c r="G2928" s="98"/>
      <c r="H2928" s="94" t="s">
        <v>73</v>
      </c>
      <c r="I2928" s="99"/>
      <c r="J2928" s="99"/>
      <c r="K2928" s="99" t="s">
        <v>3976</v>
      </c>
      <c r="L2928" s="99"/>
      <c r="M2928" s="99"/>
      <c r="N2928" s="124" t="s">
        <v>219</v>
      </c>
      <c r="O2928" s="99"/>
    </row>
    <row r="2929" spans="1:15" s="62" customFormat="1" ht="27" x14ac:dyDescent="0.2">
      <c r="A2929" s="99" t="s">
        <v>3967</v>
      </c>
      <c r="B2929" s="125" t="s">
        <v>2702</v>
      </c>
      <c r="C2929" s="125" t="s">
        <v>2702</v>
      </c>
      <c r="D2929" s="96" t="s">
        <v>71</v>
      </c>
      <c r="E2929" s="126">
        <v>2017106</v>
      </c>
      <c r="F2929" s="125" t="s">
        <v>3949</v>
      </c>
      <c r="G2929" s="98"/>
      <c r="H2929" s="94" t="s">
        <v>73</v>
      </c>
      <c r="I2929" s="99"/>
      <c r="J2929" s="99"/>
      <c r="K2929" s="99" t="s">
        <v>3976</v>
      </c>
      <c r="L2929" s="99"/>
      <c r="M2929" s="99"/>
      <c r="N2929" s="126" t="s">
        <v>219</v>
      </c>
      <c r="O2929" s="99"/>
    </row>
    <row r="2930" spans="1:15" s="62" customFormat="1" ht="54" x14ac:dyDescent="0.2">
      <c r="A2930" s="99" t="s">
        <v>3967</v>
      </c>
      <c r="B2930" s="114" t="s">
        <v>2702</v>
      </c>
      <c r="C2930" s="114" t="s">
        <v>2702</v>
      </c>
      <c r="D2930" s="96" t="s">
        <v>71</v>
      </c>
      <c r="E2930" s="124">
        <v>2022951</v>
      </c>
      <c r="F2930" s="114" t="s">
        <v>3950</v>
      </c>
      <c r="G2930" s="98"/>
      <c r="H2930" s="94" t="s">
        <v>73</v>
      </c>
      <c r="I2930" s="99"/>
      <c r="J2930" s="99"/>
      <c r="K2930" s="99" t="s">
        <v>3976</v>
      </c>
      <c r="L2930" s="99"/>
      <c r="M2930" s="99"/>
      <c r="N2930" s="124" t="s">
        <v>219</v>
      </c>
      <c r="O2930" s="99"/>
    </row>
    <row r="2931" spans="1:15" s="62" customFormat="1" ht="27" x14ac:dyDescent="0.2">
      <c r="A2931" s="99" t="s">
        <v>3967</v>
      </c>
      <c r="B2931" s="125" t="s">
        <v>2702</v>
      </c>
      <c r="C2931" s="125" t="s">
        <v>2702</v>
      </c>
      <c r="D2931" s="96" t="s">
        <v>71</v>
      </c>
      <c r="E2931" s="126">
        <v>2022958</v>
      </c>
      <c r="F2931" s="125" t="s">
        <v>3951</v>
      </c>
      <c r="G2931" s="98"/>
      <c r="H2931" s="94" t="s">
        <v>73</v>
      </c>
      <c r="I2931" s="99"/>
      <c r="J2931" s="99"/>
      <c r="K2931" s="99" t="s">
        <v>3976</v>
      </c>
      <c r="L2931" s="99"/>
      <c r="M2931" s="99"/>
      <c r="N2931" s="126" t="s">
        <v>219</v>
      </c>
      <c r="O2931" s="99"/>
    </row>
    <row r="2932" spans="1:15" s="62" customFormat="1" ht="27" x14ac:dyDescent="0.2">
      <c r="A2932" s="99" t="s">
        <v>3967</v>
      </c>
      <c r="B2932" s="114" t="s">
        <v>2702</v>
      </c>
      <c r="C2932" s="114" t="s">
        <v>2702</v>
      </c>
      <c r="D2932" s="96" t="s">
        <v>71</v>
      </c>
      <c r="E2932" s="124">
        <v>2028936</v>
      </c>
      <c r="F2932" s="114" t="s">
        <v>3952</v>
      </c>
      <c r="G2932" s="98"/>
      <c r="H2932" s="94" t="s">
        <v>73</v>
      </c>
      <c r="I2932" s="99"/>
      <c r="J2932" s="99"/>
      <c r="K2932" s="99" t="s">
        <v>3976</v>
      </c>
      <c r="L2932" s="99"/>
      <c r="M2932" s="99"/>
      <c r="N2932" s="124" t="s">
        <v>219</v>
      </c>
      <c r="O2932" s="99"/>
    </row>
    <row r="2933" spans="1:15" s="62" customFormat="1" ht="40.5" x14ac:dyDescent="0.2">
      <c r="A2933" s="99" t="s">
        <v>3967</v>
      </c>
      <c r="B2933" s="125" t="s">
        <v>2702</v>
      </c>
      <c r="C2933" s="125" t="s">
        <v>2702</v>
      </c>
      <c r="D2933" s="96" t="s">
        <v>71</v>
      </c>
      <c r="E2933" s="126">
        <v>2028970</v>
      </c>
      <c r="F2933" s="125" t="s">
        <v>3953</v>
      </c>
      <c r="G2933" s="98"/>
      <c r="H2933" s="94" t="s">
        <v>73</v>
      </c>
      <c r="I2933" s="99"/>
      <c r="J2933" s="99"/>
      <c r="K2933" s="99" t="s">
        <v>3976</v>
      </c>
      <c r="L2933" s="99"/>
      <c r="M2933" s="99"/>
      <c r="N2933" s="126" t="s">
        <v>219</v>
      </c>
      <c r="O2933" s="99"/>
    </row>
    <row r="2934" spans="1:15" s="62" customFormat="1" ht="27" x14ac:dyDescent="0.2">
      <c r="A2934" s="99" t="s">
        <v>3967</v>
      </c>
      <c r="B2934" s="114" t="s">
        <v>2702</v>
      </c>
      <c r="C2934" s="114" t="s">
        <v>2702</v>
      </c>
      <c r="D2934" s="96" t="s">
        <v>71</v>
      </c>
      <c r="E2934" s="124">
        <v>2028973</v>
      </c>
      <c r="F2934" s="114" t="s">
        <v>2892</v>
      </c>
      <c r="G2934" s="98"/>
      <c r="H2934" s="94" t="s">
        <v>73</v>
      </c>
      <c r="I2934" s="99"/>
      <c r="J2934" s="99"/>
      <c r="K2934" s="99" t="s">
        <v>3976</v>
      </c>
      <c r="L2934" s="99"/>
      <c r="M2934" s="99"/>
      <c r="N2934" s="124" t="s">
        <v>219</v>
      </c>
      <c r="O2934" s="99"/>
    </row>
    <row r="2935" spans="1:15" s="62" customFormat="1" ht="27" x14ac:dyDescent="0.2">
      <c r="A2935" s="99" t="s">
        <v>3967</v>
      </c>
      <c r="B2935" s="125" t="s">
        <v>2703</v>
      </c>
      <c r="C2935" s="125" t="s">
        <v>2703</v>
      </c>
      <c r="D2935" s="96" t="s">
        <v>71</v>
      </c>
      <c r="E2935" s="126">
        <v>2016517</v>
      </c>
      <c r="F2935" s="125" t="s">
        <v>3954</v>
      </c>
      <c r="G2935" s="98"/>
      <c r="H2935" s="94" t="s">
        <v>73</v>
      </c>
      <c r="I2935" s="99"/>
      <c r="J2935" s="99"/>
      <c r="K2935" s="99" t="s">
        <v>3976</v>
      </c>
      <c r="L2935" s="99"/>
      <c r="M2935" s="99"/>
      <c r="N2935" s="126" t="s">
        <v>219</v>
      </c>
      <c r="O2935" s="99"/>
    </row>
    <row r="2936" spans="1:15" s="62" customFormat="1" ht="54" x14ac:dyDescent="0.2">
      <c r="A2936" s="99" t="s">
        <v>3967</v>
      </c>
      <c r="B2936" s="114" t="s">
        <v>2703</v>
      </c>
      <c r="C2936" s="114" t="s">
        <v>2703</v>
      </c>
      <c r="D2936" s="96" t="s">
        <v>71</v>
      </c>
      <c r="E2936" s="124">
        <v>2016528</v>
      </c>
      <c r="F2936" s="114" t="s">
        <v>3955</v>
      </c>
      <c r="G2936" s="98"/>
      <c r="H2936" s="94" t="s">
        <v>73</v>
      </c>
      <c r="I2936" s="99"/>
      <c r="J2936" s="99"/>
      <c r="K2936" s="99" t="s">
        <v>3976</v>
      </c>
      <c r="L2936" s="99"/>
      <c r="M2936" s="99"/>
      <c r="N2936" s="124" t="s">
        <v>219</v>
      </c>
      <c r="O2936" s="99"/>
    </row>
    <row r="2937" spans="1:15" s="62" customFormat="1" ht="27" x14ac:dyDescent="0.2">
      <c r="A2937" s="99" t="s">
        <v>3967</v>
      </c>
      <c r="B2937" s="125" t="s">
        <v>2703</v>
      </c>
      <c r="C2937" s="125" t="s">
        <v>2703</v>
      </c>
      <c r="D2937" s="96" t="s">
        <v>71</v>
      </c>
      <c r="E2937" s="126">
        <v>2016529</v>
      </c>
      <c r="F2937" s="125" t="s">
        <v>3956</v>
      </c>
      <c r="G2937" s="98"/>
      <c r="H2937" s="94" t="s">
        <v>73</v>
      </c>
      <c r="I2937" s="99"/>
      <c r="J2937" s="99"/>
      <c r="K2937" s="99" t="s">
        <v>3976</v>
      </c>
      <c r="L2937" s="99"/>
      <c r="M2937" s="99"/>
      <c r="N2937" s="126" t="s">
        <v>219</v>
      </c>
      <c r="O2937" s="99"/>
    </row>
    <row r="2938" spans="1:15" s="62" customFormat="1" ht="40.5" x14ac:dyDescent="0.2">
      <c r="A2938" s="99" t="s">
        <v>3967</v>
      </c>
      <c r="B2938" s="114" t="s">
        <v>2703</v>
      </c>
      <c r="C2938" s="114" t="s">
        <v>2703</v>
      </c>
      <c r="D2938" s="96" t="s">
        <v>71</v>
      </c>
      <c r="E2938" s="124">
        <v>2016551</v>
      </c>
      <c r="F2938" s="114" t="s">
        <v>3957</v>
      </c>
      <c r="G2938" s="98"/>
      <c r="H2938" s="94" t="s">
        <v>73</v>
      </c>
      <c r="I2938" s="99"/>
      <c r="J2938" s="99"/>
      <c r="K2938" s="99" t="s">
        <v>3976</v>
      </c>
      <c r="L2938" s="99"/>
      <c r="M2938" s="99"/>
      <c r="N2938" s="124" t="s">
        <v>219</v>
      </c>
      <c r="O2938" s="99"/>
    </row>
    <row r="2939" spans="1:15" s="62" customFormat="1" ht="27" x14ac:dyDescent="0.2">
      <c r="A2939" s="99" t="s">
        <v>3967</v>
      </c>
      <c r="B2939" s="125" t="s">
        <v>2703</v>
      </c>
      <c r="C2939" s="125" t="s">
        <v>2703</v>
      </c>
      <c r="D2939" s="96" t="s">
        <v>71</v>
      </c>
      <c r="E2939" s="126">
        <v>2016555</v>
      </c>
      <c r="F2939" s="125" t="s">
        <v>3958</v>
      </c>
      <c r="G2939" s="98"/>
      <c r="H2939" s="94" t="s">
        <v>73</v>
      </c>
      <c r="I2939" s="99"/>
      <c r="J2939" s="99"/>
      <c r="K2939" s="99" t="s">
        <v>3976</v>
      </c>
      <c r="L2939" s="99"/>
      <c r="M2939" s="99"/>
      <c r="N2939" s="126" t="s">
        <v>219</v>
      </c>
      <c r="O2939" s="99"/>
    </row>
    <row r="2940" spans="1:15" s="62" customFormat="1" ht="27" x14ac:dyDescent="0.2">
      <c r="A2940" s="99" t="s">
        <v>3967</v>
      </c>
      <c r="B2940" s="114" t="s">
        <v>2703</v>
      </c>
      <c r="C2940" s="114" t="s">
        <v>2703</v>
      </c>
      <c r="D2940" s="96" t="s">
        <v>71</v>
      </c>
      <c r="E2940" s="124">
        <v>2016558</v>
      </c>
      <c r="F2940" s="114" t="s">
        <v>3959</v>
      </c>
      <c r="G2940" s="98"/>
      <c r="H2940" s="94" t="s">
        <v>73</v>
      </c>
      <c r="I2940" s="99"/>
      <c r="J2940" s="99"/>
      <c r="K2940" s="99" t="s">
        <v>3976</v>
      </c>
      <c r="L2940" s="99"/>
      <c r="M2940" s="99"/>
      <c r="N2940" s="124" t="s">
        <v>219</v>
      </c>
      <c r="O2940" s="99"/>
    </row>
    <row r="2941" spans="1:15" s="62" customFormat="1" ht="27" x14ac:dyDescent="0.2">
      <c r="A2941" s="99" t="s">
        <v>3967</v>
      </c>
      <c r="B2941" s="125" t="s">
        <v>2703</v>
      </c>
      <c r="C2941" s="125" t="s">
        <v>2703</v>
      </c>
      <c r="D2941" s="96" t="s">
        <v>71</v>
      </c>
      <c r="E2941" s="126">
        <v>2016647</v>
      </c>
      <c r="F2941" s="125" t="s">
        <v>3960</v>
      </c>
      <c r="G2941" s="98"/>
      <c r="H2941" s="94" t="s">
        <v>73</v>
      </c>
      <c r="I2941" s="99"/>
      <c r="J2941" s="99"/>
      <c r="K2941" s="99" t="s">
        <v>3976</v>
      </c>
      <c r="L2941" s="99"/>
      <c r="M2941" s="99"/>
      <c r="N2941" s="126" t="s">
        <v>219</v>
      </c>
      <c r="O2941" s="99"/>
    </row>
    <row r="2942" spans="1:15" s="62" customFormat="1" ht="27" x14ac:dyDescent="0.2">
      <c r="A2942" s="99" t="s">
        <v>3967</v>
      </c>
      <c r="B2942" s="114" t="s">
        <v>2703</v>
      </c>
      <c r="C2942" s="114" t="s">
        <v>2703</v>
      </c>
      <c r="D2942" s="96" t="s">
        <v>71</v>
      </c>
      <c r="E2942" s="124">
        <v>2017051</v>
      </c>
      <c r="F2942" s="114" t="s">
        <v>3961</v>
      </c>
      <c r="G2942" s="98"/>
      <c r="H2942" s="94" t="s">
        <v>73</v>
      </c>
      <c r="I2942" s="99"/>
      <c r="J2942" s="99"/>
      <c r="K2942" s="99" t="s">
        <v>3976</v>
      </c>
      <c r="L2942" s="99"/>
      <c r="M2942" s="99"/>
      <c r="N2942" s="124" t="s">
        <v>219</v>
      </c>
      <c r="O2942" s="99"/>
    </row>
    <row r="2943" spans="1:15" s="62" customFormat="1" ht="40.5" x14ac:dyDescent="0.2">
      <c r="A2943" s="99" t="s">
        <v>3967</v>
      </c>
      <c r="B2943" s="125" t="s">
        <v>2703</v>
      </c>
      <c r="C2943" s="125" t="s">
        <v>2703</v>
      </c>
      <c r="D2943" s="96" t="s">
        <v>71</v>
      </c>
      <c r="E2943" s="126">
        <v>2017110</v>
      </c>
      <c r="F2943" s="125" t="s">
        <v>3962</v>
      </c>
      <c r="G2943" s="98"/>
      <c r="H2943" s="94" t="s">
        <v>73</v>
      </c>
      <c r="I2943" s="99"/>
      <c r="J2943" s="99"/>
      <c r="K2943" s="99" t="s">
        <v>3976</v>
      </c>
      <c r="L2943" s="99"/>
      <c r="M2943" s="99"/>
      <c r="N2943" s="126" t="s">
        <v>219</v>
      </c>
      <c r="O2943" s="99"/>
    </row>
    <row r="2944" spans="1:15" s="62" customFormat="1" ht="40.5" x14ac:dyDescent="0.2">
      <c r="A2944" s="99" t="s">
        <v>3967</v>
      </c>
      <c r="B2944" s="114" t="s">
        <v>2703</v>
      </c>
      <c r="C2944" s="114" t="s">
        <v>2703</v>
      </c>
      <c r="D2944" s="96" t="s">
        <v>71</v>
      </c>
      <c r="E2944" s="124">
        <v>2023906</v>
      </c>
      <c r="F2944" s="114" t="s">
        <v>3963</v>
      </c>
      <c r="G2944" s="98"/>
      <c r="H2944" s="94" t="s">
        <v>73</v>
      </c>
      <c r="I2944" s="99"/>
      <c r="J2944" s="99"/>
      <c r="K2944" s="99" t="s">
        <v>3976</v>
      </c>
      <c r="L2944" s="99"/>
      <c r="M2944" s="99"/>
      <c r="N2944" s="124" t="s">
        <v>219</v>
      </c>
      <c r="O2944" s="99"/>
    </row>
    <row r="2945" spans="1:15" s="62" customFormat="1" ht="54" x14ac:dyDescent="0.2">
      <c r="A2945" s="99" t="s">
        <v>3967</v>
      </c>
      <c r="B2945" s="125" t="s">
        <v>2703</v>
      </c>
      <c r="C2945" s="125" t="s">
        <v>2703</v>
      </c>
      <c r="D2945" s="96" t="s">
        <v>71</v>
      </c>
      <c r="E2945" s="126">
        <v>2024990</v>
      </c>
      <c r="F2945" s="125" t="s">
        <v>3964</v>
      </c>
      <c r="G2945" s="98"/>
      <c r="H2945" s="94" t="s">
        <v>73</v>
      </c>
      <c r="I2945" s="99"/>
      <c r="J2945" s="99"/>
      <c r="K2945" s="99" t="s">
        <v>3976</v>
      </c>
      <c r="L2945" s="99"/>
      <c r="M2945" s="99"/>
      <c r="N2945" s="126" t="s">
        <v>219</v>
      </c>
      <c r="O2945" s="99"/>
    </row>
    <row r="2946" spans="1:15" s="62" customFormat="1" ht="40.5" x14ac:dyDescent="0.2">
      <c r="A2946" s="99" t="s">
        <v>3967</v>
      </c>
      <c r="B2946" s="114" t="s">
        <v>2703</v>
      </c>
      <c r="C2946" s="114" t="s">
        <v>2703</v>
      </c>
      <c r="D2946" s="96" t="s">
        <v>71</v>
      </c>
      <c r="E2946" s="124">
        <v>2025038</v>
      </c>
      <c r="F2946" s="114" t="s">
        <v>3965</v>
      </c>
      <c r="G2946" s="98"/>
      <c r="H2946" s="94" t="s">
        <v>73</v>
      </c>
      <c r="I2946" s="99"/>
      <c r="J2946" s="99"/>
      <c r="K2946" s="99" t="s">
        <v>3976</v>
      </c>
      <c r="L2946" s="99"/>
      <c r="M2946" s="99"/>
      <c r="N2946" s="124" t="s">
        <v>219</v>
      </c>
      <c r="O2946" s="99"/>
    </row>
    <row r="2947" spans="1:15" s="62" customFormat="1" ht="54" x14ac:dyDescent="0.2">
      <c r="A2947" s="99" t="s">
        <v>3967</v>
      </c>
      <c r="B2947" s="125" t="s">
        <v>2703</v>
      </c>
      <c r="C2947" s="125" t="s">
        <v>2703</v>
      </c>
      <c r="D2947" s="96" t="s">
        <v>71</v>
      </c>
      <c r="E2947" s="126">
        <v>2027196</v>
      </c>
      <c r="F2947" s="125" t="s">
        <v>3966</v>
      </c>
      <c r="G2947" s="98"/>
      <c r="H2947" s="94" t="s">
        <v>73</v>
      </c>
      <c r="I2947" s="99"/>
      <c r="J2947" s="99"/>
      <c r="K2947" s="99" t="s">
        <v>3976</v>
      </c>
      <c r="L2947" s="99"/>
      <c r="M2947" s="99"/>
      <c r="N2947" s="126" t="s">
        <v>219</v>
      </c>
      <c r="O2947" s="99"/>
    </row>
    <row r="2948" spans="1:15" x14ac:dyDescent="0.2">
      <c r="H2948" s="81"/>
      <c r="K2948" s="61"/>
    </row>
  </sheetData>
  <autoFilter ref="A2:O2948" xr:uid="{00000000-0009-0000-0000-000001000000}"/>
  <mergeCells count="2">
    <mergeCell ref="A1:C1"/>
    <mergeCell ref="D1:F1"/>
  </mergeCells>
  <conditionalFormatting sqref="D3:D14 D23:D41 D195:D220">
    <cfRule type="notContainsBlanks" dxfId="61" priority="19">
      <formula>LEN(TRIM(D3))&gt;0</formula>
    </cfRule>
  </conditionalFormatting>
  <conditionalFormatting sqref="D225:D270">
    <cfRule type="notContainsBlanks" dxfId="60" priority="20">
      <formula>LEN(TRIM(D225))&gt;0</formula>
    </cfRule>
  </conditionalFormatting>
  <conditionalFormatting sqref="D312:D356">
    <cfRule type="notContainsBlanks" dxfId="59" priority="16">
      <formula>LEN(TRIM(D312))&gt;0</formula>
    </cfRule>
  </conditionalFormatting>
  <conditionalFormatting sqref="D389:D465">
    <cfRule type="notContainsBlanks" dxfId="58" priority="22">
      <formula>LEN(TRIM(D389))&gt;0</formula>
    </cfRule>
  </conditionalFormatting>
  <conditionalFormatting sqref="D481:D551">
    <cfRule type="notContainsBlanks" dxfId="57" priority="18">
      <formula>LEN(TRIM(D481))&gt;0</formula>
    </cfRule>
  </conditionalFormatting>
  <conditionalFormatting sqref="D15:D22">
    <cfRule type="notContainsBlanks" dxfId="56" priority="15">
      <formula>LEN(TRIM(D15))&gt;0</formula>
    </cfRule>
  </conditionalFormatting>
  <conditionalFormatting sqref="D42:D43">
    <cfRule type="notContainsBlanks" dxfId="55" priority="14">
      <formula>LEN(TRIM(D42))&gt;0</formula>
    </cfRule>
  </conditionalFormatting>
  <conditionalFormatting sqref="D44:D46">
    <cfRule type="notContainsBlanks" dxfId="54" priority="13">
      <formula>LEN(TRIM(D44))&gt;0</formula>
    </cfRule>
  </conditionalFormatting>
  <conditionalFormatting sqref="D47:D52">
    <cfRule type="notContainsBlanks" dxfId="53" priority="12">
      <formula>LEN(TRIM(D47))&gt;0</formula>
    </cfRule>
  </conditionalFormatting>
  <conditionalFormatting sqref="D53:D63">
    <cfRule type="notContainsBlanks" dxfId="52" priority="11">
      <formula>LEN(TRIM(D53))&gt;0</formula>
    </cfRule>
  </conditionalFormatting>
  <conditionalFormatting sqref="D64:D69">
    <cfRule type="notContainsBlanks" dxfId="51" priority="10">
      <formula>LEN(TRIM(D64))&gt;0</formula>
    </cfRule>
  </conditionalFormatting>
  <conditionalFormatting sqref="D552:D730">
    <cfRule type="notContainsBlanks" dxfId="12" priority="9">
      <formula>LEN(TRIM(D552))&gt;0</formula>
    </cfRule>
  </conditionalFormatting>
  <conditionalFormatting sqref="D755:D859">
    <cfRule type="notContainsBlanks" dxfId="11" priority="8">
      <formula>LEN(TRIM(D755))&gt;0</formula>
    </cfRule>
  </conditionalFormatting>
  <conditionalFormatting sqref="D903:D1199">
    <cfRule type="notContainsBlanks" dxfId="10" priority="7">
      <formula>LEN(TRIM(D903))&gt;0</formula>
    </cfRule>
  </conditionalFormatting>
  <conditionalFormatting sqref="D1212:D1258">
    <cfRule type="notContainsBlanks" dxfId="9" priority="6">
      <formula>LEN(TRIM(D1212))&gt;0</formula>
    </cfRule>
  </conditionalFormatting>
  <conditionalFormatting sqref="D1309:D1320">
    <cfRule type="notContainsBlanks" dxfId="8" priority="5">
      <formula>LEN(TRIM(D1309))&gt;0</formula>
    </cfRule>
  </conditionalFormatting>
  <conditionalFormatting sqref="D1342:D1395 D1520:D1549">
    <cfRule type="notContainsBlanks" dxfId="7" priority="4">
      <formula>LEN(TRIM(D1342))&gt;0</formula>
    </cfRule>
  </conditionalFormatting>
  <conditionalFormatting sqref="D1400:D1432">
    <cfRule type="notContainsBlanks" dxfId="6" priority="3">
      <formula>LEN(TRIM(D1400))&gt;0</formula>
    </cfRule>
  </conditionalFormatting>
  <conditionalFormatting sqref="D1467:D1487">
    <cfRule type="notContainsBlanks" dxfId="5" priority="2">
      <formula>LEN(TRIM(D1467))&gt;0</formula>
    </cfRule>
  </conditionalFormatting>
  <conditionalFormatting sqref="D1565:D2947">
    <cfRule type="notContainsBlanks" dxfId="4" priority="1">
      <formula>LEN(TRIM(D1565))&gt;0</formula>
    </cfRule>
  </conditionalFormatting>
  <hyperlinks>
    <hyperlink ref="I18" r:id="rId1" xr:uid="{E1ABF67F-721F-4798-88B0-15F9346245C2}"/>
    <hyperlink ref="I17" r:id="rId2" xr:uid="{4A58DAC7-909C-4D9C-9067-DCCF97D1DB64}"/>
    <hyperlink ref="I16" r:id="rId3" xr:uid="{B82E1F75-8785-4A3E-B6E9-2BC29644703A}"/>
    <hyperlink ref="I15" r:id="rId4" xr:uid="{3CB00422-2931-44D9-9563-09044E3C8BA6}"/>
    <hyperlink ref="I19" r:id="rId5" xr:uid="{4007009D-0445-4C61-B360-519C2678723E}"/>
    <hyperlink ref="I20" r:id="rId6" xr:uid="{DC9B89D3-2C52-4163-86D9-5736CA8F9F82}"/>
    <hyperlink ref="I22" r:id="rId7" xr:uid="{8F235185-8042-44DE-AAA3-C7FFCF5AF7EF}"/>
    <hyperlink ref="I23" r:id="rId8" xr:uid="{65EEB14A-9FE5-4F63-A8D7-46158AE9F24F}"/>
    <hyperlink ref="I24" r:id="rId9" xr:uid="{4F55B79E-73A7-4ADD-9253-0F24071CB823}"/>
    <hyperlink ref="I25" r:id="rId10" xr:uid="{65126F3E-C7F4-4A4B-8109-2C39256C7C72}"/>
    <hyperlink ref="I26" r:id="rId11" xr:uid="{B139F734-7C41-4FC9-9C74-22DEB10A74DA}"/>
    <hyperlink ref="I27" r:id="rId12" xr:uid="{2D1348E8-F881-46F3-987A-C438B00510A5}"/>
    <hyperlink ref="I28" r:id="rId13" xr:uid="{960F017B-64AC-473C-A97F-7E9A64F61E84}"/>
    <hyperlink ref="I29" r:id="rId14" xr:uid="{2FABE7BF-28E8-4DFB-9E35-86F4C1A0D4C2}"/>
    <hyperlink ref="I30" r:id="rId15" xr:uid="{E7D66F72-F28F-4B23-9A69-C730D7EA29BF}"/>
    <hyperlink ref="I31" r:id="rId16" xr:uid="{D6BD619F-9DFB-4EBC-8F55-CF250CC2C540}"/>
    <hyperlink ref="I32" r:id="rId17" xr:uid="{2A513008-6AE4-43D8-8525-C1FDC5A838D3}"/>
    <hyperlink ref="I33" r:id="rId18" xr:uid="{4A605623-9D68-4D6F-9DC2-9591689F0D88}"/>
    <hyperlink ref="I34" r:id="rId19" xr:uid="{D7800C1C-3BB9-44CB-93A1-3BE7F831F2A1}"/>
    <hyperlink ref="I35" r:id="rId20" xr:uid="{823AD272-BA9F-4146-9217-61712DFA3A54}"/>
    <hyperlink ref="I36" r:id="rId21" xr:uid="{BA66C57A-1DB4-487B-AD1F-AF01E021E5D9}"/>
    <hyperlink ref="I37" r:id="rId22" xr:uid="{18769BC6-0BEC-44CB-B950-7D4D39409946}"/>
    <hyperlink ref="I38" r:id="rId23" xr:uid="{94AEA341-3401-466F-9A90-DDD2F55138FF}"/>
    <hyperlink ref="I39" r:id="rId24" xr:uid="{FDBFB6DD-E0ED-45D5-A014-7C10D7E0DA19}"/>
    <hyperlink ref="I40" r:id="rId25" xr:uid="{4D000689-87E9-4976-9C0D-67A793B3FB06}"/>
    <hyperlink ref="I41" r:id="rId26" xr:uid="{B1C95181-B1A1-4361-9F0C-81A7851FAB98}"/>
    <hyperlink ref="I68" r:id="rId27" xr:uid="{343E6C3D-4573-48A7-9FBF-216DACCE34B9}"/>
    <hyperlink ref="I69" r:id="rId28" xr:uid="{44B4C57B-8223-4F86-A0D8-89E0097C9EDB}"/>
    <hyperlink ref="I70" r:id="rId29" xr:uid="{2BB8B62F-70E2-4EDE-AB8C-20F3924839FB}"/>
    <hyperlink ref="I71:I194" r:id="rId30" display="https://www.universidadmayor.edu.co/" xr:uid="{A3E6BCCD-0BA2-4B1D-90F8-110A96D118D3}"/>
    <hyperlink ref="I244" r:id="rId31" xr:uid="{157ABF61-76B9-477E-89AD-1F46EE5FE69D}"/>
    <hyperlink ref="I245" r:id="rId32" xr:uid="{35646570-A46B-4C6A-A187-6B96BDE2C23C}"/>
    <hyperlink ref="I246" r:id="rId33" xr:uid="{32D63D42-19E3-4ECB-8833-1F04BB9CDAC3}"/>
    <hyperlink ref="I247" r:id="rId34" xr:uid="{EEF790E6-3D3E-4FCD-BB12-A6E9305542DA}"/>
    <hyperlink ref="I248" r:id="rId35" xr:uid="{8D1216D2-73B4-4E64-B25F-1BA1BB8D49F2}"/>
    <hyperlink ref="I249" r:id="rId36" xr:uid="{6F86501C-44EA-4A82-AF61-3DC6A691208F}"/>
    <hyperlink ref="I250" r:id="rId37" xr:uid="{8AA40DDA-FDF6-44ED-B5F5-5A45CBF9E040}"/>
    <hyperlink ref="I251" r:id="rId38" xr:uid="{B822166A-0CBE-41EB-827F-0EBDFA80D309}"/>
    <hyperlink ref="I252" r:id="rId39" xr:uid="{484146AC-66EC-435C-AFDC-9AC4614D4044}"/>
    <hyperlink ref="I253" r:id="rId40" xr:uid="{14C24B68-CFF4-4C48-A1E4-4CD490EE5994}"/>
    <hyperlink ref="I254" r:id="rId41" xr:uid="{04B0905B-0CB7-4770-AEAE-631546E894A0}"/>
    <hyperlink ref="I255" r:id="rId42" xr:uid="{E595DB78-37D1-4F4C-ABCC-6D84FF4C57C8}"/>
    <hyperlink ref="I256" r:id="rId43" xr:uid="{0C7AB84A-AFEF-45AB-8FB9-4EA94CDFE70E}"/>
    <hyperlink ref="I257" r:id="rId44" xr:uid="{97130612-ACFF-4587-9EF7-3ED3DB789D04}"/>
    <hyperlink ref="I258" r:id="rId45" xr:uid="{3F80B8B1-D13B-4EE5-914A-64ED960A1B55}"/>
    <hyperlink ref="I259" r:id="rId46" xr:uid="{611278BD-F667-40FB-A47C-061AB2877439}"/>
    <hyperlink ref="I260" r:id="rId47" xr:uid="{EA999345-BCE7-4126-8FB0-00777A3DE015}"/>
    <hyperlink ref="I261" r:id="rId48" xr:uid="{F004150A-F55F-4665-A5B6-7D21C477A965}"/>
    <hyperlink ref="I262" r:id="rId49" xr:uid="{ADE68BA5-F0D7-4157-8655-ABEBD1D8E9B1}"/>
    <hyperlink ref="I263" r:id="rId50" xr:uid="{EB10B584-1A72-43AC-AD75-677F1842AC36}"/>
    <hyperlink ref="I264" r:id="rId51" xr:uid="{BA2D9AF0-5608-40B7-AA5C-8B7EFFA9C903}"/>
    <hyperlink ref="I265" r:id="rId52" xr:uid="{F7B8B910-44E8-492B-BD78-3DA107D95895}"/>
    <hyperlink ref="I266" r:id="rId53" xr:uid="{AF0EC8E1-10DB-4278-B485-2B60D86571F5}"/>
    <hyperlink ref="I267" r:id="rId54" xr:uid="{B40BA495-F9AC-4AD2-8AF7-F48CDF2B3999}"/>
    <hyperlink ref="I268" r:id="rId55" xr:uid="{02A119AC-E0BD-4353-95EA-0C51614C6774}"/>
    <hyperlink ref="I269" r:id="rId56" xr:uid="{C7753E55-6645-4BF4-93B2-5013239B2CC5}"/>
    <hyperlink ref="I270" r:id="rId57" xr:uid="{DE718155-3712-481C-A717-BE454837D1E3}"/>
    <hyperlink ref="I271" r:id="rId58" xr:uid="{F02EFC27-3BAD-4960-A15E-8FC2E128F4FC}"/>
    <hyperlink ref="I272" r:id="rId59" xr:uid="{920F2103-3C07-4E2E-947D-2905AF5A5E9C}"/>
    <hyperlink ref="I273" r:id="rId60" xr:uid="{19D843DE-1373-4824-8B77-F1314938E398}"/>
    <hyperlink ref="I274" r:id="rId61" xr:uid="{D521AD7F-0BFA-4E5E-B220-C3EDFB00B6E3}"/>
    <hyperlink ref="I275" r:id="rId62" xr:uid="{FCACB2EF-9848-4DC3-9926-D7D1BFB8DAB4}"/>
    <hyperlink ref="I276" r:id="rId63" xr:uid="{D4DC6ABE-5EBF-448F-882A-D10AB8E820C5}"/>
    <hyperlink ref="I277" r:id="rId64" xr:uid="{BF4B1CE9-2854-4F49-AD8F-8FAD255DABEC}"/>
    <hyperlink ref="I278" r:id="rId65" xr:uid="{35F0DB24-4AC9-4781-BCCC-B85B8ED74AE2}"/>
    <hyperlink ref="I279" r:id="rId66" xr:uid="{1CA4EBB5-ECFB-4B9F-9F04-2598FD4908D3}"/>
    <hyperlink ref="I280" r:id="rId67" xr:uid="{4659B67E-860E-4AB8-92D5-77DCBD4C2463}"/>
    <hyperlink ref="I281" r:id="rId68" xr:uid="{29647141-6F65-4E61-8BD2-17844E3755F1}"/>
    <hyperlink ref="I282" r:id="rId69" xr:uid="{D372F221-BD1A-42B7-A0E0-1B7504E7C418}"/>
    <hyperlink ref="I283" r:id="rId70" xr:uid="{5627951A-B23B-4D00-86A6-B8CA5D096BFB}"/>
    <hyperlink ref="I284" r:id="rId71" xr:uid="{32ADEB6D-FA73-44CD-AC50-EDBE682B67E0}"/>
    <hyperlink ref="I285" r:id="rId72" xr:uid="{411ADFAB-B1B8-42F6-A5B2-D6D44992E5AC}"/>
    <hyperlink ref="I286" r:id="rId73" xr:uid="{B3706EC8-1F7E-4D2C-875F-25F41DE7A89E}"/>
    <hyperlink ref="I287" r:id="rId74" xr:uid="{4BB6806D-6A78-4772-9EEC-CA8351499546}"/>
    <hyperlink ref="I288" r:id="rId75" xr:uid="{9AC0E543-8B7E-44E9-AA07-53457131A43F}"/>
    <hyperlink ref="I289" r:id="rId76" xr:uid="{86EFFA9A-13AD-4966-BBC9-B5722F42B583}"/>
    <hyperlink ref="I290" r:id="rId77" xr:uid="{E8585ADC-3B60-4741-AD13-7D6090BD3AC8}"/>
    <hyperlink ref="I291" r:id="rId78" xr:uid="{9597F80B-95CD-42B1-BDE0-4D4FAAD4CD0D}"/>
    <hyperlink ref="I292" r:id="rId79" xr:uid="{CBDC5DDC-D385-4AB8-9EAF-6F317FAB1D00}"/>
    <hyperlink ref="I293" r:id="rId80" xr:uid="{58259296-A9E2-4DE8-9710-440C6A274D39}"/>
    <hyperlink ref="I294" r:id="rId81" xr:uid="{5981CD6C-4FEE-45A2-8C2B-0325A4D6CEDE}"/>
    <hyperlink ref="I295" r:id="rId82" xr:uid="{C2E2FC1D-D171-4BFF-8C18-45931FFD74C7}"/>
    <hyperlink ref="I296" r:id="rId83" xr:uid="{EB09D3D9-A40F-4B7D-B21C-4320E85D61E8}"/>
    <hyperlink ref="I297" r:id="rId84" xr:uid="{1777B85A-2580-4766-A4A1-FB9AC13CE4D1}"/>
    <hyperlink ref="I298" r:id="rId85" xr:uid="{1E137098-B580-45AC-8B0F-3F3525403A81}"/>
    <hyperlink ref="I299" r:id="rId86" xr:uid="{5265EDDD-5C9A-42FF-ACAE-7D390CF034D5}"/>
    <hyperlink ref="I300" r:id="rId87" xr:uid="{AF19687C-27F3-41EF-895F-82C8748BC6FD}"/>
    <hyperlink ref="I301" r:id="rId88" xr:uid="{56452758-0BEC-4B97-A636-F9382DB35956}"/>
    <hyperlink ref="I302" r:id="rId89" xr:uid="{E660A20A-AB9C-45A1-8CA8-04BE05CDA4B1}"/>
    <hyperlink ref="I303" r:id="rId90" xr:uid="{E489ED73-2465-4225-BCD2-B9D34F01B7CB}"/>
    <hyperlink ref="I304" r:id="rId91" xr:uid="{88ECCAD4-10A7-4F58-9D26-8BAFF8356512}"/>
    <hyperlink ref="I305" r:id="rId92" xr:uid="{B1C1C9E7-8BE8-4919-8039-720AE546A870}"/>
    <hyperlink ref="I306" r:id="rId93" xr:uid="{7B9DBDF7-E811-4611-B062-8637B4793040}"/>
    <hyperlink ref="I307" r:id="rId94" xr:uid="{D663259B-D392-421C-B288-95DDFB4D79C7}"/>
    <hyperlink ref="I308" r:id="rId95" xr:uid="{29DF1C54-BE5F-481E-8048-71DCE610CC62}"/>
    <hyperlink ref="I309" r:id="rId96" xr:uid="{90B4CAB8-52B4-4E40-BF05-159B2A75B481}"/>
    <hyperlink ref="I310" r:id="rId97" xr:uid="{F4F78374-ACBA-4005-9CDA-8698D06EFD9E}"/>
    <hyperlink ref="I311" r:id="rId98" xr:uid="{25D0CCD9-B4C1-43C0-890B-76957E0D6134}"/>
    <hyperlink ref="I312" r:id="rId99" xr:uid="{39CB0755-68E7-4C60-8717-AC31E41542AD}"/>
    <hyperlink ref="I313" r:id="rId100" xr:uid="{DEECB06E-908B-4C06-BE9C-5BD5A7CB5BAD}"/>
    <hyperlink ref="I314" r:id="rId101" xr:uid="{4BC77FC6-5546-4DBF-93E5-42360138E6F7}"/>
    <hyperlink ref="I315" r:id="rId102" xr:uid="{73237DB2-F4C8-410C-8F71-6865402CAB88}"/>
    <hyperlink ref="I316" r:id="rId103" xr:uid="{8B8FC39D-B27A-46CD-BF1E-71315200AB6E}"/>
    <hyperlink ref="I317" r:id="rId104" xr:uid="{D5B5D873-EAE2-4813-A255-CA5966BA8B99}"/>
    <hyperlink ref="I318" r:id="rId105" xr:uid="{41E76CC1-388A-4236-9256-83AAC5EB30F3}"/>
    <hyperlink ref="I319" r:id="rId106" xr:uid="{26ED0F75-C4C7-4C57-8E45-CA88C01D1586}"/>
    <hyperlink ref="I320" r:id="rId107" xr:uid="{58110633-AA22-4D3D-9DDB-94F602DE3103}"/>
    <hyperlink ref="I321" r:id="rId108" xr:uid="{77DE701B-5D4A-4CB2-930E-EC7F842ED7D2}"/>
    <hyperlink ref="I322" r:id="rId109" xr:uid="{6AC57716-40C0-43A1-A0A7-41B9AFBA9474}"/>
    <hyperlink ref="I323" r:id="rId110" xr:uid="{D14957C4-332F-444A-B2AD-7D32340710C5}"/>
    <hyperlink ref="I324" r:id="rId111" xr:uid="{FAA8D0D0-7E84-403C-B8A6-347449A0C7F1}"/>
    <hyperlink ref="I325" r:id="rId112" xr:uid="{CE698883-2F63-451B-87DE-CE477375B245}"/>
    <hyperlink ref="I326" r:id="rId113" xr:uid="{DFE7251E-C897-4DA9-ABF9-610D40AE1696}"/>
    <hyperlink ref="I327" r:id="rId114" xr:uid="{66C22BBB-F6A4-4475-B78F-0168CE1F47E1}"/>
    <hyperlink ref="I328" r:id="rId115" xr:uid="{4312D05E-3810-4A62-A1AF-46AC9820807D}"/>
    <hyperlink ref="I329" r:id="rId116" xr:uid="{A84570BA-9CC1-499C-8BAC-83DB396DB4ED}"/>
    <hyperlink ref="I330" r:id="rId117" xr:uid="{17569E61-0266-44C1-9B22-7DE3092DE4CA}"/>
    <hyperlink ref="I331" r:id="rId118" xr:uid="{0935A7E7-B3D7-4361-943E-261FA6B5411A}"/>
    <hyperlink ref="I332" r:id="rId119" xr:uid="{6911EDC9-6C0C-4FFF-9419-0B74CDA82286}"/>
    <hyperlink ref="I333" r:id="rId120" xr:uid="{60226F4B-4F25-4555-A9CC-11694E0E076C}"/>
    <hyperlink ref="I334" r:id="rId121" xr:uid="{B276AC92-7FA0-4149-9AFD-2E4D69D929FE}"/>
    <hyperlink ref="I335" r:id="rId122" xr:uid="{841B87A1-349D-4452-B686-57498FE769B5}"/>
    <hyperlink ref="I336" r:id="rId123" xr:uid="{B36E94E1-A37D-4CD7-8D05-A0AAAFBD5EFB}"/>
    <hyperlink ref="I337" r:id="rId124" xr:uid="{93560168-E98D-4990-B93D-7D9476B6221F}"/>
    <hyperlink ref="I338" r:id="rId125" xr:uid="{2B1550D8-4982-434A-B959-28D6A96C9813}"/>
    <hyperlink ref="I339" r:id="rId126" xr:uid="{C283C3C4-EA49-415F-91AA-DA3849254CF7}"/>
    <hyperlink ref="I340" r:id="rId127" xr:uid="{5F7D1FD4-1045-4927-9E2A-B91E4B3119EE}"/>
    <hyperlink ref="I341" r:id="rId128" xr:uid="{A0C43173-7763-48B1-862D-D56D81673A89}"/>
    <hyperlink ref="I342" r:id="rId129" xr:uid="{BEC480DF-5666-4BBE-A1A9-5CF97A64FCB0}"/>
    <hyperlink ref="I343" r:id="rId130" xr:uid="{7A718099-2A94-4F98-AC01-5C4720072973}"/>
    <hyperlink ref="I344" r:id="rId131" xr:uid="{27B5EDBE-B5C3-4E26-96C3-33C56C3A76A3}"/>
    <hyperlink ref="I345" r:id="rId132" xr:uid="{E8DDAB7F-735F-43FD-87E2-774471F7440F}"/>
    <hyperlink ref="I346" r:id="rId133" xr:uid="{B2A05090-C27B-49E2-84BF-D90C1E2A4082}"/>
    <hyperlink ref="I347" r:id="rId134" xr:uid="{73AF778A-1D99-4776-8DF2-0A31D7022F67}"/>
    <hyperlink ref="I348" r:id="rId135" xr:uid="{8EDFC3D2-17A4-4F3F-A28D-7DCE6587FFA3}"/>
    <hyperlink ref="I349" r:id="rId136" xr:uid="{A8460A28-B0FA-45A6-BC99-8E9FC11F7DC0}"/>
    <hyperlink ref="I350" r:id="rId137" xr:uid="{D0F8CB97-D466-43B6-98E1-E1777D2ACEE9}"/>
    <hyperlink ref="I351" r:id="rId138" xr:uid="{1F484D15-190F-44FF-9738-0E9E13E051FD}"/>
    <hyperlink ref="I352" r:id="rId139" xr:uid="{66175827-B9D7-4168-93BD-4B3062A55AE1}"/>
    <hyperlink ref="I353" r:id="rId140" xr:uid="{E5E748FE-61D9-4603-BF92-2CFC3D4F6369}"/>
    <hyperlink ref="I354" r:id="rId141" xr:uid="{0A766B18-A8A6-4F4E-8D0E-E71F577B0CD3}"/>
    <hyperlink ref="I355" r:id="rId142" xr:uid="{F200DB0C-1CD8-4B66-B306-9412094BF0BD}"/>
    <hyperlink ref="I356" r:id="rId143" xr:uid="{5E3071F2-C992-4B18-BEC8-848563A648E9}"/>
    <hyperlink ref="I357" r:id="rId144" xr:uid="{2C3DBF79-822E-413B-BB5A-46D43D8C5C9B}"/>
    <hyperlink ref="I358" r:id="rId145" xr:uid="{F524369B-9E81-4AA4-B415-D508810B8031}"/>
    <hyperlink ref="I359" r:id="rId146" xr:uid="{AF50A368-F0CB-4728-893B-1BA692132BD0}"/>
    <hyperlink ref="I360" r:id="rId147" xr:uid="{FAB74682-44FE-4C04-9715-302F74612927}"/>
    <hyperlink ref="I361" r:id="rId148" xr:uid="{FC8C1FFF-CD4C-41E4-8BE3-3883A219C089}"/>
    <hyperlink ref="I362" r:id="rId149" xr:uid="{75049BA3-D481-4AE7-9D5B-7AFB56AC523F}"/>
    <hyperlink ref="I363" r:id="rId150" xr:uid="{8CB148D2-514E-4831-8A13-CA8765A97CE1}"/>
    <hyperlink ref="I364" r:id="rId151" xr:uid="{508F111C-886B-4D8B-B0F0-3640D1816C00}"/>
    <hyperlink ref="I365" r:id="rId152" xr:uid="{2AB2D96D-A9F7-4EFC-A82B-B2E6C246C24E}"/>
    <hyperlink ref="I366" r:id="rId153" xr:uid="{0BD73DB2-236D-4806-9A00-1D837E4FC0EC}"/>
    <hyperlink ref="I367" r:id="rId154" xr:uid="{DD99F43B-D06E-4D20-9186-792FFAC46220}"/>
    <hyperlink ref="I368" r:id="rId155" xr:uid="{858602EF-9A35-420D-9C65-BE036A58E4D5}"/>
    <hyperlink ref="I369" r:id="rId156" xr:uid="{42B55154-AE5D-489F-B5F5-4C894A99D9AA}"/>
    <hyperlink ref="I370" r:id="rId157" xr:uid="{C52632F2-78DD-4CBB-88F3-D691CC1F1B08}"/>
    <hyperlink ref="I371" r:id="rId158" xr:uid="{5113D8A0-84C4-4567-8C9D-19E2E4B6EFDE}"/>
    <hyperlink ref="I372" r:id="rId159" xr:uid="{E998739F-8C01-4EAC-B3C4-33C4DF35D056}"/>
    <hyperlink ref="I373" r:id="rId160" xr:uid="{778D17DF-A0DB-427E-BB43-5D5F054A810E}"/>
    <hyperlink ref="I374" r:id="rId161" xr:uid="{82985E42-6F3B-4E9D-A6DD-0FC093E5404A}"/>
    <hyperlink ref="I375" r:id="rId162" xr:uid="{9AEF8B1C-029F-4160-B8C6-9F14DE61E9F9}"/>
    <hyperlink ref="I376" r:id="rId163" xr:uid="{66AC4402-8705-47AC-983C-722E54E592C4}"/>
    <hyperlink ref="I377" r:id="rId164" xr:uid="{E170D490-8871-4F8F-8227-F6609CCF0D2D}"/>
    <hyperlink ref="I378" r:id="rId165" xr:uid="{DFB1EBFA-09A5-4D56-A936-103D9512D4F0}"/>
    <hyperlink ref="I379" r:id="rId166" xr:uid="{C88677C0-E29A-4349-B1EC-591DCE9164D4}"/>
    <hyperlink ref="I380" r:id="rId167" xr:uid="{4A1954AE-7076-40C3-BCB3-0CD9391785AA}"/>
    <hyperlink ref="I381" r:id="rId168" xr:uid="{565147CC-373D-4329-9401-06E36B4804BB}"/>
    <hyperlink ref="I382" r:id="rId169" xr:uid="{787923FB-10EA-4D0B-B5A5-DE1DA4B17648}"/>
    <hyperlink ref="I383" r:id="rId170" xr:uid="{E70AF0B6-40EB-4FFC-9422-0BF1129B8C8B}"/>
    <hyperlink ref="I384" r:id="rId171" xr:uid="{79628E3C-45F0-47B8-8748-CF308DEFD641}"/>
    <hyperlink ref="I385" r:id="rId172" xr:uid="{6433F759-8EC9-4493-8547-78FDAA38C796}"/>
    <hyperlink ref="I386" r:id="rId173" xr:uid="{F58480BC-CE69-4418-AA78-C5A8A5D80B0B}"/>
    <hyperlink ref="I387" r:id="rId174" xr:uid="{CBDEC35D-0783-4554-9313-860D3CF1FE15}"/>
    <hyperlink ref="I388" r:id="rId175" xr:uid="{E720DB7F-91D3-484B-B63B-13E18A27BD9A}"/>
    <hyperlink ref="I389" r:id="rId176" xr:uid="{9213086D-872B-4DA7-A96A-707D7452B94E}"/>
    <hyperlink ref="I390" r:id="rId177" xr:uid="{F71F5247-1EC7-4A80-B37D-B2F6D6B3C752}"/>
    <hyperlink ref="I391" r:id="rId178" xr:uid="{E4597BC4-00C6-4FBF-B54A-314F3383E48C}"/>
    <hyperlink ref="I392" r:id="rId179" xr:uid="{0A2B8A6C-4910-41E1-8E0C-6B44EDA3D3FE}"/>
    <hyperlink ref="I393" r:id="rId180" xr:uid="{2550DC60-08E5-45A3-9F38-3151BD950825}"/>
    <hyperlink ref="I394" r:id="rId181" xr:uid="{64FDF8ED-AC03-4175-B19C-7AFA3602ADB3}"/>
    <hyperlink ref="I395" r:id="rId182" xr:uid="{750ED9BB-8245-462A-AFC2-4827408D416B}"/>
    <hyperlink ref="I396" r:id="rId183" xr:uid="{C58CC52A-5E9B-4FD8-901D-3A4C4D53E4A6}"/>
    <hyperlink ref="I397" r:id="rId184" xr:uid="{280D6FE0-66A1-4739-A36B-FC565E90FC28}"/>
    <hyperlink ref="I398" r:id="rId185" xr:uid="{824E621A-D1B6-45F6-BB6A-E9A31AF9FDB0}"/>
    <hyperlink ref="I399" r:id="rId186" xr:uid="{64AA1530-0F9E-4083-AD71-80A1019AFD8D}"/>
    <hyperlink ref="I400" r:id="rId187" xr:uid="{8503F9B8-ECB4-4B6A-A003-386725966FA3}"/>
    <hyperlink ref="I401" r:id="rId188" xr:uid="{11CB75EF-2F3F-4467-851E-1CEBA9281FCE}"/>
    <hyperlink ref="I402" r:id="rId189" xr:uid="{4C62F0EF-F56C-4DBC-853A-F3951AC6261A}"/>
    <hyperlink ref="I403" r:id="rId190" xr:uid="{06B86C84-73EF-48A0-A37B-A3729FDE76FA}"/>
    <hyperlink ref="I404" r:id="rId191" xr:uid="{8595815F-3DFC-4D1F-8302-05B303A76F33}"/>
    <hyperlink ref="I405" r:id="rId192" xr:uid="{A527FC90-D3CA-4FFA-A8A0-AE5ACA03A8B2}"/>
    <hyperlink ref="I406" r:id="rId193" xr:uid="{35BFF0C3-C5F8-451D-8DBC-81C497BC5BA8}"/>
    <hyperlink ref="I407" r:id="rId194" xr:uid="{9D0AB873-9BFD-4706-8403-2AFE6FD75A80}"/>
    <hyperlink ref="I408" r:id="rId195" xr:uid="{8E2FB24A-6733-4849-A714-79C6DA7E0ADB}"/>
    <hyperlink ref="I409" r:id="rId196" xr:uid="{4588B9BA-B63D-43AE-BFD6-DD8D90D09CFC}"/>
    <hyperlink ref="I410" r:id="rId197" xr:uid="{3BC20868-CC5B-4FC7-AE8C-C4DEFFC5004C}"/>
    <hyperlink ref="I411" r:id="rId198" xr:uid="{261778BB-E238-4E43-8DAA-307B0AD2C05A}"/>
    <hyperlink ref="I412" r:id="rId199" xr:uid="{4BACCF4D-6275-4CED-B235-787B19A36FE5}"/>
    <hyperlink ref="I413" r:id="rId200" xr:uid="{263E96D2-C7C9-4921-AEA6-4889C4D98E4F}"/>
    <hyperlink ref="I414" r:id="rId201" xr:uid="{6C2BCD09-D367-4721-BDA2-09739B702A8C}"/>
    <hyperlink ref="I415" r:id="rId202" xr:uid="{7F57970E-1CBB-4CAF-935C-907AC3130099}"/>
    <hyperlink ref="I416" r:id="rId203" xr:uid="{0A0C072A-F1FA-4B0C-BE23-21A162115AF9}"/>
    <hyperlink ref="I417" r:id="rId204" xr:uid="{DDAA4A7A-7831-43E2-B5D9-BEA125B5B2E0}"/>
    <hyperlink ref="I418" r:id="rId205" xr:uid="{84CE27FB-7CA0-49C2-AB21-E7E7297B8D1B}"/>
    <hyperlink ref="I419" r:id="rId206" xr:uid="{F1C66F69-A694-49CD-B980-54D328EA7771}"/>
    <hyperlink ref="I420" r:id="rId207" xr:uid="{49708C8F-0519-43FE-99FD-B328B412E1A8}"/>
    <hyperlink ref="I421" r:id="rId208" xr:uid="{672A2F40-8ED6-4F7B-8864-C7A0EA146071}"/>
    <hyperlink ref="I422" r:id="rId209" xr:uid="{6CD4AACE-304F-4A04-85C6-50BFA1979061}"/>
    <hyperlink ref="I423" r:id="rId210" xr:uid="{10B9DEF6-EF48-4E45-B0E2-3C74EE7B758F}"/>
    <hyperlink ref="I424" r:id="rId211" xr:uid="{1002DE6E-6EB9-45D3-9DB5-F3904FCFCCB7}"/>
    <hyperlink ref="I425" r:id="rId212" xr:uid="{70579366-F51D-4CDE-B6DE-900456ACE69A}"/>
    <hyperlink ref="I426" r:id="rId213" xr:uid="{8F807339-16CE-40EA-8AF5-B533AA47F1E5}"/>
    <hyperlink ref="I427" r:id="rId214" xr:uid="{A9CEE9F2-A181-499E-945A-EB3B96800890}"/>
    <hyperlink ref="I428" r:id="rId215" xr:uid="{A546C076-95B4-413C-AD0A-8A6D696BA070}"/>
    <hyperlink ref="I429" r:id="rId216" xr:uid="{8CA7D29D-B10A-4B9F-AFDF-BD4F130930AA}"/>
    <hyperlink ref="I430" r:id="rId217" xr:uid="{B737701A-6E95-41AD-B0BE-42AE875337A0}"/>
    <hyperlink ref="I431" r:id="rId218" xr:uid="{C5F7A827-7EAD-48DF-AFF4-1AD31749A794}"/>
    <hyperlink ref="I432" r:id="rId219" xr:uid="{5D843299-08E8-46FB-B1D4-504460B17212}"/>
    <hyperlink ref="I433" r:id="rId220" xr:uid="{54C292D2-38F2-43D7-9DA9-5705B3B29F70}"/>
    <hyperlink ref="I434" r:id="rId221" xr:uid="{12CB1266-E560-46A3-8B84-E7DCE52F7868}"/>
    <hyperlink ref="I435" r:id="rId222" xr:uid="{CBF030AE-54B3-4DFC-8791-3BCB6F7AB419}"/>
    <hyperlink ref="I436" r:id="rId223" xr:uid="{DCDBCD3D-8FBC-43AE-BB83-5D6392C9E020}"/>
    <hyperlink ref="I437" r:id="rId224" xr:uid="{ADF2113B-FA6B-4910-A2FD-80A54A06B546}"/>
    <hyperlink ref="I438" r:id="rId225" xr:uid="{81B02AF6-C4ED-4849-B444-3E87BCDDB056}"/>
    <hyperlink ref="I439" r:id="rId226" xr:uid="{22F94A3E-16C7-4F2E-9313-29F422AFD099}"/>
    <hyperlink ref="I440" r:id="rId227" xr:uid="{A0DE56C6-0533-4B80-892D-B7D507755B1C}"/>
    <hyperlink ref="I441" r:id="rId228" xr:uid="{51F6A253-7FB7-47C3-8B33-CA858E2D77A9}"/>
    <hyperlink ref="I442" r:id="rId229" xr:uid="{AF05F8CA-8EB4-45D5-9E05-2697DD51E9A9}"/>
    <hyperlink ref="I443" r:id="rId230" xr:uid="{03F6871D-1C2E-46E6-926F-0F5C7FE88C95}"/>
    <hyperlink ref="I444" r:id="rId231" xr:uid="{42460AD4-FE99-4BE8-9F12-B7872B32C044}"/>
    <hyperlink ref="I445" r:id="rId232" xr:uid="{29B20187-E860-4CAA-BAEC-632CAC0AC978}"/>
    <hyperlink ref="I446" r:id="rId233" xr:uid="{DDC6C402-FE3C-449D-BA84-5DE9213CB70F}"/>
    <hyperlink ref="I447" r:id="rId234" xr:uid="{984F9D76-1D85-4B3F-8B22-59CED2DB2B81}"/>
    <hyperlink ref="I448" r:id="rId235" xr:uid="{CC32D532-5E2F-4D4F-9738-BD3105556627}"/>
    <hyperlink ref="I449" r:id="rId236" xr:uid="{90745741-B2FA-46C8-B6D7-FFD74EBA1ED7}"/>
    <hyperlink ref="I450" r:id="rId237" xr:uid="{298A25A6-0280-418C-A9D6-7D06138789A4}"/>
    <hyperlink ref="I451" r:id="rId238" xr:uid="{2CCCBF88-4FFA-4184-9703-2C6CD3266E41}"/>
    <hyperlink ref="I452" r:id="rId239" xr:uid="{20F1D29A-5AF7-41E4-ACD9-B7FD5D0732CB}"/>
    <hyperlink ref="I453" r:id="rId240" xr:uid="{44691DC3-C479-4C5C-912B-9998B3CEA6C0}"/>
    <hyperlink ref="I454" r:id="rId241" xr:uid="{8592ED2C-79B6-4CD1-87DA-64FC806C996C}"/>
    <hyperlink ref="I455" r:id="rId242" xr:uid="{5CB15CFF-AA8C-479A-9E63-BC914CC22048}"/>
    <hyperlink ref="I456" r:id="rId243" xr:uid="{39AB680C-A65E-4A6F-9CA0-AE15DF3C8A5A}"/>
    <hyperlink ref="I457" r:id="rId244" xr:uid="{E896F2E8-549D-47D5-A6B9-042F75AA0865}"/>
    <hyperlink ref="I458" r:id="rId245" xr:uid="{61C4E8EF-DDC7-4E0A-A897-28BCBA4B2068}"/>
    <hyperlink ref="I459" r:id="rId246" xr:uid="{AD53BE1A-C64F-44EB-B2F8-438F4AD83271}"/>
    <hyperlink ref="I460" r:id="rId247" xr:uid="{E9D1D9E7-5A89-47B6-A7A1-36CE8D328151}"/>
    <hyperlink ref="I461" r:id="rId248" xr:uid="{04D16C6A-364A-4096-BA68-0ACB4AF2500B}"/>
    <hyperlink ref="I462" r:id="rId249" xr:uid="{60ECC812-B86A-4CEB-954F-13BCC1B5195A}"/>
    <hyperlink ref="I463" r:id="rId250" xr:uid="{AE69D3C1-096D-4A11-AACA-E808F037B9DA}"/>
    <hyperlink ref="I464" r:id="rId251" xr:uid="{88B6CCEC-FFA6-4B8C-B741-422966402C39}"/>
    <hyperlink ref="I465" r:id="rId252" xr:uid="{3EBFA866-7BD8-46CE-9170-31DC5C788734}"/>
    <hyperlink ref="I466" r:id="rId253" xr:uid="{2CBD6CA1-0227-4295-B62C-9FF7E7A18081}"/>
    <hyperlink ref="I467" r:id="rId254" xr:uid="{A13FFAC7-CB34-481E-9457-DA7801E5E64E}"/>
    <hyperlink ref="I468" r:id="rId255" xr:uid="{A0019EE4-9EF8-4556-9888-0DB43EE0D770}"/>
    <hyperlink ref="I469" r:id="rId256" xr:uid="{B114D506-C7F0-42B9-89A3-8C8CCB673E1F}"/>
    <hyperlink ref="I470" r:id="rId257" xr:uid="{EF042CE5-68D4-497F-9FA6-E81AE527EB4D}"/>
    <hyperlink ref="I471" r:id="rId258" xr:uid="{F19BAC9F-3A74-410D-B5F5-2FD918D9B73E}"/>
    <hyperlink ref="I472" r:id="rId259" xr:uid="{BE4268F6-5AA6-4D23-BE5A-3174EB2DC511}"/>
    <hyperlink ref="I473" r:id="rId260" xr:uid="{4493F30D-A152-4E17-B68C-CEA5DF1C53F9}"/>
    <hyperlink ref="I474" r:id="rId261" xr:uid="{98E01051-FEA3-4B44-B357-E60B39A28B15}"/>
    <hyperlink ref="I475" r:id="rId262" xr:uid="{0465A398-9BD5-412C-AD57-89C3779E1402}"/>
    <hyperlink ref="I476" r:id="rId263" xr:uid="{9DA50235-503A-4CF8-8E77-6E6177DB4DC8}"/>
    <hyperlink ref="I477" r:id="rId264" xr:uid="{643B7866-C263-4A17-BD70-0E0D986382FC}"/>
    <hyperlink ref="I478" r:id="rId265" xr:uid="{6968953E-7809-4B25-A3A1-6F6A64173A17}"/>
    <hyperlink ref="I479" r:id="rId266" xr:uid="{4085A6B8-57A5-4F84-AF4A-44A6F0FD850B}"/>
    <hyperlink ref="I480" r:id="rId267" xr:uid="{AC3E2E75-2146-4A81-8EC3-2DB09478655C}"/>
    <hyperlink ref="I481" r:id="rId268" xr:uid="{D996206D-4A2D-40D0-A986-DB9554595A04}"/>
    <hyperlink ref="I482" r:id="rId269" xr:uid="{17E072B5-569A-483A-B6A7-6BD8DD5A9DDE}"/>
    <hyperlink ref="I483" r:id="rId270" xr:uid="{CEAB48D9-B5C4-41D8-BE6D-0FA704AF77F6}"/>
    <hyperlink ref="I484" r:id="rId271" xr:uid="{F11E95CA-9557-4750-9BC9-1B566D01D45A}"/>
    <hyperlink ref="I485" r:id="rId272" xr:uid="{F4008CAD-C5F3-4464-8023-8BDA392CA9FD}"/>
    <hyperlink ref="I486" r:id="rId273" xr:uid="{365F9986-D295-4AA8-AAAA-E9E614DD226E}"/>
    <hyperlink ref="I487" r:id="rId274" xr:uid="{6E287818-6769-46E2-9977-165ED448D64D}"/>
    <hyperlink ref="I488" r:id="rId275" xr:uid="{CE380F64-DA5C-4048-93B2-122C34097C1C}"/>
    <hyperlink ref="I489" r:id="rId276" xr:uid="{D5C33896-B2D4-4B83-92EC-45F144CCE884}"/>
    <hyperlink ref="I490" r:id="rId277" xr:uid="{5AD2A1C5-5CC8-4CE6-886C-3102BBB96BE3}"/>
    <hyperlink ref="I491" r:id="rId278" xr:uid="{793A42A8-FD8C-4AB1-92D3-67397C239319}"/>
    <hyperlink ref="I492" r:id="rId279" xr:uid="{1828804C-C0A4-4A63-8F3B-F7894F201916}"/>
    <hyperlink ref="I493" r:id="rId280" xr:uid="{DC67C2F5-FA35-4683-AD55-93688EC1843F}"/>
    <hyperlink ref="I494" r:id="rId281" xr:uid="{8676AB04-37CC-4FB6-9162-9604E82AFBA3}"/>
    <hyperlink ref="I495" r:id="rId282" xr:uid="{7FCFE46D-E3D1-4496-8FD7-A1C38C0E39D6}"/>
    <hyperlink ref="I496" r:id="rId283" xr:uid="{FC74A323-6942-4CBA-9078-F87B9083CB16}"/>
    <hyperlink ref="I497" r:id="rId284" xr:uid="{AA431F26-63ED-48FD-B40C-19E131F2BCFF}"/>
    <hyperlink ref="I498" r:id="rId285" xr:uid="{6D9EDA37-0122-4716-A70F-2EADE3F88A2E}"/>
    <hyperlink ref="I499" r:id="rId286" xr:uid="{CF6FAC17-8431-4050-BBEC-3E0808F62049}"/>
    <hyperlink ref="I500" r:id="rId287" xr:uid="{261DCEAF-2833-456D-873D-84D8EAF0B8A9}"/>
    <hyperlink ref="I501" r:id="rId288" xr:uid="{A206E863-7562-4ADD-BE6E-8C243F9CE7B3}"/>
    <hyperlink ref="I502" r:id="rId289" xr:uid="{5273FD42-E6EF-4098-9CAB-67475E70D0CD}"/>
    <hyperlink ref="I503" r:id="rId290" xr:uid="{7F2C0D09-F82D-43E3-AB9C-048E0D690282}"/>
    <hyperlink ref="I504" r:id="rId291" xr:uid="{7681EBC8-02B7-4816-8838-29CCC58E0096}"/>
    <hyperlink ref="I505" r:id="rId292" xr:uid="{EB4DE4EB-4BB5-46A8-842E-7F08F9E72402}"/>
    <hyperlink ref="I506" r:id="rId293" xr:uid="{AB7ED304-2369-4BFC-8BC7-02AE25EDD844}"/>
    <hyperlink ref="I507" r:id="rId294" xr:uid="{6A5BFCEF-6CC4-4F3A-83A9-BFC833C5AA23}"/>
    <hyperlink ref="I508" r:id="rId295" xr:uid="{146775FC-25DE-45E1-8A76-2B74DC3B1997}"/>
    <hyperlink ref="I509" r:id="rId296" xr:uid="{774362DD-840A-4626-9525-B81B8FD4CB83}"/>
    <hyperlink ref="I510" r:id="rId297" xr:uid="{EED0C46D-2B4A-4768-AEEB-6A71A2952465}"/>
    <hyperlink ref="I511" r:id="rId298" xr:uid="{033DF173-E71E-423A-880A-3C0E607142C2}"/>
    <hyperlink ref="I512" r:id="rId299" xr:uid="{BD29CB4A-879D-446C-BBE5-795A4E1AA178}"/>
    <hyperlink ref="I513" r:id="rId300" xr:uid="{63994BFB-62CA-4875-A4B8-88FB1F713729}"/>
    <hyperlink ref="I514" r:id="rId301" xr:uid="{E444FB17-D029-49F8-A80C-A7CF0E17D2B6}"/>
    <hyperlink ref="I515" r:id="rId302" xr:uid="{34AA4B0D-7309-4202-A41D-B5E73B87B5B8}"/>
    <hyperlink ref="I516" r:id="rId303" xr:uid="{341664FA-37C2-4E8F-8AFE-AA333F682669}"/>
    <hyperlink ref="I517" r:id="rId304" xr:uid="{DE602682-181A-4380-A9E9-140C5C518741}"/>
    <hyperlink ref="I518" r:id="rId305" xr:uid="{314A44FE-F16E-4A19-A966-20B9E2797DD5}"/>
    <hyperlink ref="I519" r:id="rId306" xr:uid="{E8680E68-B472-4424-8BD8-CA0B67BBF601}"/>
    <hyperlink ref="I520" r:id="rId307" xr:uid="{8DCB961C-3C67-4109-85D3-640325AD2CE5}"/>
    <hyperlink ref="I521" r:id="rId308" xr:uid="{F4C7AA3A-BFE9-4693-A24C-F06E494D0347}"/>
    <hyperlink ref="I522" r:id="rId309" xr:uid="{8F3E9352-9DC9-420C-A422-E5D9EC3DF362}"/>
    <hyperlink ref="I523" r:id="rId310" xr:uid="{140D093E-21FA-480A-BD48-BBD3B70D605A}"/>
    <hyperlink ref="I524" r:id="rId311" xr:uid="{45764048-69EB-4013-818B-4CBD209B6741}"/>
    <hyperlink ref="I525" r:id="rId312" xr:uid="{29FE5D67-5290-46B8-BF73-4F21FC4ABC53}"/>
    <hyperlink ref="I526" r:id="rId313" xr:uid="{40896641-329C-4B4D-BCD7-07138007A257}"/>
    <hyperlink ref="I527" r:id="rId314" xr:uid="{D554A75D-FD45-491E-92E7-1EEE61D18DAE}"/>
    <hyperlink ref="I528" r:id="rId315" xr:uid="{0773E969-DE14-43B5-8DA8-1954480D8DCB}"/>
    <hyperlink ref="I529" r:id="rId316" xr:uid="{45C5C621-226E-4C2F-AE7D-FC644E4A59AD}"/>
    <hyperlink ref="I530" r:id="rId317" xr:uid="{9C3CC6D4-5079-443D-9934-36B9B4A521A4}"/>
    <hyperlink ref="I531" r:id="rId318" xr:uid="{A34AAF16-DF65-4761-AD8A-56687022B41E}"/>
    <hyperlink ref="I532" r:id="rId319" xr:uid="{327B7ACD-B41A-4F1D-B8DC-8B2680A3096D}"/>
    <hyperlink ref="I533" r:id="rId320" xr:uid="{C8C34C34-123A-4AD3-A715-6539D907CD9B}"/>
    <hyperlink ref="I534" r:id="rId321" xr:uid="{7AFF9DF5-DD03-40B0-86A2-DA9EBCEB93CE}"/>
    <hyperlink ref="I535" r:id="rId322" xr:uid="{7CAADCD9-3EBC-41FC-907D-42824E924E63}"/>
    <hyperlink ref="I536" r:id="rId323" xr:uid="{D5CCC070-F078-4029-B476-A50B88FA3C57}"/>
    <hyperlink ref="I537" r:id="rId324" xr:uid="{64BF2B00-6AED-450B-99F0-9BF2AD6EA6B4}"/>
    <hyperlink ref="I538" r:id="rId325" xr:uid="{B75FFA70-E9E4-4B57-A912-432515186662}"/>
    <hyperlink ref="I539" r:id="rId326" xr:uid="{BD15E46E-09C3-40AE-B95F-B8AF6940C27F}"/>
    <hyperlink ref="I540" r:id="rId327" xr:uid="{2F8F20F4-C1B6-4097-98C0-0B51DD57FBDE}"/>
    <hyperlink ref="I541" r:id="rId328" xr:uid="{9781A172-04D8-4CE4-A2EF-DFC15B144682}"/>
    <hyperlink ref="I542" r:id="rId329" xr:uid="{487C8C1C-4170-4358-A3F1-A60100B2887A}"/>
    <hyperlink ref="I543" r:id="rId330" xr:uid="{8AFFB666-B47B-49C6-B742-1809230AB81D}"/>
    <hyperlink ref="I544" r:id="rId331" xr:uid="{6C01A3A3-D62A-4F61-AAAB-F60EE5F66C41}"/>
    <hyperlink ref="I545" r:id="rId332" xr:uid="{710114FC-79B1-42E9-A865-D1A71F14281D}"/>
    <hyperlink ref="I546" r:id="rId333" xr:uid="{E1A98F17-F06E-4005-82F5-B6D3E06B30DC}"/>
    <hyperlink ref="I547" r:id="rId334" xr:uid="{C3511D44-0C34-42B9-859E-FBC00E2D0836}"/>
    <hyperlink ref="I548" r:id="rId335" xr:uid="{C4428D5C-05DE-4036-9C23-5CE922C161A6}"/>
    <hyperlink ref="I549" r:id="rId336" xr:uid="{A04283D8-63B1-4B0B-B7F5-168C06509895}"/>
    <hyperlink ref="I550" r:id="rId337" xr:uid="{7C9DE154-2BF2-40FD-8FF4-1A568C49D961}"/>
    <hyperlink ref="I551" r:id="rId338" xr:uid="{D2BAF0F2-BAB0-48C4-8133-E056916B59CC}"/>
    <hyperlink ref="I195" r:id="rId339" xr:uid="{D88D59B9-477E-4C46-B49E-8FB92A2D8496}"/>
    <hyperlink ref="I196" r:id="rId340" xr:uid="{49A73546-5773-4D7C-A922-4F886F096D41}"/>
    <hyperlink ref="I197" r:id="rId341" xr:uid="{5DE15FF5-E22F-4F25-A0CC-A21885AFFFB1}"/>
    <hyperlink ref="I198" r:id="rId342" xr:uid="{A6F81196-9915-4650-846D-C328ED78932E}"/>
    <hyperlink ref="I199" r:id="rId343" xr:uid="{57403BC7-C5C1-45A2-BD6A-3EA83DF8DAD7}"/>
    <hyperlink ref="I200" r:id="rId344" xr:uid="{0FE3F537-A96D-41FB-B133-4ABDAAF063C7}"/>
    <hyperlink ref="I201" r:id="rId345" xr:uid="{BD33B8F4-D5B4-44E5-AEBC-0F4CC4AC99E7}"/>
    <hyperlink ref="I202" r:id="rId346" xr:uid="{6C6A3FA2-782F-481D-AD23-696BA3B95B0A}"/>
    <hyperlink ref="I203" r:id="rId347" xr:uid="{F521A403-F656-48B9-926D-1A155475F329}"/>
    <hyperlink ref="I204" r:id="rId348" xr:uid="{F60BB28B-7FCE-458B-A8E0-15E509FAE7FB}"/>
    <hyperlink ref="I205" r:id="rId349" xr:uid="{6898DBBE-0E75-459A-A07A-2723A774FEC6}"/>
    <hyperlink ref="I206" r:id="rId350" xr:uid="{D90D50A7-E650-40D8-9511-ADEB4F9A28F3}"/>
    <hyperlink ref="I207" r:id="rId351" xr:uid="{99BB5620-A440-4BD3-AA68-6BD5747737A2}"/>
    <hyperlink ref="I208" r:id="rId352" xr:uid="{2593C2B0-F6FE-4B36-B601-0274D6BC2264}"/>
    <hyperlink ref="I209" r:id="rId353" xr:uid="{39B4CB80-C4E9-4AE1-9ED5-EF5470C26D07}"/>
    <hyperlink ref="I210" r:id="rId354" xr:uid="{29FCEC31-7731-4AF9-9F88-1B2D1D7285C8}"/>
    <hyperlink ref="I211" r:id="rId355" xr:uid="{7560E5D6-F766-4FE5-8C11-B50190482742}"/>
    <hyperlink ref="I212" r:id="rId356" xr:uid="{0777A305-746F-40C3-9A1F-1D98A7675BB0}"/>
    <hyperlink ref="I213" r:id="rId357" xr:uid="{28AB5F9F-0E2A-4DC6-9AB7-99E38B952A88}"/>
    <hyperlink ref="I214" r:id="rId358" xr:uid="{A9531DFA-567B-4A50-9B22-71DAAA899233}"/>
    <hyperlink ref="I215" r:id="rId359" xr:uid="{9A156D91-5652-4618-B402-74D302FD73B8}"/>
    <hyperlink ref="I216" r:id="rId360" xr:uid="{3090F277-FEEB-48DB-AEBA-718241D3DA5B}"/>
    <hyperlink ref="I217" r:id="rId361" xr:uid="{5BDB2130-0925-4D95-ADF5-C170FA3A2D44}"/>
    <hyperlink ref="I218" r:id="rId362" xr:uid="{C9F47F2F-EA5B-4D36-A10F-D83DEFD09D31}"/>
    <hyperlink ref="I219" r:id="rId363" xr:uid="{AD828322-EA59-4D16-AB72-74CA1B83E176}"/>
    <hyperlink ref="I220" r:id="rId364" xr:uid="{63A1F065-C73E-4FB7-BB0B-419AB3C054D1}"/>
    <hyperlink ref="I221" r:id="rId365" xr:uid="{3B658288-ADEF-44E1-94B3-4F071C3E5EA7}"/>
    <hyperlink ref="I222" r:id="rId366" xr:uid="{82450275-3F99-47F2-8B0B-253182DA20CC}"/>
    <hyperlink ref="I223" r:id="rId367" xr:uid="{44FCB61F-F350-4710-B339-41E569DCDD97}"/>
    <hyperlink ref="I224" r:id="rId368" xr:uid="{A4AD174B-D9FD-4B90-BC0B-8BDBFAE85A45}"/>
    <hyperlink ref="I225" r:id="rId369" xr:uid="{D46705F1-2FBD-408F-B29E-83F1E7E3E080}"/>
    <hyperlink ref="I226" r:id="rId370" xr:uid="{431FB82C-8BB6-4977-B650-0292C4C1565A}"/>
    <hyperlink ref="I227" r:id="rId371" xr:uid="{E6D5AE37-765B-4ADC-96A5-5AF348193DC7}"/>
    <hyperlink ref="I228" r:id="rId372" xr:uid="{10F66D82-C85A-4098-B5C5-DDCBF4BCB827}"/>
    <hyperlink ref="I229" r:id="rId373" xr:uid="{1FE5531C-75CE-4015-B221-D67B4A1C02F4}"/>
    <hyperlink ref="I230" r:id="rId374" xr:uid="{4D78BD2B-38B6-4C90-91B5-DB83F1D32A9F}"/>
    <hyperlink ref="I231" r:id="rId375" xr:uid="{742AFA04-B01D-4901-97FC-D1200097864D}"/>
    <hyperlink ref="I232" r:id="rId376" xr:uid="{DD608462-1AF2-43BD-92FE-E173EA90446F}"/>
    <hyperlink ref="I233" r:id="rId377" xr:uid="{9583BD91-3B69-4971-AC62-5045F8A67CAE}"/>
    <hyperlink ref="I234" r:id="rId378" xr:uid="{478567BC-4050-4B72-AAC8-3E87DEA1B159}"/>
    <hyperlink ref="I235" r:id="rId379" xr:uid="{BCE167AE-134A-45B5-89C3-2BE98D4EA851}"/>
    <hyperlink ref="I236" r:id="rId380" xr:uid="{35AB08DA-919E-42B9-B287-3A8CE4278F1F}"/>
    <hyperlink ref="I237" r:id="rId381" xr:uid="{2D594BC9-96A2-40E3-83C7-2F3266A7A2EF}"/>
    <hyperlink ref="I238" r:id="rId382" xr:uid="{30DB19F5-32B1-4601-B1CA-0A435ECA3EBD}"/>
    <hyperlink ref="I239" r:id="rId383" xr:uid="{E28B2AB6-07D1-4BB0-AFDE-8C8881376DDD}"/>
    <hyperlink ref="I240" r:id="rId384" xr:uid="{75525C5F-0BB8-478C-8F31-5E0274922FE9}"/>
    <hyperlink ref="I241" r:id="rId385" xr:uid="{8A04E490-34C2-4978-8134-630BB3FB907D}"/>
    <hyperlink ref="I242" r:id="rId386" xr:uid="{50C43EB4-7E45-42DF-8D39-0685110E7DB2}"/>
    <hyperlink ref="I243" r:id="rId387" xr:uid="{A1ABF53E-51BA-43BE-B12F-A7F356E56117}"/>
    <hyperlink ref="I552" r:id="rId388" display="https://udistritaleduco-my.sharepoint.com/:b:/g/personal/admambiental_udistrital_edu_co/Ee5hbJU4GbxEvCvzGerSRUABc9E16MDp49ZshXDZLbfgUA?e=SrTzIG" xr:uid="{DABDACED-20FE-4D94-8BCF-2EB529646C5C}"/>
    <hyperlink ref="I553" r:id="rId389" display="https://udistritaleduco-my.sharepoint.com/:b:/g/personal/admambiental_udistrital_edu_co/EfGAFEjDFDVMjTwsK3O1IIMBIz1Fmjaxr3yZrIeWKgJKAg?e=hyOeoh" xr:uid="{AB1DC7E8-CBA3-4047-B3C8-2E8CDBCC650F}"/>
    <hyperlink ref="I554" r:id="rId390" display="https://udistritaleduco-my.sharepoint.com/:b:/g/personal/admambiental_udistrital_edu_co/EeeEmjKha55LrpK9AD-g5OoBqJKibeJGVv8196WTfCJEwg?e=2WkfbD" xr:uid="{D028DEAB-0C53-435E-96D9-857E9977322D}"/>
    <hyperlink ref="I555" r:id="rId391" display="https://udistritaleduco-my.sharepoint.com/:b:/g/personal/admambiental_udistrital_edu_co/EWlpJivjcoZAtfmT0FjCOh4B-ifb0i8MJwrewuAKdQENeg?e=hbiffV" xr:uid="{88B422ED-7BB3-43B2-B927-FC4F1EBEDBBE}"/>
    <hyperlink ref="I556" r:id="rId392" display="https://udistritaleduco-my.sharepoint.com/:b:/g/personal/admambiental_udistrital_edu_co/EVNsizN1hvNHl08v5hDjvqIBBolAEBP2iRVaXm52pNJB-w?e=SZmx5L" xr:uid="{CF0D903B-E25B-41AF-ADD1-4678AF279C71}"/>
    <hyperlink ref="I557" r:id="rId393" display="https://udistritaleduco-my.sharepoint.com/:b:/g/personal/admambiental_udistrital_edu_co/EWy-f1J3y8NBr15mh8lt-JcBuOxz8x90-jig0omps4cfwA?e=47cZK1" xr:uid="{BC2355E5-4CB7-4E33-B012-CC413B2FF2E4}"/>
    <hyperlink ref="I558" r:id="rId394" display="https://udistritaleduco-my.sharepoint.com/:b:/g/personal/admambiental_udistrital_edu_co/ERuswKahg75MoMrhqVcqIVQB5N89xdZj5m6qkzdSyi6O6g?e=LlpMKr" xr:uid="{C5217265-EBFC-448E-ACFA-A5617E2176FE}"/>
    <hyperlink ref="I559" r:id="rId395" display="https://udistritaleduco-my.sharepoint.com/:b:/g/personal/admambiental_udistrital_edu_co/EQ5F_HvAFBNJhzUTBEdSvzIB7D-y2JD-KmyK24Z-litdBQ?e=nLMqvJ" xr:uid="{0F0B2FBD-FC59-41EA-87E0-3D0C0B2452EE}"/>
    <hyperlink ref="I560" r:id="rId396" display="https://udistritaleduco-my.sharepoint.com/:b:/g/personal/admambiental_udistrital_edu_co/EXBlZbjMoD1Fv10VUj76Fg4B2FFCHyiOPNNH46dTvTAn8w?e=OzObfM" xr:uid="{19F60D02-894E-473E-9552-05B5ED0493B1}"/>
    <hyperlink ref="I561" r:id="rId397" display="https://udistritaleduco-my.sharepoint.com/:b:/g/personal/admambiental_udistrital_edu_co/ER9zEwwz1TxOuKJj1y0XqSUBVWdwFudZc6MxM0YUIsJ8ug?e=azWHjh" xr:uid="{3C075364-3AB3-4DD9-8B58-85BCC9FEFAF6}"/>
    <hyperlink ref="I562" r:id="rId398" display="https://udistritaleduco-my.sharepoint.com/:b:/g/personal/admambiental_udistrital_edu_co/EXw00oc6UA9Mp6Sb6VWJUpABYG2Kq_y__VIXiFuzrQf47Q?e=1QAoyi" xr:uid="{83370A81-A5AF-42B6-A0DC-886E321DE1CF}"/>
    <hyperlink ref="I563" r:id="rId399" display="https://udistritaleduco-my.sharepoint.com/:b:/g/personal/admambiental_udistrital_edu_co/Ee6gXEdvAS5MnIHUn6UqXNcBm1jj23kQPin46CZh7tmJ1g?e=Whbemc" xr:uid="{4B9BD4D8-6FAE-4094-B69B-522C2B0E8C0D}"/>
    <hyperlink ref="I564" r:id="rId400" display="https://udistritaleduco-my.sharepoint.com/:b:/g/personal/admambiental_udistrital_edu_co/EUIN-gKFs3FGoMlCJYX8liYBoiRrxcuEMMwtVz_83z50AA?e=cVf0Bv" xr:uid="{9E63229F-46F2-406F-8EC4-30448810FED3}"/>
    <hyperlink ref="I565" r:id="rId401" display="https://udistritaleduco-my.sharepoint.com/:b:/g/personal/admambiental_udistrital_edu_co/EZKA6BwyhR5DlFhE-HGlduwB3ERrYcRp4u_GlpYGfHlH8w?e=vvHbhm" xr:uid="{821E5969-974D-4932-A9DA-8096B23F7EDD}"/>
    <hyperlink ref="I566" r:id="rId402" display="https://udistritaleduco-my.sharepoint.com/:b:/g/personal/admambiental_udistrital_edu_co/EZCz4ets9NdFl0mxZPHmJ8oBMBq7dRlkH7H6qhuChxjicA?e=RwLec5" xr:uid="{EA7DDE0D-444A-4334-875E-C39027245981}"/>
    <hyperlink ref="I567" r:id="rId403" display="https://udistritaleduco-my.sharepoint.com/:b:/g/personal/admambiental_udistrital_edu_co/EV5igdZk8SZGryvN4Iq1s8oBN2VhudVRIo-LxipHuiKDOA?e=87Xcaw" xr:uid="{AD4C6488-7752-41AA-BAF7-269868884AEA}"/>
    <hyperlink ref="I568" r:id="rId404" xr:uid="{522A5658-F7C5-44D3-A3D0-5BD183A7217D}"/>
    <hyperlink ref="I569" r:id="rId405" display="../../../../../:b:/g/personal/admdeportiva_udistrital_edu_co/EcR6TEnw4OxIvOk_qSprcxkBcNlLv5XY2nwHly9osrLcsQ?e=H4r1TK" xr:uid="{E4536812-7FD9-44CC-BECB-EA2E09FA098A}"/>
    <hyperlink ref="I570" r:id="rId406" display="../../../../../:b:/g/personal/admdeportiva_udistrital_edu_co/EVh6o7ZNFcNKl6p-83h_kzkB4nO9EG78JK6rWh0flCbwRA?e=g8e1rF" xr:uid="{37D75FEF-BF87-4525-9718-9FAF5001BD42}"/>
    <hyperlink ref="I571" r:id="rId407" display="../../../../../:b:/g/personal/admdeportiva_udistrital_edu_co/EXTAB7Oq6t9MkkBp59OnsFcBYLrgEpBDJnYC4qpllb71Zw?e=PqZ7qJ" xr:uid="{28C0CB61-5BED-4593-ACB3-7CAAC7735858}"/>
    <hyperlink ref="I572" r:id="rId408" display="../../../../../:b:/g/personal/admdeportiva_udistrital_edu_co/EVHeBpQEUNdPlX7mpUpTNi8BpES4YoHb3EEaN1kN11VNgw?e=Hc39OA" xr:uid="{B16BCE1E-CF57-47AD-9B80-B187F0FFA7AE}"/>
    <hyperlink ref="I573" r:id="rId409" display="../../../../../:b:/g/personal/admdeportiva_udistrital_edu_co/EWqG-Z8R5I5Nov9Y6gupEn8BWmgmdS-Kc8N_xNMNb47Frg?e=nHCoHi" xr:uid="{A276689F-0D73-430B-912C-8CC71E412F8E}"/>
    <hyperlink ref="I574" r:id="rId410" display="../../../../../:b:/g/personal/admdeportiva_udistrital_edu_co/ETKMJ0tgjw5BiyMDPX2lJXgB4H0M0sZfkai0QY7tjLSJKw?e=dtttYT" xr:uid="{8440C37C-CF87-41B4-B1A9-95A9906DECF0}"/>
    <hyperlink ref="I575" r:id="rId411" display="../../../../../:b:/g/personal/admdeportiva_udistrital_edu_co/ER-77oIum-REsEgoxXs6SsUBHqH9EowGMNons6ujgKSf7g?e=4cEVCI" xr:uid="{094E8738-591A-4E34-BB41-B25F7F69137C}"/>
    <hyperlink ref="I578" r:id="rId412" display="../../../../../:b:/g/personal/admdeportiva_udistrital_edu_co/EW82ooU50ztFrPAdYmunxzcB52C_XZVtXpQPZm1Aq7QTCA?e=hKngCG" xr:uid="{7F1ED046-C84F-4CBF-AD2B-901069B2ECC6}"/>
    <hyperlink ref="I576" r:id="rId413" display="../../../../../:b:/g/personal/admdeportiva_udistrital_edu_co/Ec9rMcsa90dKgjq3_ih-_aoB7GQdj1GeMvrxVWP95A5xqA?e=UPaRIJ" xr:uid="{3BC5E022-5538-42FE-B70D-F49A0C99BFE3}"/>
    <hyperlink ref="I582" r:id="rId414" display="../../../../../:b:/g/personal/admdeportiva_udistrital_edu_co/EU6JjCtKFG5BvOROOYUGxqgBgD2l1g4UV1xGvutiQBeFJA?e=sR0bqF" xr:uid="{526A648D-FC86-454E-9C38-A0D654CCB812}"/>
    <hyperlink ref="I588" r:id="rId415" display="../../../../../:b:/g/personal/admdeportiva_udistrital_edu_co/ETXViFBwQsROsESkEYoaACkBXjzwCs5q0BKOIYvKZHTw2A?e=b9E3XW" xr:uid="{96AE4E0C-9784-4A16-BC7A-A75B0FC82DEB}"/>
    <hyperlink ref="I577" r:id="rId416" display="../../../../../:b:/g/personal/admdeportiva_udistrital_edu_co/EQBsRq5whH1NsgkxGHpaqaUBW8eO9nV6cB0QPmwAsKgfdg?e=4yBT5O" xr:uid="{6A49C59A-8C55-4485-84B8-A69C77A3F7C5}"/>
    <hyperlink ref="I579" r:id="rId417" display="../../../../../:b:/g/personal/admdeportiva_udistrital_edu_co/EVrM11086jNHi7sBxJE5m0gBB9tQ00iTsIG2FlHqEuteVw?e=crYPLc" xr:uid="{3222ACA1-A546-477B-B748-BECF12BF1F2D}"/>
    <hyperlink ref="I580" r:id="rId418" display="../../../../../:b:/g/personal/admdeportiva_udistrital_edu_co/EQk5T-BACb5BgJh-qkCApxYB9dh4CQhjMY_JKCOydoxf_A?e=OmK5UB" xr:uid="{24C4B1C4-E6DE-4D08-9E68-9AE78E7A2D0E}"/>
    <hyperlink ref="I581" r:id="rId419" display="../../../../../:b:/g/personal/admdeportiva_udistrital_edu_co/EWGKLagvYzBDia-BoSO8VBoBN8KzZrvzicLzYXdajDwfjQ?e=0Rhk8U" xr:uid="{AD47A8C0-108C-4AFD-901C-CEA4B1A4889C}"/>
    <hyperlink ref="I583" r:id="rId420" display="../../../../../:b:/g/personal/admdeportiva_udistrital_edu_co/EWu-VK6vY3xPmCR15iFfme4BPsLM2U-OS2C9VfdaMZDZug?e=IKXPuo" xr:uid="{BA9DC4F9-5749-4DE4-B3C5-CA6564991CF2}"/>
    <hyperlink ref="I584" r:id="rId421" display="../../../../../:b:/g/personal/admdeportiva_udistrital_edu_co/ETWZsevaH01MpiPARGWiWOgBkoDJCpJbMb4B3UJGLBGAVA?e=Z4WhkH" xr:uid="{EA7A9B74-EE62-4564-8220-8BCB18D57B8E}"/>
    <hyperlink ref="I585" r:id="rId422" display="../../../../../:b:/g/personal/admdeportiva_udistrital_edu_co/ET9bHO0_3-hBvkzz1bhRviEBnWkwIVRaXkTzL__B10uPSQ?e=ulaPPQ" xr:uid="{FE749191-B33A-4B29-8BF2-4D6E5F50E469}"/>
    <hyperlink ref="I587" r:id="rId423" display="../../../../../:b:/g/personal/admdeportiva_udistrital_edu_co/EVFpNQv_jaNNtAsbPBMA6cUBdJ0K6yJt8ypyvCeIITLDxg?e=QRz6WP" xr:uid="{06D707E1-04FB-4D1E-B5A7-029DAA57F8D2}"/>
    <hyperlink ref="I586" r:id="rId424" display="../../../../../:b:/g/personal/admdeportiva_udistrital_edu_co/ETC7nJqTJntAtDfQ9VenoOYBld0ZbhZo6d8a8S1nYcaKeA?e=yIqTL8" xr:uid="{CD0445B4-4D3F-47F0-B0E1-E6AE05F16C2A}"/>
    <hyperlink ref="I603" r:id="rId425" xr:uid="{B9618B6A-31E6-4473-91B5-D08F3ADAF177}"/>
    <hyperlink ref="I604" r:id="rId426" xr:uid="{B79F07A6-CD1A-4CA1-A7C0-B9B6BA0E1CB9}"/>
    <hyperlink ref="I605" r:id="rId427" xr:uid="{0B82307B-3D52-4210-B212-9DC4DFD99A15}"/>
    <hyperlink ref="I606" r:id="rId428" xr:uid="{C96536B9-7708-4789-B54E-F576A0DF4DCE}"/>
    <hyperlink ref="I607" r:id="rId429" xr:uid="{DAB35B7B-B830-4C7D-A721-85214A18E3A1}"/>
    <hyperlink ref="I608" r:id="rId430" xr:uid="{D883705E-FB4D-4EA5-B0E9-30600FB8CA3F}"/>
    <hyperlink ref="I609" r:id="rId431" xr:uid="{D75A8932-3B34-44EE-BF35-9DD2F4C74B7B}"/>
    <hyperlink ref="I610" r:id="rId432" xr:uid="{B7C9ED64-B706-4FA4-91F1-1453E2311F57}"/>
    <hyperlink ref="I611" r:id="rId433" xr:uid="{CF7DE5D7-1F99-48CA-90DB-A0C409745061}"/>
    <hyperlink ref="I612" r:id="rId434" xr:uid="{A92CB04C-D582-4F9D-9D2D-92F2A42A5D07}"/>
    <hyperlink ref="I613" r:id="rId435" xr:uid="{8FEDB2DC-9BDB-4C96-93CB-7C5D2B0822DA}"/>
    <hyperlink ref="I614" r:id="rId436" xr:uid="{B9BF046D-17A3-426B-B930-4F7A4AB9A2B6}"/>
    <hyperlink ref="I615" r:id="rId437" xr:uid="{F23ACEC0-CC5E-4432-BEC3-C44E63039679}"/>
    <hyperlink ref="I616" r:id="rId438" xr:uid="{F1367308-3E41-4CE5-9A1D-08A007151692}"/>
    <hyperlink ref="I617" r:id="rId439" xr:uid="{808FEA42-CD8E-4A19-9648-2A784919847E}"/>
    <hyperlink ref="I618" r:id="rId440" xr:uid="{9DB4A5DC-2E78-49A6-BF6C-F7607806D395}"/>
    <hyperlink ref="I619" r:id="rId441" xr:uid="{EC0EA22F-F60E-4FA2-9DF9-E9BF70877C16}"/>
    <hyperlink ref="I620" r:id="rId442" xr:uid="{612697E7-FF02-4BE9-B899-F7E8C68E17B9}"/>
    <hyperlink ref="I621" r:id="rId443" xr:uid="{4D024738-8C30-43D0-A23A-6A8C1FD600AE}"/>
    <hyperlink ref="I622" r:id="rId444" xr:uid="{69E61A1F-2FAC-40F5-BBFA-1B1B8F8B3F75}"/>
    <hyperlink ref="I623" r:id="rId445" xr:uid="{279A3246-4705-48AE-B4DA-C30F4F3C716B}"/>
    <hyperlink ref="I624" r:id="rId446" xr:uid="{464BBDA4-6EA7-4E83-B51D-99A2BB3DF805}"/>
    <hyperlink ref="I625" r:id="rId447" xr:uid="{CCB74E63-578E-45B9-BBDD-A09E874A2E22}"/>
    <hyperlink ref="I627" r:id="rId448" xr:uid="{BFE24326-AEA8-4A83-B124-076936AEC10C}"/>
    <hyperlink ref="I628" r:id="rId449" xr:uid="{E8779A86-C2DB-4459-A591-12B2A8694AEE}"/>
    <hyperlink ref="I629" r:id="rId450" xr:uid="{DA795FF0-AD6D-44FF-B5B4-C5FD6A552725}"/>
    <hyperlink ref="I630" r:id="rId451" xr:uid="{C9650F40-EF25-4C62-99CB-DC380C727949}"/>
    <hyperlink ref="I631" r:id="rId452" xr:uid="{EC5547D0-EEFF-4822-B3AF-C7E851A81E60}"/>
    <hyperlink ref="I633" r:id="rId453" xr:uid="{C5D2B3A7-EA0C-4A59-BA38-FC3A053B0B7E}"/>
    <hyperlink ref="I638" r:id="rId454" xr:uid="{1968CAC4-CC23-49CB-8410-F5A3DA29635C}"/>
    <hyperlink ref="I641" r:id="rId455" xr:uid="{CD7C5D86-B63B-4BEF-9957-F0DC7044959B}"/>
    <hyperlink ref="I642" r:id="rId456" xr:uid="{2983ABF0-0200-409C-AFC2-7F3204AC1FA0}"/>
    <hyperlink ref="I639" r:id="rId457" xr:uid="{CC8C9B77-1E56-43DA-80FE-4C136917CA1B}"/>
    <hyperlink ref="I640" r:id="rId458" xr:uid="{3A649C5D-40AE-4A0E-8801-75FDDE45E14B}"/>
    <hyperlink ref="I637" r:id="rId459" xr:uid="{F9512731-1443-43C6-8165-1F834DB45BCB}"/>
    <hyperlink ref="I635" r:id="rId460" xr:uid="{F5B581C3-00F1-459A-A687-6F4E1EB4E015}"/>
    <hyperlink ref="I636" r:id="rId461" xr:uid="{4D1010A6-7F59-4328-8B6D-504BB514A8D9}"/>
    <hyperlink ref="I632" r:id="rId462" xr:uid="{67E06A20-8982-481B-AD93-97990B3B1DBE}"/>
    <hyperlink ref="I634" r:id="rId463" xr:uid="{6C241AD5-C5CE-4B97-96F2-F32B78BB2D42}"/>
    <hyperlink ref="I626" r:id="rId464" xr:uid="{EAB5BCFA-F996-4494-8C36-BEE35EB9DB9A}"/>
    <hyperlink ref="I643" r:id="rId465" display="https://udistritaleduco-my.sharepoint.com/:x:/g/personal/biologia_udistrital_edu_co/ERZwFAuQ3QFOtJmkObI9ozkBiBF_jAm1oDNYdIE2foibFQ?e=Jsm8aq" xr:uid="{B39DEB12-978E-4512-AB82-246E5BA72188}"/>
    <hyperlink ref="I645" r:id="rId466" display="https://udistritaleduco-my.sharepoint.com/:x:/g/personal/biologia_udistrital_edu_co/ES5cwaq3j91GokUYa_13ID0B_ZZzTQFwg6wTyUcIN7j9qw?e=hAWQqg" xr:uid="{6258F392-07AA-46A9-BEF9-6F098CCFB24D}"/>
    <hyperlink ref="I644" r:id="rId467" display="https://udistritaleduco-my.sharepoint.com/:x:/g/personal/biologia_udistrital_edu_co/EXZKlmYVeFpNt9FY_ZVHtqIBo0YaX7IidCuOSGAzPlKsOQ?e=zmnAAj" xr:uid="{0424909B-E6E6-43A4-B96C-C839F4433390}"/>
    <hyperlink ref="I646" r:id="rId468" display="https://udistritaleduco-my.sharepoint.com/:x:/g/personal/biologia_udistrital_edu_co/Eaz2QTalDoZLpWpc7ItJ8YoBOYVuLoQv8TM6yUTQJsELSQ?e=9f6fel" xr:uid="{841BEC6E-92D0-49B0-BF3C-4088E1746FE8}"/>
    <hyperlink ref="I647" r:id="rId469" display="https://udistritaleduco-my.sharepoint.com/:x:/g/personal/biologia_udistrital_edu_co/EXnqrwVfqtpEmQEKX9wOyXABziTa-bPZd952Nu83uCuO2Q?e=U2W7E5" xr:uid="{E7881E55-64B2-4C82-987D-92A4C7B6CCDA}"/>
    <hyperlink ref="I648" r:id="rId470" display="https://udistritaleduco-my.sharepoint.com/:x:/g/personal/biologia_udistrital_edu_co/EbDZrSZPwV5NvkJykrxhfM8BvGPyuhhqMABHaWiRF_6mlw?e=jdeeYR" xr:uid="{8315ACFA-A06A-4F90-BC91-B917CB18E8B8}"/>
    <hyperlink ref="I650" r:id="rId471" display="https://udistritaleduco-my.sharepoint.com/:x:/g/personal/biologia_udistrital_edu_co/EaWKeb-vspZDn28cAXAcEnYBeTJmZkOzK2tWH_oMD9NJfA?e=MKN6aL" xr:uid="{DB75786A-AFD0-43C3-A78A-6B7B2846C048}"/>
    <hyperlink ref="I649" r:id="rId472" display="https://udistritaleduco-my.sharepoint.com/:x:/g/personal/biologia_udistrital_edu_co/EYkD0BfV6a1Cjl5dTTi78y8Bf0JhskswGMKqtvYKpi9fFw?e=z6sNdW" xr:uid="{9A2AAB70-7679-40A0-9282-A923BAEBB623}"/>
    <hyperlink ref="I651" r:id="rId473" display="https://udistritaleduco-my.sharepoint.com/:x:/g/personal/biologia_udistrital_edu_co/Efqijb02QwBAkJIq-Fur9-cB0r4OR1mqlG5pMpWmbRONxw?e=bLHIqk" xr:uid="{9D738236-1D9A-4125-83BD-61CE6A1214A6}"/>
    <hyperlink ref="I652" r:id="rId474" display="https://udistritaleduco-my.sharepoint.com/:x:/g/personal/biologia_udistrital_edu_co/EVfT7cLJi05CvyDmZp_DJFMBc76fCpcL2H4lOz-HvFxMyw?e=M8uIOZ" xr:uid="{73880F3E-A2B0-4177-A47E-72A94F049F1F}"/>
    <hyperlink ref="I653" r:id="rId475" display="https://udistritaleduco-my.sharepoint.com/:x:/g/personal/biologia_udistrital_edu_co/EQ-gP1P89YtFpswPH1ZK-ysBmhzwFHs65jSq3buknngfxQ?e=KizEon" xr:uid="{F93F94F7-FEDD-433A-A0F7-F2F397978F57}"/>
    <hyperlink ref="I654" r:id="rId476" display="https://udistritaleduco-my.sharepoint.com/:x:/g/personal/biologia_udistrital_edu_co/ES93xJ29cFRMggslB1aABUUBluXLTRdhQikmoJ7aj5VIVQ?e=Lsxn5y" xr:uid="{280919DC-681F-479F-BFD6-A4D9652E6639}"/>
    <hyperlink ref="I655" r:id="rId477" display="https://udistritaleduco-my.sharepoint.com/:x:/g/personal/biologia_udistrital_edu_co/EcnlLZIaUB1PslVjEkxAv0IBa1FUmamaz5OYCnllivTlIg?e=4L3GhW" xr:uid="{8850CBD8-06CE-4871-8596-8CE3D9FA27D5}"/>
    <hyperlink ref="I656" r:id="rId478" display="https://udistritaleduco-my.sharepoint.com/:x:/g/personal/biologia_udistrital_edu_co/EQnm9PdURkNOvrerHCKb0sIBu1NnyA08vIwfU7OtCfWTzA?e=GC0FC8" xr:uid="{C3E61421-3EEB-4393-B912-4C5443C97B76}"/>
    <hyperlink ref="I657" r:id="rId479" display="https://udistritaleduco-my.sharepoint.com/:x:/g/personal/biologia_udistrital_edu_co/ERpmSf9Wg5pBgtfkLKN5ImcBVYFg5J-EBNIkUQtq6pYpjQ?e=HTyrrE" xr:uid="{DB380EE3-DC96-405C-8167-6BE2427D592A}"/>
    <hyperlink ref="I658" r:id="rId480" display="https://udistritaleduco-my.sharepoint.com/:x:/g/personal/biologia_udistrital_edu_co/ES9gZlvzSKFFtqWv4_dd9h0B0xfEjqer2SoaGM9taKVK3g?e=w9PKqp" xr:uid="{47C8E667-D114-4887-942B-12E276DFA0DB}"/>
    <hyperlink ref="I661" r:id="rId481" display="https://udistritaleduco-my.sharepoint.com/:x:/g/personal/biologia_udistrital_edu_co/EZPD8aqQXz9Eqe28V5_3NbgBRHY6JFhNjdsXQ_jY20O1ng?e=wVV6Il" xr:uid="{9C36F0AB-D6C0-44F4-B4FE-24CF28124406}"/>
    <hyperlink ref="I660" r:id="rId482" display="https://udistritaleduco-my.sharepoint.com/:x:/g/personal/biologia_udistrital_edu_co/EcQcI4gXOa1OoRdpC5jpam4BqOW8RLIeA1Et8wsLaKa9Hg?e=J5Pc2r" xr:uid="{D609FA0C-B0A3-4C1F-915D-C1EBC4D48FE5}"/>
    <hyperlink ref="I662" r:id="rId483" display="https://udistritaleduco-my.sharepoint.com/:x:/g/personal/biologia_udistrital_edu_co/EcyuRKTOdDJFlIEIVOhmyV8BunNp8yK7BKIv6NJItI4kfQ?e=Ncyg3b" xr:uid="{5E2E038B-C7B3-4149-96F3-42DC7D22D58E}"/>
    <hyperlink ref="I659" r:id="rId484" display="https://udistritaleduco-my.sharepoint.com/:x:/g/personal/biologia_udistrital_edu_co/EQ1837Bv55FNvO7D7gtyy4YBj8ELe1jXmqcp94KM8S4meA?e=Ln1Hnw" xr:uid="{8FAAD5F5-38AB-43C8-BBFA-30FDD0E04C9C}"/>
    <hyperlink ref="I663" r:id="rId485" xr:uid="{25D14132-D0DA-419A-AF02-6AACCBFF6E46}"/>
    <hyperlink ref="I664:I686" r:id="rId486" display="https://udistritaleduco-my.sharepoint.com/:u:/g/personal/ingambiental_udistrital_edu_co/IQBVCx4eyrK1QbFoH3EbmaqpAbhb8luKc0P_9uTUiwUekSw?e=OzMgzP" xr:uid="{367C0010-5545-485E-AFA5-D3F446313F3C}"/>
    <hyperlink ref="I687" r:id="rId487" xr:uid="{0C82179A-14A4-43E6-AF15-C6BC91593133}"/>
    <hyperlink ref="I688" r:id="rId488" xr:uid="{6947F100-D21F-4E92-995E-63102E379C28}"/>
    <hyperlink ref="I689" r:id="rId489" xr:uid="{E84F7F52-0E30-4B32-A481-E0E8F4188217}"/>
    <hyperlink ref="I690" r:id="rId490" xr:uid="{86473D94-A4EB-4EB7-A798-9F5DCA9C3B61}"/>
    <hyperlink ref="I691" r:id="rId491" xr:uid="{B458F010-0BF1-430E-9519-925799D31D04}"/>
    <hyperlink ref="I692" r:id="rId492" xr:uid="{6B9D17D6-A054-4FE3-BFD9-5EB3D5CA0174}"/>
    <hyperlink ref="I693" r:id="rId493" xr:uid="{0AD8FC61-3531-406A-9033-451AD6420B29}"/>
    <hyperlink ref="I694" r:id="rId494" xr:uid="{E40B150D-2BC7-469B-A64E-DDEBAD7F6CE3}"/>
    <hyperlink ref="I695" r:id="rId495" xr:uid="{CC73CD31-6C9C-4146-B5DE-BC66D061D28B}"/>
    <hyperlink ref="I696" r:id="rId496" xr:uid="{235DC9A8-2595-4A3C-955A-E6AB4BE62183}"/>
    <hyperlink ref="I697" r:id="rId497" xr:uid="{DE8ADD66-6DCE-4DE7-ABD9-8AA440DC4DA0}"/>
    <hyperlink ref="I698" r:id="rId498" xr:uid="{EEA6F012-9D16-4EB4-84B4-CDFBD6B99FEB}"/>
    <hyperlink ref="I699" r:id="rId499" xr:uid="{773E71BF-CC39-4C6C-8BD1-A76F7B603D69}"/>
    <hyperlink ref="I700" r:id="rId500" xr:uid="{A3F1678E-11CA-43CB-81E6-98FD65D596FA}"/>
    <hyperlink ref="I701" r:id="rId501" xr:uid="{E355F14A-3BE0-48FA-BAC2-1E53F263A07A}"/>
    <hyperlink ref="I702" r:id="rId502" xr:uid="{DBB2EF90-1651-45A0-938D-70A978298F65}"/>
    <hyperlink ref="I703" r:id="rId503" xr:uid="{A0E0642A-43A8-46A8-A39F-CD1B47C73ACE}"/>
    <hyperlink ref="I704" r:id="rId504" xr:uid="{89A11854-37CC-421A-8EA5-CCBFE4483CDE}"/>
    <hyperlink ref="I705" r:id="rId505" xr:uid="{6D170731-1FCF-4234-B772-AABA1B340DC4}"/>
    <hyperlink ref="I706" r:id="rId506" xr:uid="{4658011F-4950-497D-99CD-36B412E392DB}"/>
    <hyperlink ref="I707" r:id="rId507" xr:uid="{2CF99124-2B92-4CFA-9B08-32D2AE63279C}"/>
    <hyperlink ref="I708" r:id="rId508" xr:uid="{E46808C4-9077-4A9C-84EE-29AA58454621}"/>
    <hyperlink ref="I709" r:id="rId509" xr:uid="{FB106274-6DB5-4507-B3DB-2BA0AC2B22A3}"/>
    <hyperlink ref="I710" r:id="rId510" xr:uid="{2F4D92C4-6885-4E85-B262-630F66798923}"/>
    <hyperlink ref="I711" r:id="rId511" xr:uid="{381A7CE7-0326-4B8F-92C9-AA8E61D2708C}"/>
    <hyperlink ref="I712" r:id="rId512" xr:uid="{D6E88142-B309-46FC-9208-05E6F9577D90}"/>
    <hyperlink ref="I713" r:id="rId513" xr:uid="{80BFBCF8-C79A-4AE4-AD0C-8CF3E89277C3}"/>
    <hyperlink ref="I714" r:id="rId514" xr:uid="{8083B30D-FBD4-4DCA-A41B-552A2FABC5FA}"/>
    <hyperlink ref="I715" r:id="rId515" xr:uid="{B6C94EAD-1B4C-4A53-847B-CAE5D749A2CA}"/>
    <hyperlink ref="I716" r:id="rId516" xr:uid="{E7401B87-9E29-4A20-9A05-933235E7E4BB}"/>
    <hyperlink ref="I717" r:id="rId517" xr:uid="{9A3835F9-B290-4358-9490-23607C8F48E9}"/>
    <hyperlink ref="I718" r:id="rId518" xr:uid="{81ABF49E-D2C5-44BC-B0F0-E1DCB472D110}"/>
    <hyperlink ref="I719" r:id="rId519" xr:uid="{3A55EB16-6029-4922-8FF5-85C629AC4D2D}"/>
    <hyperlink ref="I720" r:id="rId520" xr:uid="{A840348A-0E85-45BA-B71A-7743965DF5BE}"/>
    <hyperlink ref="I721" r:id="rId521" xr:uid="{6FB43158-80DE-4FDB-9CA1-487F4E1A318D}"/>
    <hyperlink ref="I722" r:id="rId522" xr:uid="{1B1391F0-C7E3-447F-8659-AEC7793A60F9}"/>
    <hyperlink ref="I723" r:id="rId523" xr:uid="{AB9F0E17-98BC-4AE7-A2D2-AE5A2E38DBF9}"/>
    <hyperlink ref="I724" r:id="rId524" xr:uid="{F0016D3D-EB89-4599-BB1D-3EDCE0497286}"/>
    <hyperlink ref="I725" r:id="rId525" xr:uid="{D037E01B-764A-45B6-ACDC-FA0149E3154E}"/>
    <hyperlink ref="I726" r:id="rId526" xr:uid="{AF96C7B6-B77A-40C0-9315-543CF13E5B51}"/>
    <hyperlink ref="I727" r:id="rId527" xr:uid="{FEBAA425-CD18-4499-A08F-088E5FAD94F8}"/>
    <hyperlink ref="I728" r:id="rId528" xr:uid="{D724078B-64B7-415E-B96F-BF1E6F15FC59}"/>
    <hyperlink ref="I729" r:id="rId529" xr:uid="{51282F81-8A1D-4DD5-B74B-282585693DE8}"/>
    <hyperlink ref="I730" r:id="rId530" xr:uid="{7A93BD2D-CF5D-4635-BF8B-24BB981AA4B0}"/>
    <hyperlink ref="I731" r:id="rId531" xr:uid="{D50550E8-E78F-47B9-9EE1-D07B65F421FC}"/>
    <hyperlink ref="I732:I754" r:id="rId532" display="https://fnaturales.udistrital.edu.co/matematicas/index.php/programa/syllabus" xr:uid="{8BF3B8D6-0CE2-4B4A-8CFA-3377565A1133}"/>
    <hyperlink ref="I755" r:id="rId533" xr:uid="{3FE12C0E-E6ED-4581-A986-4A3DA62E24F9}"/>
    <hyperlink ref="I756:I859" r:id="rId534" display="https://comunidad.udistrital.edu.co/subcurriculoapv/syllabus/" xr:uid="{A3BD52D5-F39F-45C7-8D58-3FC6DFA7D701}"/>
    <hyperlink ref="I904" r:id="rId535" xr:uid="{9417B838-EC21-4042-9DF6-C4CF73C1456B}"/>
    <hyperlink ref="I905" r:id="rId536" xr:uid="{64377999-0CA2-478A-A072-1F8223231CC4}"/>
    <hyperlink ref="I906" r:id="rId537" xr:uid="{0A39A012-60C7-47D5-9A6B-530B681BD513}"/>
    <hyperlink ref="I907" r:id="rId538" xr:uid="{0F88E3FF-5B77-47FC-B435-A247B1EFAF68}"/>
    <hyperlink ref="I908" r:id="rId539" xr:uid="{E5163FCD-06F5-484A-9972-A3284F96ECDB}"/>
    <hyperlink ref="I909" r:id="rId540" display="https://fartes.udistrital.edu.co/artes-musicales/sites/artes-musicales/files/syllabus/2025-08/2020 syllabus MUSICAS REGIONALES I LLanero paci%C2%A6%C3%BCfico.pdf" xr:uid="{A384F75A-528D-49CC-871F-8405519493CB}"/>
    <hyperlink ref="I910" r:id="rId541" xr:uid="{64C0349B-9D68-41EE-AD25-A71EE4B11617}"/>
    <hyperlink ref="I911:I921" r:id="rId542" display="https://fartes.udistrital.edu.co/artes-musicales/index.php/programa/syllabus/ensambles" xr:uid="{C9EA38F6-5DC9-4438-87DF-17BAAF92190F}"/>
    <hyperlink ref="I1117" r:id="rId543" display="https://udistritaleduco-my.sharepoint.com/:x:/g/personal/efrodriguezr_udistrital_edu_co/IQDNo3iXoKbFRrJ4y0vvANlhAX1tdvnjneEjhSfqpF6YUy4?e=IJjRX8" xr:uid="{06CAE248-6029-4C74-9A72-1A2EE9239793}"/>
    <hyperlink ref="I1118" r:id="rId544" display="https://udistritaleduco-my.sharepoint.com/:x:/g/personal/efrodriguezr_udistrital_edu_co/IQCB1uKyvV-VSZM1rfjlL7aaAdbTBCMTRM5SqCUZLVKSxSk?e=KLxas6" xr:uid="{C568C506-69C4-40AE-93CA-D531B8130A16}"/>
    <hyperlink ref="I922" r:id="rId545" display="https://udistritaleduco-my.sharepoint.com/:b:/g/personal/artes-musicales_udistrital_edu_co/IQDcLDUa6GcCRatoMvVteYMVAcvTccIpTHAFm6AIPaHcurQ?e=tqYWb9" xr:uid="{DE2967AD-6C9E-4ACE-B9B9-6B091D98CAFD}"/>
    <hyperlink ref="I1120" r:id="rId546" display="https://udistritaleduco-my.sharepoint.com/:x:/g/personal/efrodriguezr_udistrital_edu_co/IQDzrpsTbTyLTp3VkPHpgygsASlN_X5VQsuvtnVezjvCYqg?e=DntR8G" xr:uid="{FC536BC1-1F25-4E65-A71C-9FA451F29E28}"/>
    <hyperlink ref="I1121" r:id="rId547" display="https://udistritaleduco-my.sharepoint.com/:x:/g/personal/efrodriguezr_udistrital_edu_co/IQAo-PI_YhaaTYtkL1cTXifDAePYj1KGT10FuxbidEI_yws?e=iCL9UW" xr:uid="{65232F92-D870-4A95-863D-5AA752EFB671}"/>
    <hyperlink ref="I1122" r:id="rId548" display="https://udistritaleduco-my.sharepoint.com/:x:/g/personal/efrodriguezr_udistrital_edu_co/IQCDGoukqIqKQZlWPUOgOJofASHSxa0xDiDHne6EazQWY-E?e=gO3swP" xr:uid="{F273BD65-2259-411D-9734-9090BBCC06A3}"/>
    <hyperlink ref="I1123" r:id="rId549" xr:uid="{0E4B6683-6936-4EAD-AB3C-E3706DDC5E70}"/>
    <hyperlink ref="I1124" r:id="rId550" display="https://udistritaleduco-my.sharepoint.com/:x:/g/personal/efrodriguezr_udistrital_edu_co/IQAmJcdQVgTnQYVIfYK87-8EAUjP_HSjkIcHlJvixloQuiE?e=ICKGH0" xr:uid="{8239FA51-5641-4458-84B8-812330178B43}"/>
    <hyperlink ref="I1125" r:id="rId551" display="https://udistritaleduco-my.sharepoint.com/:x:/g/personal/efrodriguezr_udistrital_edu_co/IQCsIPq_yt_6So3-zR6OH4LTAVnaoz4IkW24fkHuqHpIgWQ?e=u4aCOU" xr:uid="{CAAE26DC-9DF9-47B3-8B6A-57A91BD52264}"/>
    <hyperlink ref="I1126" r:id="rId552" display="https://udistritaleduco-my.sharepoint.com/:x:/g/personal/efrodriguezr_udistrital_edu_co/IQAR9D1DZxDASamSUfR1tEayAWY2yEypeyqz0BmWxB5Yjow?e=uhhb1c" xr:uid="{6998F496-6D52-46FC-8C4A-B5F6DCD81C43}"/>
    <hyperlink ref="I1127" r:id="rId553" display="https://udistritaleduco-my.sharepoint.com/:x:/g/personal/efrodriguezr_udistrital_edu_co/IQAmS7bdM280SbmLQPKi_YKFAVbpLLnd16A8zqKy8U8Q4qE?e=XMS3Rx" xr:uid="{12AFA7A4-06F4-42BC-8E10-0BF9E92F1CE0}"/>
    <hyperlink ref="I1128" r:id="rId554" display="https://udistritaleduco-my.sharepoint.com/:x:/g/personal/efrodriguezr_udistrital_edu_co/IQCr0Cv_Vi5wRYq2HbzbJMB4Afj79GSaz7budUikHppbEFA?e=TdX8HI" xr:uid="{A64A384B-954F-4197-A033-037F79D6F5BF}"/>
    <hyperlink ref="I1129" r:id="rId555" display="https://udistritaleduco-my.sharepoint.com/:x:/g/personal/efrodriguezr_udistrital_edu_co/IQAGkXKX7XDnSJSHM-0lpo2LATh-e3GHQSApR0msdcPm6vA?e=oKudaU" xr:uid="{1B6C4B90-CD35-4748-8635-5AC570B36DB6}"/>
    <hyperlink ref="I1130" r:id="rId556" display="https://udistritaleduco-my.sharepoint.com/:x:/g/personal/efrodriguezr_udistrital_edu_co/IQAvje_qgJ_xQI21bUSPY5wgAakU9yLmy4SQTJOt-9uo57k?e=e9hxOV" xr:uid="{F73A5DC3-B83E-4C33-B8F9-53B55BCA3C93}"/>
    <hyperlink ref="I1131" r:id="rId557" display="https://udistritaleduco-my.sharepoint.com/:x:/g/personal/efrodriguezr_udistrital_edu_co/IQDaUuCfX6VoRqsml9n_gWONAUVwytGwALnSjqSZSI3LeHk?e=ncZ5eI" xr:uid="{6277A895-FA65-4DEA-8CDC-E77705B1FAFE}"/>
    <hyperlink ref="I1132" r:id="rId558" display="https://udistritaleduco-my.sharepoint.com/:x:/g/personal/efrodriguezr_udistrital_edu_co/IQCzIikWz-bzQaoMqbtb3m9WASE8TP86r6FT4TAiiyhjIXw?e=UImeYp" xr:uid="{3D821FE3-0742-4B92-A3B3-FCA059FFE923}"/>
    <hyperlink ref="I1133" r:id="rId559" display="https://udistritaleduco-my.sharepoint.com/:x:/g/personal/efrodriguezr_udistrital_edu_co/IQD9idupq7GoQKRQJdqXAZWWASK8-jA3OZt3T1DmXByUu7Q?e=UT5ZDw" xr:uid="{B93BBC3D-D5DD-44C2-B346-0EBE803CB337}"/>
    <hyperlink ref="I1134" r:id="rId560" display="https://udistritaleduco-my.sharepoint.com/:x:/g/personal/efrodriguezr_udistrital_edu_co/IQCNL-K-MsYDQK7hosB1Ph4qAdGwydqitOmZtpfcO8cKJFA?e=TjNv3q" xr:uid="{65A0E42D-5FE5-4C2B-89DE-C4E2BE701AD2}"/>
    <hyperlink ref="I1135" r:id="rId561" display="https://udistritaleduco-my.sharepoint.com/:x:/g/personal/efrodriguezr_udistrital_edu_co/IQAM323M2Y_tR6qAQw3nVGdUAT-RGRL7YfUJqikb-Cohvj4?e=CKKR0s" xr:uid="{4B274066-6ECA-4499-8E9D-A6637F6B8F75}"/>
    <hyperlink ref="I1136" r:id="rId562" display="https://udistritaleduco-my.sharepoint.com/:x:/g/personal/efrodriguezr_udistrital_edu_co/IQBFRRjZ2M_vRYXFSNWRveB5ARfTT2nriO3lmklaAKIshEk?e=hLtfef" xr:uid="{4D521139-2A73-4472-BDF6-0A245A596EBD}"/>
    <hyperlink ref="I1137" r:id="rId563" display="https://udistritaleduco-my.sharepoint.com/:x:/g/personal/efrodriguezr_udistrital_edu_co/IQCNrjPg4fkRRb9QPZUifl23AaaJjtck7X06MWPwpFI3GHs?e=1LSz1L" xr:uid="{65EE6EB2-6665-4EC4-89EF-094A063820BC}"/>
    <hyperlink ref="I1138" r:id="rId564" display="https://udistritaleduco-my.sharepoint.com/:x:/g/personal/efrodriguezr_udistrital_edu_co/IQDd4gBujupHSaH55rYlsCZUAR2fLdEz4sUrO7h2RVdW8HU?e=cKykNR" xr:uid="{9B968A04-A347-46EF-B74A-2E106C098917}"/>
    <hyperlink ref="I1139" r:id="rId565" display="https://udistritaleduco-my.sharepoint.com/:x:/g/personal/efrodriguezr_udistrital_edu_co/IQCXnkg0SnajQpdp3Q8XI09HAWiL6tJnUkdqfvnhRH-4t7c?e=CLXObY" xr:uid="{CC9BFCD6-A408-42DC-A91E-A7E323BCD021}"/>
    <hyperlink ref="I1093" r:id="rId566" display="https://udistritaleduco-my.sharepoint.com/:x:/g/personal/efrodriguezr_udistrital_edu_co/IQDNo3iXoKbFRrJ4y0vvANlhAX1tdvnjneEjhSfqpF6YUy4?e=IJjRX8" xr:uid="{15F7D7CD-8F47-4F22-AE60-C264C690ADC2}"/>
    <hyperlink ref="I1094" r:id="rId567" display="https://udistritaleduco-my.sharepoint.com/:x:/g/personal/efrodriguezr_udistrital_edu_co/IQCB1uKyvV-VSZM1rfjlL7aaAdbTBCMTRM5SqCUZLVKSxSk?e=KLxas6" xr:uid="{DE3E601B-048B-411B-8D11-AEA5B84F4978}"/>
    <hyperlink ref="I1096" r:id="rId568" display="https://udistritaleduco-my.sharepoint.com/:x:/g/personal/efrodriguezr_udistrital_edu_co/IQDzrpsTbTyLTp3VkPHpgygsASlN_X5VQsuvtnVezjvCYqg?e=DntR8G" xr:uid="{604F44D1-2E43-491A-8C3E-992DB4C25172}"/>
    <hyperlink ref="I1097" r:id="rId569" display="https://udistritaleduco-my.sharepoint.com/:x:/g/personal/efrodriguezr_udistrital_edu_co/IQAo-PI_YhaaTYtkL1cTXifDAePYj1KGT10FuxbidEI_yws?e=iCL9UW" xr:uid="{22ABC155-B8ED-4983-9205-3C4E7E7A5C91}"/>
    <hyperlink ref="I1098" r:id="rId570" display="https://udistritaleduco-my.sharepoint.com/:x:/g/personal/efrodriguezr_udistrital_edu_co/IQCDGoukqIqKQZlWPUOgOJofASHSxa0xDiDHne6EazQWY-E?e=gO3swP" xr:uid="{9F1AA651-84CA-4092-9472-1097ED984575}"/>
    <hyperlink ref="I1099" r:id="rId571" xr:uid="{3C632072-B0B2-4AA0-A29A-5C5EF88F2A7C}"/>
    <hyperlink ref="I1100" r:id="rId572" display="https://udistritaleduco-my.sharepoint.com/:x:/g/personal/efrodriguezr_udistrital_edu_co/IQAmJcdQVgTnQYVIfYK87-8EAUjP_HSjkIcHlJvixloQuiE?e=ICKGH0" xr:uid="{CB0A536F-08FC-4D62-95C3-34A479A63486}"/>
    <hyperlink ref="I1101" r:id="rId573" display="https://udistritaleduco-my.sharepoint.com/:x:/g/personal/efrodriguezr_udistrital_edu_co/IQCsIPq_yt_6So3-zR6OH4LTAVnaoz4IkW24fkHuqHpIgWQ?e=u4aCOU" xr:uid="{D6391FB7-B729-466A-982B-2AA80EC63F14}"/>
    <hyperlink ref="I1102" r:id="rId574" display="https://udistritaleduco-my.sharepoint.com/:x:/g/personal/efrodriguezr_udistrital_edu_co/IQAR9D1DZxDASamSUfR1tEayAWY2yEypeyqz0BmWxB5Yjow?e=uhhb1c" xr:uid="{30789A8F-B8FA-4267-ACAA-B57645A104C9}"/>
    <hyperlink ref="I1103" r:id="rId575" display="https://udistritaleduco-my.sharepoint.com/:x:/g/personal/efrodriguezr_udistrital_edu_co/IQAmS7bdM280SbmLQPKi_YKFAVbpLLnd16A8zqKy8U8Q4qE?e=XMS3Rx" xr:uid="{FE306F7C-9F52-46CE-8FDE-EB92F02E2064}"/>
    <hyperlink ref="I1104" r:id="rId576" display="https://udistritaleduco-my.sharepoint.com/:x:/g/personal/efrodriguezr_udistrital_edu_co/IQCr0Cv_Vi5wRYq2HbzbJMB4Afj79GSaz7budUikHppbEFA?e=TdX8HI" xr:uid="{C4278713-ABE3-41DB-BD4D-9741E234DF89}"/>
    <hyperlink ref="I1105" r:id="rId577" display="https://udistritaleduco-my.sharepoint.com/:x:/g/personal/efrodriguezr_udistrital_edu_co/IQAGkXKX7XDnSJSHM-0lpo2LATh-e3GHQSApR0msdcPm6vA?e=oKudaU" xr:uid="{9D38AF67-0B4F-4981-A3A9-A2DDE726EC01}"/>
    <hyperlink ref="I1106" r:id="rId578" display="https://udistritaleduco-my.sharepoint.com/:x:/g/personal/efrodriguezr_udistrital_edu_co/IQAvje_qgJ_xQI21bUSPY5wgAakU9yLmy4SQTJOt-9uo57k?e=e9hxOV" xr:uid="{7828D96D-98C3-4908-BB56-B33E61435DF9}"/>
    <hyperlink ref="I1107" r:id="rId579" display="https://udistritaleduco-my.sharepoint.com/:x:/g/personal/efrodriguezr_udistrital_edu_co/IQDaUuCfX6VoRqsml9n_gWONAUVwytGwALnSjqSZSI3LeHk?e=ncZ5eI" xr:uid="{A26A2C55-6C30-494C-83A5-39D25004FAC9}"/>
    <hyperlink ref="I1108" r:id="rId580" display="https://udistritaleduco-my.sharepoint.com/:x:/g/personal/efrodriguezr_udistrital_edu_co/IQCzIikWz-bzQaoMqbtb3m9WASE8TP86r6FT4TAiiyhjIXw?e=UImeYp" xr:uid="{0059E23B-A569-4BB9-AFEF-C05061D44241}"/>
    <hyperlink ref="I1109" r:id="rId581" display="https://udistritaleduco-my.sharepoint.com/:x:/g/personal/efrodriguezr_udistrital_edu_co/IQD9idupq7GoQKRQJdqXAZWWASK8-jA3OZt3T1DmXByUu7Q?e=UT5ZDw" xr:uid="{D7B0AD33-16ED-476B-92F9-6DA38FF07281}"/>
    <hyperlink ref="I1110" r:id="rId582" display="https://udistritaleduco-my.sharepoint.com/:x:/g/personal/efrodriguezr_udistrital_edu_co/IQCNL-K-MsYDQK7hosB1Ph4qAdGwydqitOmZtpfcO8cKJFA?e=TjNv3q" xr:uid="{87EFAEE1-2D4D-44AF-A359-80C6603CA5CE}"/>
    <hyperlink ref="I1111" r:id="rId583" display="https://udistritaleduco-my.sharepoint.com/:x:/g/personal/efrodriguezr_udistrital_edu_co/IQAM323M2Y_tR6qAQw3nVGdUAT-RGRL7YfUJqikb-Cohvj4?e=CKKR0s" xr:uid="{9BC6773D-9F97-4AEA-B5AA-11F2BCEC9782}"/>
    <hyperlink ref="I1112" r:id="rId584" display="https://udistritaleduco-my.sharepoint.com/:x:/g/personal/efrodriguezr_udistrital_edu_co/IQBFRRjZ2M_vRYXFSNWRveB5ARfTT2nriO3lmklaAKIshEk?e=hLtfef" xr:uid="{AFBF7691-583F-4B73-A7D9-F442E05CB70D}"/>
    <hyperlink ref="I1113" r:id="rId585" display="https://udistritaleduco-my.sharepoint.com/:x:/g/personal/efrodriguezr_udistrital_edu_co/IQCNrjPg4fkRRb9QPZUifl23AaaJjtck7X06MWPwpFI3GHs?e=1LSz1L" xr:uid="{6811CB03-2889-47B2-891E-531689A5A144}"/>
    <hyperlink ref="I1114" r:id="rId586" display="https://udistritaleduco-my.sharepoint.com/:x:/g/personal/efrodriguezr_udistrital_edu_co/IQDd4gBujupHSaH55rYlsCZUAR2fLdEz4sUrO7h2RVdW8HU?e=cKykNR" xr:uid="{A843A44B-56A4-4997-9A12-3B7BFE4DF582}"/>
    <hyperlink ref="I1115" r:id="rId587" display="https://udistritaleduco-my.sharepoint.com/:x:/g/personal/efrodriguezr_udistrital_edu_co/IQCXnkg0SnajQpdp3Q8XI09HAWiL6tJnUkdqfvnhRH-4t7c?e=CLXObY" xr:uid="{26A2F86B-C464-41DD-B2D2-65B655BEA662}"/>
    <hyperlink ref="I1068" r:id="rId588" display="https://udistritaleduco-my.sharepoint.com/:x:/g/personal/efrodriguezr_udistrital_edu_co/IQDNo3iXoKbFRrJ4y0vvANlhAX1tdvnjneEjhSfqpF6YUy4?e=IJjRX8" xr:uid="{8104985F-1A89-47C5-9417-4EB3041156A3}"/>
    <hyperlink ref="I1069" r:id="rId589" display="https://udistritaleduco-my.sharepoint.com/:x:/g/personal/efrodriguezr_udistrital_edu_co/IQCB1uKyvV-VSZM1rfjlL7aaAdbTBCMTRM5SqCUZLVKSxSk?e=KLxas6" xr:uid="{AF74A645-8276-4877-B0C0-7696F3AC093B}"/>
    <hyperlink ref="I1071" r:id="rId590" display="https://udistritaleduco-my.sharepoint.com/:x:/g/personal/efrodriguezr_udistrital_edu_co/IQDzrpsTbTyLTp3VkPHpgygsASlN_X5VQsuvtnVezjvCYqg?e=DntR8G" xr:uid="{FFAB3772-00E6-4DEC-B038-7947D76460B8}"/>
    <hyperlink ref="I1072" r:id="rId591" display="https://udistritaleduco-my.sharepoint.com/:x:/g/personal/efrodriguezr_udistrital_edu_co/IQAo-PI_YhaaTYtkL1cTXifDAePYj1KGT10FuxbidEI_yws?e=iCL9UW" xr:uid="{04FD0BB9-27AC-4BD2-BD00-EAA236F03215}"/>
    <hyperlink ref="I1073" r:id="rId592" display="https://udistritaleduco-my.sharepoint.com/:x:/g/personal/efrodriguezr_udistrital_edu_co/IQCDGoukqIqKQZlWPUOgOJofASHSxa0xDiDHne6EazQWY-E?e=gO3swP" xr:uid="{DE74A68A-9B31-498B-A2AB-D277F07F49BA}"/>
    <hyperlink ref="I1074" r:id="rId593" xr:uid="{6BF3965A-9251-4196-A130-EBAB1EC2C678}"/>
    <hyperlink ref="I1075" r:id="rId594" display="https://udistritaleduco-my.sharepoint.com/:x:/g/personal/efrodriguezr_udistrital_edu_co/IQAmJcdQVgTnQYVIfYK87-8EAUjP_HSjkIcHlJvixloQuiE?e=ICKGH0" xr:uid="{2B9EB8A6-F7CC-435D-9BB0-34DCBE182E12}"/>
    <hyperlink ref="I1076" r:id="rId595" display="https://udistritaleduco-my.sharepoint.com/:x:/g/personal/efrodriguezr_udistrital_edu_co/IQCsIPq_yt_6So3-zR6OH4LTAVnaoz4IkW24fkHuqHpIgWQ?e=u4aCOU" xr:uid="{E4EA0C7F-4413-4046-9F77-ECBC2A5F1D4F}"/>
    <hyperlink ref="I1077" r:id="rId596" display="https://udistritaleduco-my.sharepoint.com/:x:/g/personal/efrodriguezr_udistrital_edu_co/IQAR9D1DZxDASamSUfR1tEayAWY2yEypeyqz0BmWxB5Yjow?e=uhhb1c" xr:uid="{907A8A70-F9EE-41C7-BAA3-0AFE30899E7B}"/>
    <hyperlink ref="I1078" r:id="rId597" display="https://udistritaleduco-my.sharepoint.com/:x:/g/personal/efrodriguezr_udistrital_edu_co/IQAmS7bdM280SbmLQPKi_YKFAVbpLLnd16A8zqKy8U8Q4qE?e=XMS3Rx" xr:uid="{BAF210DC-5EDB-4DAD-A1D6-5B7BCE06929F}"/>
    <hyperlink ref="I1079" r:id="rId598" display="https://udistritaleduco-my.sharepoint.com/:x:/g/personal/efrodriguezr_udistrital_edu_co/IQCr0Cv_Vi5wRYq2HbzbJMB4Afj79GSaz7budUikHppbEFA?e=TdX8HI" xr:uid="{E70167A9-B755-4B39-9893-68764BF30E0E}"/>
    <hyperlink ref="I1080" r:id="rId599" display="https://udistritaleduco-my.sharepoint.com/:x:/g/personal/efrodriguezr_udistrital_edu_co/IQAGkXKX7XDnSJSHM-0lpo2LATh-e3GHQSApR0msdcPm6vA?e=oKudaU" xr:uid="{DAD5BA45-76E5-4E4B-A13C-3BD11DC39E43}"/>
    <hyperlink ref="I1081" r:id="rId600" display="https://udistritaleduco-my.sharepoint.com/:x:/g/personal/efrodriguezr_udistrital_edu_co/IQAvje_qgJ_xQI21bUSPY5wgAakU9yLmy4SQTJOt-9uo57k?e=e9hxOV" xr:uid="{B1C2C266-81A5-404E-8543-06EB6BDCA601}"/>
    <hyperlink ref="I1082" r:id="rId601" display="https://udistritaleduco-my.sharepoint.com/:x:/g/personal/efrodriguezr_udistrital_edu_co/IQDaUuCfX6VoRqsml9n_gWONAUVwytGwALnSjqSZSI3LeHk?e=ncZ5eI" xr:uid="{9A83789A-F83D-438B-A0C4-DF7E4F28ECE6}"/>
    <hyperlink ref="I1083" r:id="rId602" display="https://udistritaleduco-my.sharepoint.com/:x:/g/personal/efrodriguezr_udistrital_edu_co/IQCzIikWz-bzQaoMqbtb3m9WASE8TP86r6FT4TAiiyhjIXw?e=UImeYp" xr:uid="{CD014C37-D68C-4C72-9918-9A9DD93B5705}"/>
    <hyperlink ref="I1084" r:id="rId603" display="https://udistritaleduco-my.sharepoint.com/:x:/g/personal/efrodriguezr_udistrital_edu_co/IQD9idupq7GoQKRQJdqXAZWWASK8-jA3OZt3T1DmXByUu7Q?e=UT5ZDw" xr:uid="{32E49354-20AB-45FB-BBE0-2149E8123052}"/>
    <hyperlink ref="I1085" r:id="rId604" display="https://udistritaleduco-my.sharepoint.com/:x:/g/personal/efrodriguezr_udistrital_edu_co/IQCNL-K-MsYDQK7hosB1Ph4qAdGwydqitOmZtpfcO8cKJFA?e=TjNv3q" xr:uid="{61073A77-9C7B-4C63-BD6F-FE7EF79623EF}"/>
    <hyperlink ref="I1086" r:id="rId605" display="https://udistritaleduco-my.sharepoint.com/:x:/g/personal/efrodriguezr_udistrital_edu_co/IQAM323M2Y_tR6qAQw3nVGdUAT-RGRL7YfUJqikb-Cohvj4?e=CKKR0s" xr:uid="{530F3282-14CF-4568-8913-18AD40373098}"/>
    <hyperlink ref="I1087" r:id="rId606" display="https://udistritaleduco-my.sharepoint.com/:x:/g/personal/efrodriguezr_udistrital_edu_co/IQBFRRjZ2M_vRYXFSNWRveB5ARfTT2nriO3lmklaAKIshEk?e=hLtfef" xr:uid="{5B0B0CC3-A7CE-4A82-9470-82DEA8D22144}"/>
    <hyperlink ref="I1088" r:id="rId607" display="https://udistritaleduco-my.sharepoint.com/:x:/g/personal/efrodriguezr_udistrital_edu_co/IQCNrjPg4fkRRb9QPZUifl23AaaJjtck7X06MWPwpFI3GHs?e=1LSz1L" xr:uid="{23EC462E-9973-4402-8DB6-35381270F02D}"/>
    <hyperlink ref="I1089" r:id="rId608" display="https://udistritaleduco-my.sharepoint.com/:x:/g/personal/efrodriguezr_udistrital_edu_co/IQDd4gBujupHSaH55rYlsCZUAR2fLdEz4sUrO7h2RVdW8HU?e=cKykNR" xr:uid="{477F50E2-DFFF-477E-8C12-4D75C1EC8278}"/>
    <hyperlink ref="I1090" r:id="rId609" display="https://udistritaleduco-my.sharepoint.com/:x:/g/personal/efrodriguezr_udistrital_edu_co/IQCXnkg0SnajQpdp3Q8XI09HAWiL6tJnUkdqfvnhRH-4t7c?e=CLXObY" xr:uid="{BB86D3AB-D243-43B4-93F6-42DB4FB289BD}"/>
    <hyperlink ref="I1044" r:id="rId610" display="https://udistritaleduco-my.sharepoint.com/:x:/g/personal/efrodriguezr_udistrital_edu_co/IQDNo3iXoKbFRrJ4y0vvANlhAX1tdvnjneEjhSfqpF6YUy4?e=IJjRX8" xr:uid="{9D37F0D0-F850-4093-AEC9-FB975559696B}"/>
    <hyperlink ref="I1045" r:id="rId611" display="https://udistritaleduco-my.sharepoint.com/:x:/g/personal/efrodriguezr_udistrital_edu_co/IQCB1uKyvV-VSZM1rfjlL7aaAdbTBCMTRM5SqCUZLVKSxSk?e=KLxas6" xr:uid="{1E703B03-B60E-4878-BA6D-856133906958}"/>
    <hyperlink ref="I1047" r:id="rId612" display="https://udistritaleduco-my.sharepoint.com/:x:/g/personal/efrodriguezr_udistrital_edu_co/IQDzrpsTbTyLTp3VkPHpgygsASlN_X5VQsuvtnVezjvCYqg?e=DntR8G" xr:uid="{99E8BDDE-31EC-4825-8FF4-6E8D95C8B216}"/>
    <hyperlink ref="I1048" r:id="rId613" display="https://udistritaleduco-my.sharepoint.com/:x:/g/personal/efrodriguezr_udistrital_edu_co/IQAo-PI_YhaaTYtkL1cTXifDAePYj1KGT10FuxbidEI_yws?e=iCL9UW" xr:uid="{2223291C-8511-4897-8A3C-F6FE468BC3F4}"/>
    <hyperlink ref="I1049" r:id="rId614" display="https://udistritaleduco-my.sharepoint.com/:x:/g/personal/efrodriguezr_udistrital_edu_co/IQCDGoukqIqKQZlWPUOgOJofASHSxa0xDiDHne6EazQWY-E?e=gO3swP" xr:uid="{BA12EE09-44BB-419C-9909-E54B0DD0F73B}"/>
    <hyperlink ref="I1050" r:id="rId615" xr:uid="{6688AE6A-54E8-4725-AF18-D751F7965380}"/>
    <hyperlink ref="I1051" r:id="rId616" display="https://udistritaleduco-my.sharepoint.com/:x:/g/personal/efrodriguezr_udistrital_edu_co/IQAmJcdQVgTnQYVIfYK87-8EAUjP_HSjkIcHlJvixloQuiE?e=ICKGH0" xr:uid="{BE12DAE0-BB4D-400A-9086-06D77CE955F0}"/>
    <hyperlink ref="I1052" r:id="rId617" display="https://udistritaleduco-my.sharepoint.com/:x:/g/personal/efrodriguezr_udistrital_edu_co/IQCsIPq_yt_6So3-zR6OH4LTAVnaoz4IkW24fkHuqHpIgWQ?e=u4aCOU" xr:uid="{0131420B-929C-4476-94AE-34B2C93F1629}"/>
    <hyperlink ref="I1053" r:id="rId618" display="https://udistritaleduco-my.sharepoint.com/:x:/g/personal/efrodriguezr_udistrital_edu_co/IQAR9D1DZxDASamSUfR1tEayAWY2yEypeyqz0BmWxB5Yjow?e=uhhb1c" xr:uid="{EA13DEE5-5FEF-4BCB-A24B-B95263613EF6}"/>
    <hyperlink ref="I1054" r:id="rId619" display="https://udistritaleduco-my.sharepoint.com/:x:/g/personal/efrodriguezr_udistrital_edu_co/IQAmS7bdM280SbmLQPKi_YKFAVbpLLnd16A8zqKy8U8Q4qE?e=XMS3Rx" xr:uid="{68576DC9-4271-402C-ADC0-00B10925CEF5}"/>
    <hyperlink ref="I1055" r:id="rId620" display="https://udistritaleduco-my.sharepoint.com/:x:/g/personal/efrodriguezr_udistrital_edu_co/IQCr0Cv_Vi5wRYq2HbzbJMB4Afj79GSaz7budUikHppbEFA?e=TdX8HI" xr:uid="{71B7E360-AE40-4874-9DFA-59894A61F6CA}"/>
    <hyperlink ref="I1056" r:id="rId621" display="https://udistritaleduco-my.sharepoint.com/:x:/g/personal/efrodriguezr_udistrital_edu_co/IQAGkXKX7XDnSJSHM-0lpo2LATh-e3GHQSApR0msdcPm6vA?e=oKudaU" xr:uid="{443D7917-3C27-43C0-8076-1CFD879E31E4}"/>
    <hyperlink ref="I1057" r:id="rId622" display="https://udistritaleduco-my.sharepoint.com/:x:/g/personal/efrodriguezr_udistrital_edu_co/IQAvje_qgJ_xQI21bUSPY5wgAakU9yLmy4SQTJOt-9uo57k?e=e9hxOV" xr:uid="{05DC37FB-87FF-4D94-8E3D-7B96A723C920}"/>
    <hyperlink ref="I1058" r:id="rId623" display="https://udistritaleduco-my.sharepoint.com/:x:/g/personal/efrodriguezr_udistrital_edu_co/IQDaUuCfX6VoRqsml9n_gWONAUVwytGwALnSjqSZSI3LeHk?e=ncZ5eI" xr:uid="{488BDF0E-6B6A-470B-AA00-698770478B6E}"/>
    <hyperlink ref="I1059" r:id="rId624" display="https://udistritaleduco-my.sharepoint.com/:x:/g/personal/efrodriguezr_udistrital_edu_co/IQCzIikWz-bzQaoMqbtb3m9WASE8TP86r6FT4TAiiyhjIXw?e=UImeYp" xr:uid="{E9DEF0CD-2E9F-4CBB-9575-9A0263EFCE6D}"/>
    <hyperlink ref="I1060" r:id="rId625" display="https://udistritaleduco-my.sharepoint.com/:x:/g/personal/efrodriguezr_udistrital_edu_co/IQD9idupq7GoQKRQJdqXAZWWASK8-jA3OZt3T1DmXByUu7Q?e=UT5ZDw" xr:uid="{AB448924-3EBF-4B1A-8F09-F53AEF1A14BB}"/>
    <hyperlink ref="I1061" r:id="rId626" display="https://udistritaleduco-my.sharepoint.com/:x:/g/personal/efrodriguezr_udistrital_edu_co/IQCNL-K-MsYDQK7hosB1Ph4qAdGwydqitOmZtpfcO8cKJFA?e=TjNv3q" xr:uid="{9D01C86E-97B4-440B-9E00-4FE1A5AF41F5}"/>
    <hyperlink ref="I1062" r:id="rId627" display="https://udistritaleduco-my.sharepoint.com/:x:/g/personal/efrodriguezr_udistrital_edu_co/IQAM323M2Y_tR6qAQw3nVGdUAT-RGRL7YfUJqikb-Cohvj4?e=CKKR0s" xr:uid="{36BD909D-DD7D-41C5-975A-B74420DDDEF2}"/>
    <hyperlink ref="I1063" r:id="rId628" display="https://udistritaleduco-my.sharepoint.com/:x:/g/personal/efrodriguezr_udistrital_edu_co/IQBFRRjZ2M_vRYXFSNWRveB5ARfTT2nriO3lmklaAKIshEk?e=hLtfef" xr:uid="{3EC240B8-35CF-4042-B2C5-D7E5CFB1BCCD}"/>
    <hyperlink ref="I1064" r:id="rId629" display="https://udistritaleduco-my.sharepoint.com/:x:/g/personal/efrodriguezr_udistrital_edu_co/IQCNrjPg4fkRRb9QPZUifl23AaaJjtck7X06MWPwpFI3GHs?e=1LSz1L" xr:uid="{3289D057-07A0-46B1-8983-76EB908739AE}"/>
    <hyperlink ref="I1065" r:id="rId630" display="https://udistritaleduco-my.sharepoint.com/:x:/g/personal/efrodriguezr_udistrital_edu_co/IQDd4gBujupHSaH55rYlsCZUAR2fLdEz4sUrO7h2RVdW8HU?e=cKykNR" xr:uid="{70DE6058-1DA4-47B5-8685-9BFEC27FE7B8}"/>
    <hyperlink ref="I1066" r:id="rId631" display="https://udistritaleduco-my.sharepoint.com/:x:/g/personal/efrodriguezr_udistrital_edu_co/IQCXnkg0SnajQpdp3Q8XI09HAWiL6tJnUkdqfvnhRH-4t7c?e=CLXObY" xr:uid="{A5C23C34-BA02-4E78-A4B8-39E182723007}"/>
    <hyperlink ref="I1020" r:id="rId632" display="https://udistritaleduco-my.sharepoint.com/:x:/g/personal/efrodriguezr_udistrital_edu_co/IQDNo3iXoKbFRrJ4y0vvANlhAX1tdvnjneEjhSfqpF6YUy4?e=IJjRX8" xr:uid="{6134877C-265B-4A8E-8768-5B7ED70294F8}"/>
    <hyperlink ref="I1021" r:id="rId633" display="https://udistritaleduco-my.sharepoint.com/:x:/g/personal/efrodriguezr_udistrital_edu_co/IQCB1uKyvV-VSZM1rfjlL7aaAdbTBCMTRM5SqCUZLVKSxSk?e=KLxas6" xr:uid="{28F538ED-F33A-487A-9262-BE304099102D}"/>
    <hyperlink ref="I1023" r:id="rId634" display="https://udistritaleduco-my.sharepoint.com/:x:/g/personal/efrodriguezr_udistrital_edu_co/IQDzrpsTbTyLTp3VkPHpgygsASlN_X5VQsuvtnVezjvCYqg?e=DntR8G" xr:uid="{4DBDA769-CC7B-4AF1-8458-2DD4933BB9E9}"/>
    <hyperlink ref="I1024" r:id="rId635" display="https://udistritaleduco-my.sharepoint.com/:x:/g/personal/efrodriguezr_udistrital_edu_co/IQAo-PI_YhaaTYtkL1cTXifDAePYj1KGT10FuxbidEI_yws?e=iCL9UW" xr:uid="{ACB0D548-989B-4285-B844-203A4D0A0F35}"/>
    <hyperlink ref="I1025" r:id="rId636" display="https://udistritaleduco-my.sharepoint.com/:x:/g/personal/efrodriguezr_udistrital_edu_co/IQCDGoukqIqKQZlWPUOgOJofASHSxa0xDiDHne6EazQWY-E?e=gO3swP" xr:uid="{61650AC9-D2E0-4269-B66C-9909251389A2}"/>
    <hyperlink ref="I1026" r:id="rId637" xr:uid="{5C7F8C34-0B5E-45BE-B022-AA15710F7E5E}"/>
    <hyperlink ref="I1027" r:id="rId638" display="https://udistritaleduco-my.sharepoint.com/:x:/g/personal/efrodriguezr_udistrital_edu_co/IQAmJcdQVgTnQYVIfYK87-8EAUjP_HSjkIcHlJvixloQuiE?e=ICKGH0" xr:uid="{6C838065-5ACC-42B7-8C73-92B7DA83461F}"/>
    <hyperlink ref="I1028" r:id="rId639" display="https://udistritaleduco-my.sharepoint.com/:x:/g/personal/efrodriguezr_udistrital_edu_co/IQCsIPq_yt_6So3-zR6OH4LTAVnaoz4IkW24fkHuqHpIgWQ?e=u4aCOU" xr:uid="{16B34D7F-5896-49F2-864B-F5977CA6AE71}"/>
    <hyperlink ref="I1029" r:id="rId640" display="https://udistritaleduco-my.sharepoint.com/:x:/g/personal/efrodriguezr_udistrital_edu_co/IQAR9D1DZxDASamSUfR1tEayAWY2yEypeyqz0BmWxB5Yjow?e=uhhb1c" xr:uid="{9C560746-AB88-4A4C-BE51-9127DDE98128}"/>
    <hyperlink ref="I1030" r:id="rId641" display="https://udistritaleduco-my.sharepoint.com/:x:/g/personal/efrodriguezr_udistrital_edu_co/IQAmS7bdM280SbmLQPKi_YKFAVbpLLnd16A8zqKy8U8Q4qE?e=XMS3Rx" xr:uid="{7C55304F-D769-4701-B9CC-C880496F3603}"/>
    <hyperlink ref="I1031" r:id="rId642" display="https://udistritaleduco-my.sharepoint.com/:x:/g/personal/efrodriguezr_udistrital_edu_co/IQCr0Cv_Vi5wRYq2HbzbJMB4Afj79GSaz7budUikHppbEFA?e=TdX8HI" xr:uid="{37FD1001-D505-4E42-BD4E-DBE97EBA61C4}"/>
    <hyperlink ref="I1032" r:id="rId643" display="https://udistritaleduco-my.sharepoint.com/:x:/g/personal/efrodriguezr_udistrital_edu_co/IQAGkXKX7XDnSJSHM-0lpo2LATh-e3GHQSApR0msdcPm6vA?e=oKudaU" xr:uid="{942824BD-DC7C-4073-BE0E-5F750E6B46B3}"/>
    <hyperlink ref="I1033" r:id="rId644" display="https://udistritaleduco-my.sharepoint.com/:x:/g/personal/efrodriguezr_udistrital_edu_co/IQAvje_qgJ_xQI21bUSPY5wgAakU9yLmy4SQTJOt-9uo57k?e=e9hxOV" xr:uid="{6FE3FF94-CF0B-4F3A-AAE2-A78EA5D05FC9}"/>
    <hyperlink ref="I1034" r:id="rId645" display="https://udistritaleduco-my.sharepoint.com/:x:/g/personal/efrodriguezr_udistrital_edu_co/IQDaUuCfX6VoRqsml9n_gWONAUVwytGwALnSjqSZSI3LeHk?e=ncZ5eI" xr:uid="{0694B302-5CA9-4606-8E46-08CCD6E73862}"/>
    <hyperlink ref="I1035" r:id="rId646" display="https://udistritaleduco-my.sharepoint.com/:x:/g/personal/efrodriguezr_udistrital_edu_co/IQCzIikWz-bzQaoMqbtb3m9WASE8TP86r6FT4TAiiyhjIXw?e=UImeYp" xr:uid="{0F2CB4F8-6787-44E5-B91E-57CFA60C8A4E}"/>
    <hyperlink ref="I1036" r:id="rId647" display="https://udistritaleduco-my.sharepoint.com/:x:/g/personal/efrodriguezr_udistrital_edu_co/IQD9idupq7GoQKRQJdqXAZWWASK8-jA3OZt3T1DmXByUu7Q?e=UT5ZDw" xr:uid="{F29BA5E6-6A4D-45A6-A991-084054EEFE8A}"/>
    <hyperlink ref="I1037" r:id="rId648" display="https://udistritaleduco-my.sharepoint.com/:x:/g/personal/efrodriguezr_udistrital_edu_co/IQCNL-K-MsYDQK7hosB1Ph4qAdGwydqitOmZtpfcO8cKJFA?e=TjNv3q" xr:uid="{1ABFA489-D87E-4CB2-98BB-815603E550E9}"/>
    <hyperlink ref="I1038" r:id="rId649" display="https://udistritaleduco-my.sharepoint.com/:x:/g/personal/efrodriguezr_udistrital_edu_co/IQAM323M2Y_tR6qAQw3nVGdUAT-RGRL7YfUJqikb-Cohvj4?e=CKKR0s" xr:uid="{6D52F442-BCDE-4160-B6E1-F19E4CF9B68A}"/>
    <hyperlink ref="I1039" r:id="rId650" display="https://udistritaleduco-my.sharepoint.com/:x:/g/personal/efrodriguezr_udistrital_edu_co/IQBFRRjZ2M_vRYXFSNWRveB5ARfTT2nriO3lmklaAKIshEk?e=hLtfef" xr:uid="{66F6F3FD-F6BB-4B23-ABB9-655BC5A85922}"/>
    <hyperlink ref="I1040" r:id="rId651" display="https://udistritaleduco-my.sharepoint.com/:x:/g/personal/efrodriguezr_udistrital_edu_co/IQCNrjPg4fkRRb9QPZUifl23AaaJjtck7X06MWPwpFI3GHs?e=1LSz1L" xr:uid="{85C062A0-5092-42B4-9B92-DE4CD7C9EFA8}"/>
    <hyperlink ref="I1041" r:id="rId652" display="https://udistritaleduco-my.sharepoint.com/:x:/g/personal/efrodriguezr_udistrital_edu_co/IQDd4gBujupHSaH55rYlsCZUAR2fLdEz4sUrO7h2RVdW8HU?e=cKykNR" xr:uid="{BE0AEC79-F0B9-4669-8F37-6DCA241431DA}"/>
    <hyperlink ref="I1042" r:id="rId653" display="https://udistritaleduco-my.sharepoint.com/:x:/g/personal/efrodriguezr_udistrital_edu_co/IQCXnkg0SnajQpdp3Q8XI09HAWiL6tJnUkdqfvnhRH-4t7c?e=CLXObY" xr:uid="{6FFD9ED2-7AAD-4D78-8621-E90147F2ACD8}"/>
    <hyperlink ref="I996" r:id="rId654" display="https://udistritaleduco-my.sharepoint.com/:x:/g/personal/efrodriguezr_udistrital_edu_co/IQDNo3iXoKbFRrJ4y0vvANlhAX1tdvnjneEjhSfqpF6YUy4?e=IJjRX8" xr:uid="{4D22E6AF-C49C-4DE2-B912-74C519BCF44A}"/>
    <hyperlink ref="I997" r:id="rId655" display="https://udistritaleduco-my.sharepoint.com/:x:/g/personal/efrodriguezr_udistrital_edu_co/IQCB1uKyvV-VSZM1rfjlL7aaAdbTBCMTRM5SqCUZLVKSxSk?e=KLxas6" xr:uid="{425C95CF-700B-46FF-BAA6-0BEA00EF5261}"/>
    <hyperlink ref="I999" r:id="rId656" display="https://udistritaleduco-my.sharepoint.com/:x:/g/personal/efrodriguezr_udistrital_edu_co/IQDzrpsTbTyLTp3VkPHpgygsASlN_X5VQsuvtnVezjvCYqg?e=DntR8G" xr:uid="{844E639C-9B1D-4BC5-B6CA-FE3AD10E102A}"/>
    <hyperlink ref="I1000" r:id="rId657" display="https://udistritaleduco-my.sharepoint.com/:x:/g/personal/efrodriguezr_udistrital_edu_co/IQAo-PI_YhaaTYtkL1cTXifDAePYj1KGT10FuxbidEI_yws?e=iCL9UW" xr:uid="{31406587-B91E-405D-AEE5-B4DBB299AE90}"/>
    <hyperlink ref="I1001" r:id="rId658" display="https://udistritaleduco-my.sharepoint.com/:x:/g/personal/efrodriguezr_udistrital_edu_co/IQCDGoukqIqKQZlWPUOgOJofASHSxa0xDiDHne6EazQWY-E?e=gO3swP" xr:uid="{B475BB3C-464D-4CC1-9C65-1099034314D0}"/>
    <hyperlink ref="I1002" r:id="rId659" xr:uid="{C692F2CB-0891-474A-BEF7-508651284659}"/>
    <hyperlink ref="I1003" r:id="rId660" display="https://udistritaleduco-my.sharepoint.com/:x:/g/personal/efrodriguezr_udistrital_edu_co/IQAmJcdQVgTnQYVIfYK87-8EAUjP_HSjkIcHlJvixloQuiE?e=ICKGH0" xr:uid="{5D9D45A5-D23B-43DC-B8B5-477461777741}"/>
    <hyperlink ref="I1004" r:id="rId661" display="https://udistritaleduco-my.sharepoint.com/:x:/g/personal/efrodriguezr_udistrital_edu_co/IQCsIPq_yt_6So3-zR6OH4LTAVnaoz4IkW24fkHuqHpIgWQ?e=u4aCOU" xr:uid="{9FC34135-5E9D-41DA-A6B2-0BBC65A4BADF}"/>
    <hyperlink ref="I1005" r:id="rId662" display="https://udistritaleduco-my.sharepoint.com/:x:/g/personal/efrodriguezr_udistrital_edu_co/IQAR9D1DZxDASamSUfR1tEayAWY2yEypeyqz0BmWxB5Yjow?e=uhhb1c" xr:uid="{61C35A47-9A81-4F45-B3ED-0B7B5CA0273F}"/>
    <hyperlink ref="I1006" r:id="rId663" display="https://udistritaleduco-my.sharepoint.com/:x:/g/personal/efrodriguezr_udistrital_edu_co/IQAmS7bdM280SbmLQPKi_YKFAVbpLLnd16A8zqKy8U8Q4qE?e=XMS3Rx" xr:uid="{97C58F84-7F21-4C21-8056-B4F9D2302122}"/>
    <hyperlink ref="I1007" r:id="rId664" display="https://udistritaleduco-my.sharepoint.com/:x:/g/personal/efrodriguezr_udistrital_edu_co/IQCr0Cv_Vi5wRYq2HbzbJMB4Afj79GSaz7budUikHppbEFA?e=TdX8HI" xr:uid="{2AADBA09-E8E4-49BE-915C-71E9AC2609CD}"/>
    <hyperlink ref="I1008" r:id="rId665" display="https://udistritaleduco-my.sharepoint.com/:x:/g/personal/efrodriguezr_udistrital_edu_co/IQAGkXKX7XDnSJSHM-0lpo2LATh-e3GHQSApR0msdcPm6vA?e=oKudaU" xr:uid="{9A18652F-4148-47A9-9F3E-9BAA540A5228}"/>
    <hyperlink ref="I1009" r:id="rId666" display="https://udistritaleduco-my.sharepoint.com/:x:/g/personal/efrodriguezr_udistrital_edu_co/IQAvje_qgJ_xQI21bUSPY5wgAakU9yLmy4SQTJOt-9uo57k?e=e9hxOV" xr:uid="{C77EB748-29CB-4B39-AE74-6786C819A1D6}"/>
    <hyperlink ref="I1010" r:id="rId667" display="https://udistritaleduco-my.sharepoint.com/:x:/g/personal/efrodriguezr_udistrital_edu_co/IQDaUuCfX6VoRqsml9n_gWONAUVwytGwALnSjqSZSI3LeHk?e=ncZ5eI" xr:uid="{57BC994A-60D1-491E-94C9-D234BBFFB14E}"/>
    <hyperlink ref="I1011" r:id="rId668" display="https://udistritaleduco-my.sharepoint.com/:x:/g/personal/efrodriguezr_udistrital_edu_co/IQCzIikWz-bzQaoMqbtb3m9WASE8TP86r6FT4TAiiyhjIXw?e=UImeYp" xr:uid="{40BEA889-A0B7-443B-AFFF-76EB6778583B}"/>
    <hyperlink ref="I1012" r:id="rId669" display="https://udistritaleduco-my.sharepoint.com/:x:/g/personal/efrodriguezr_udistrital_edu_co/IQD9idupq7GoQKRQJdqXAZWWASK8-jA3OZt3T1DmXByUu7Q?e=UT5ZDw" xr:uid="{5953C178-824B-49A4-AA5F-3EF109EACCC6}"/>
    <hyperlink ref="I1013" r:id="rId670" display="https://udistritaleduco-my.sharepoint.com/:x:/g/personal/efrodriguezr_udistrital_edu_co/IQCNL-K-MsYDQK7hosB1Ph4qAdGwydqitOmZtpfcO8cKJFA?e=TjNv3q" xr:uid="{9FE35B08-523D-4DD3-BB44-3E7A7BE68D9C}"/>
    <hyperlink ref="I1014" r:id="rId671" display="https://udistritaleduco-my.sharepoint.com/:x:/g/personal/efrodriguezr_udistrital_edu_co/IQAM323M2Y_tR6qAQw3nVGdUAT-RGRL7YfUJqikb-Cohvj4?e=CKKR0s" xr:uid="{485D1515-F1E1-4460-8D75-2B1E0EF4FF34}"/>
    <hyperlink ref="I1015" r:id="rId672" display="https://udistritaleduco-my.sharepoint.com/:x:/g/personal/efrodriguezr_udistrital_edu_co/IQBFRRjZ2M_vRYXFSNWRveB5ARfTT2nriO3lmklaAKIshEk?e=hLtfef" xr:uid="{1AC94805-50A0-4F2B-81CC-08E3ECCAF55A}"/>
    <hyperlink ref="I1016" r:id="rId673" display="https://udistritaleduco-my.sharepoint.com/:x:/g/personal/efrodriguezr_udistrital_edu_co/IQCNrjPg4fkRRb9QPZUifl23AaaJjtck7X06MWPwpFI3GHs?e=1LSz1L" xr:uid="{D15E5B1F-D3E8-4875-9166-E6F501D20C18}"/>
    <hyperlink ref="I1017" r:id="rId674" display="https://udistritaleduco-my.sharepoint.com/:x:/g/personal/efrodriguezr_udistrital_edu_co/IQDd4gBujupHSaH55rYlsCZUAR2fLdEz4sUrO7h2RVdW8HU?e=cKykNR" xr:uid="{C56E9C9B-3C7D-4982-B12C-D461BF646485}"/>
    <hyperlink ref="I1018" r:id="rId675" display="https://udistritaleduco-my.sharepoint.com/:x:/g/personal/efrodriguezr_udistrital_edu_co/IQCXnkg0SnajQpdp3Q8XI09HAWiL6tJnUkdqfvnhRH-4t7c?e=CLXObY" xr:uid="{99828ACB-08D1-4015-9E85-7B404545D953}"/>
    <hyperlink ref="I972" r:id="rId676" display="https://udistritaleduco-my.sharepoint.com/:x:/g/personal/efrodriguezr_udistrital_edu_co/IQDNo3iXoKbFRrJ4y0vvANlhAX1tdvnjneEjhSfqpF6YUy4?e=IJjRX8" xr:uid="{5DF0CBAC-6E53-4734-B088-F9DF04924F6B}"/>
    <hyperlink ref="I973" r:id="rId677" display="https://udistritaleduco-my.sharepoint.com/:x:/g/personal/efrodriguezr_udistrital_edu_co/IQCB1uKyvV-VSZM1rfjlL7aaAdbTBCMTRM5SqCUZLVKSxSk?e=KLxas6" xr:uid="{06FD0457-1E5B-4F80-8B06-5C87D6DAD64B}"/>
    <hyperlink ref="I975" r:id="rId678" display="https://udistritaleduco-my.sharepoint.com/:x:/g/personal/efrodriguezr_udistrital_edu_co/IQDzrpsTbTyLTp3VkPHpgygsASlN_X5VQsuvtnVezjvCYqg?e=DntR8G" xr:uid="{D908595E-1628-42C8-8E0E-7D77F11C155D}"/>
    <hyperlink ref="I976" r:id="rId679" display="https://udistritaleduco-my.sharepoint.com/:x:/g/personal/efrodriguezr_udistrital_edu_co/IQAo-PI_YhaaTYtkL1cTXifDAePYj1KGT10FuxbidEI_yws?e=iCL9UW" xr:uid="{5C178C89-ECFF-4F66-979B-832BF8F7EDBA}"/>
    <hyperlink ref="I977" r:id="rId680" display="https://udistritaleduco-my.sharepoint.com/:x:/g/personal/efrodriguezr_udistrital_edu_co/IQCDGoukqIqKQZlWPUOgOJofASHSxa0xDiDHne6EazQWY-E?e=gO3swP" xr:uid="{5349D3DB-419C-4D64-877C-FBDAB0C48B2E}"/>
    <hyperlink ref="I978" r:id="rId681" xr:uid="{2B2DEC6C-53D0-4CA0-9D63-5B7795D2FECE}"/>
    <hyperlink ref="I979" r:id="rId682" display="https://udistritaleduco-my.sharepoint.com/:x:/g/personal/efrodriguezr_udistrital_edu_co/IQAmJcdQVgTnQYVIfYK87-8EAUjP_HSjkIcHlJvixloQuiE?e=ICKGH0" xr:uid="{F1C544DC-E5B9-4F88-84B3-EEBAA07BF27F}"/>
    <hyperlink ref="I980" r:id="rId683" display="https://udistritaleduco-my.sharepoint.com/:x:/g/personal/efrodriguezr_udistrital_edu_co/IQCsIPq_yt_6So3-zR6OH4LTAVnaoz4IkW24fkHuqHpIgWQ?e=u4aCOU" xr:uid="{10F3BB0D-81F5-4D4B-8C7E-51C98DA7B0FA}"/>
    <hyperlink ref="I981" r:id="rId684" display="https://udistritaleduco-my.sharepoint.com/:x:/g/personal/efrodriguezr_udistrital_edu_co/IQAR9D1DZxDASamSUfR1tEayAWY2yEypeyqz0BmWxB5Yjow?e=uhhb1c" xr:uid="{6834AC02-718F-4CAC-A2FF-AF88F2C87AF9}"/>
    <hyperlink ref="I982" r:id="rId685" display="https://udistritaleduco-my.sharepoint.com/:x:/g/personal/efrodriguezr_udistrital_edu_co/IQAmS7bdM280SbmLQPKi_YKFAVbpLLnd16A8zqKy8U8Q4qE?e=XMS3Rx" xr:uid="{30118538-9D24-45B9-9BC6-2CAC0B6315A2}"/>
    <hyperlink ref="I983" r:id="rId686" display="https://udistritaleduco-my.sharepoint.com/:x:/g/personal/efrodriguezr_udistrital_edu_co/IQCr0Cv_Vi5wRYq2HbzbJMB4Afj79GSaz7budUikHppbEFA?e=TdX8HI" xr:uid="{2A9D4E2B-3599-4BAB-AFC4-07862619EED0}"/>
    <hyperlink ref="I984" r:id="rId687" display="https://udistritaleduco-my.sharepoint.com/:x:/g/personal/efrodriguezr_udistrital_edu_co/IQAGkXKX7XDnSJSHM-0lpo2LATh-e3GHQSApR0msdcPm6vA?e=oKudaU" xr:uid="{EE80A765-F395-4224-98CA-3156BB766E01}"/>
    <hyperlink ref="I985" r:id="rId688" display="https://udistritaleduco-my.sharepoint.com/:x:/g/personal/efrodriguezr_udistrital_edu_co/IQAvje_qgJ_xQI21bUSPY5wgAakU9yLmy4SQTJOt-9uo57k?e=e9hxOV" xr:uid="{44068248-ED48-4DC9-A8C0-820D12332F8E}"/>
    <hyperlink ref="I986" r:id="rId689" display="https://udistritaleduco-my.sharepoint.com/:x:/g/personal/efrodriguezr_udistrital_edu_co/IQDaUuCfX6VoRqsml9n_gWONAUVwytGwALnSjqSZSI3LeHk?e=ncZ5eI" xr:uid="{FACC202B-3CEA-4FC8-80A6-604B47F299FC}"/>
    <hyperlink ref="I987" r:id="rId690" display="https://udistritaleduco-my.sharepoint.com/:x:/g/personal/efrodriguezr_udistrital_edu_co/IQCzIikWz-bzQaoMqbtb3m9WASE8TP86r6FT4TAiiyhjIXw?e=UImeYp" xr:uid="{8D8B8C67-8C10-47EE-A6FB-71107DEA6689}"/>
    <hyperlink ref="I988" r:id="rId691" display="https://udistritaleduco-my.sharepoint.com/:x:/g/personal/efrodriguezr_udistrital_edu_co/IQD9idupq7GoQKRQJdqXAZWWASK8-jA3OZt3T1DmXByUu7Q?e=UT5ZDw" xr:uid="{950416CF-1043-4B2B-8EF9-39003FB05491}"/>
    <hyperlink ref="I989" r:id="rId692" display="https://udistritaleduco-my.sharepoint.com/:x:/g/personal/efrodriguezr_udistrital_edu_co/IQCNL-K-MsYDQK7hosB1Ph4qAdGwydqitOmZtpfcO8cKJFA?e=TjNv3q" xr:uid="{C6E0F128-C469-4E59-8DC3-9BFA6D911C5B}"/>
    <hyperlink ref="I990" r:id="rId693" display="https://udistritaleduco-my.sharepoint.com/:x:/g/personal/efrodriguezr_udistrital_edu_co/IQAM323M2Y_tR6qAQw3nVGdUAT-RGRL7YfUJqikb-Cohvj4?e=CKKR0s" xr:uid="{66F9A9C0-CFF4-4787-B17E-B7B6A46EBF12}"/>
    <hyperlink ref="I991" r:id="rId694" display="https://udistritaleduco-my.sharepoint.com/:x:/g/personal/efrodriguezr_udistrital_edu_co/IQBFRRjZ2M_vRYXFSNWRveB5ARfTT2nriO3lmklaAKIshEk?e=hLtfef" xr:uid="{28A28827-BB7B-40C0-8960-DD75BD7CFF07}"/>
    <hyperlink ref="I992" r:id="rId695" display="https://udistritaleduco-my.sharepoint.com/:x:/g/personal/efrodriguezr_udistrital_edu_co/IQCNrjPg4fkRRb9QPZUifl23AaaJjtck7X06MWPwpFI3GHs?e=1LSz1L" xr:uid="{7A5677F7-3D60-4380-B177-6594325A442C}"/>
    <hyperlink ref="I993" r:id="rId696" display="https://udistritaleduco-my.sharepoint.com/:x:/g/personal/efrodriguezr_udistrital_edu_co/IQDd4gBujupHSaH55rYlsCZUAR2fLdEz4sUrO7h2RVdW8HU?e=cKykNR" xr:uid="{8A93F9AE-E270-460B-8CD4-D85B6207E564}"/>
    <hyperlink ref="I994" r:id="rId697" display="https://udistritaleduco-my.sharepoint.com/:x:/g/personal/efrodriguezr_udistrital_edu_co/IQCXnkg0SnajQpdp3Q8XI09HAWiL6tJnUkdqfvnhRH-4t7c?e=CLXObY" xr:uid="{A7EB9A7D-6899-4793-9FA4-E9E9D4F71B65}"/>
    <hyperlink ref="I948" r:id="rId698" display="https://udistritaleduco-my.sharepoint.com/:x:/g/personal/efrodriguezr_udistrital_edu_co/IQDNo3iXoKbFRrJ4y0vvANlhAX1tdvnjneEjhSfqpF6YUy4?e=IJjRX8" xr:uid="{266D618E-5786-4AEE-8395-FD44CCE3AAD3}"/>
    <hyperlink ref="I949" r:id="rId699" display="https://udistritaleduco-my.sharepoint.com/:x:/g/personal/efrodriguezr_udistrital_edu_co/IQCB1uKyvV-VSZM1rfjlL7aaAdbTBCMTRM5SqCUZLVKSxSk?e=KLxas6" xr:uid="{1EA9E072-9C2A-4681-A900-F9C8EA3ABD71}"/>
    <hyperlink ref="I951" r:id="rId700" display="https://udistritaleduco-my.sharepoint.com/:x:/g/personal/efrodriguezr_udistrital_edu_co/IQDzrpsTbTyLTp3VkPHpgygsASlN_X5VQsuvtnVezjvCYqg?e=DntR8G" xr:uid="{68383D03-0641-415E-8F2A-4930B8EFECB7}"/>
    <hyperlink ref="I952" r:id="rId701" display="https://udistritaleduco-my.sharepoint.com/:x:/g/personal/efrodriguezr_udistrital_edu_co/IQAo-PI_YhaaTYtkL1cTXifDAePYj1KGT10FuxbidEI_yws?e=iCL9UW" xr:uid="{77066C1E-171E-4DA1-9C8A-0E9F8A192F07}"/>
    <hyperlink ref="I953" r:id="rId702" display="https://udistritaleduco-my.sharepoint.com/:x:/g/personal/efrodriguezr_udistrital_edu_co/IQCDGoukqIqKQZlWPUOgOJofASHSxa0xDiDHne6EazQWY-E?e=gO3swP" xr:uid="{FA999503-9BEC-4D41-A1AA-70203DC23B6A}"/>
    <hyperlink ref="I954" r:id="rId703" xr:uid="{058A472F-0BF4-4FD5-B8F5-48242356770B}"/>
    <hyperlink ref="I955" r:id="rId704" display="https://udistritaleduco-my.sharepoint.com/:x:/g/personal/efrodriguezr_udistrital_edu_co/IQAmJcdQVgTnQYVIfYK87-8EAUjP_HSjkIcHlJvixloQuiE?e=ICKGH0" xr:uid="{28C0861F-EE0F-4511-94D5-5E7142141D3E}"/>
    <hyperlink ref="I956" r:id="rId705" display="https://udistritaleduco-my.sharepoint.com/:x:/g/personal/efrodriguezr_udistrital_edu_co/IQCsIPq_yt_6So3-zR6OH4LTAVnaoz4IkW24fkHuqHpIgWQ?e=u4aCOU" xr:uid="{84B246E6-3BA7-4238-AC29-28BFCD6EC3FF}"/>
    <hyperlink ref="I957" r:id="rId706" display="https://udistritaleduco-my.sharepoint.com/:x:/g/personal/efrodriguezr_udistrital_edu_co/IQAR9D1DZxDASamSUfR1tEayAWY2yEypeyqz0BmWxB5Yjow?e=uhhb1c" xr:uid="{9D33B159-DC8A-49B7-B1CA-E50D5E5D62B6}"/>
    <hyperlink ref="I958" r:id="rId707" display="https://udistritaleduco-my.sharepoint.com/:x:/g/personal/efrodriguezr_udistrital_edu_co/IQAmS7bdM280SbmLQPKi_YKFAVbpLLnd16A8zqKy8U8Q4qE?e=XMS3Rx" xr:uid="{3B211E54-045F-45C7-83E1-C1E87C52960D}"/>
    <hyperlink ref="I959" r:id="rId708" display="https://udistritaleduco-my.sharepoint.com/:x:/g/personal/efrodriguezr_udistrital_edu_co/IQCr0Cv_Vi5wRYq2HbzbJMB4Afj79GSaz7budUikHppbEFA?e=TdX8HI" xr:uid="{A13BC5F2-6A79-4B94-8EA7-E76ACE6A99A9}"/>
    <hyperlink ref="I960" r:id="rId709" display="https://udistritaleduco-my.sharepoint.com/:x:/g/personal/efrodriguezr_udistrital_edu_co/IQAGkXKX7XDnSJSHM-0lpo2LATh-e3GHQSApR0msdcPm6vA?e=oKudaU" xr:uid="{CA4BA300-E730-42E0-AAFA-5F055472689F}"/>
    <hyperlink ref="I961" r:id="rId710" display="https://udistritaleduco-my.sharepoint.com/:x:/g/personal/efrodriguezr_udistrital_edu_co/IQAvje_qgJ_xQI21bUSPY5wgAakU9yLmy4SQTJOt-9uo57k?e=e9hxOV" xr:uid="{24D67DF8-3731-4F7F-9EC7-D4737B48638C}"/>
    <hyperlink ref="I962" r:id="rId711" display="https://udistritaleduco-my.sharepoint.com/:x:/g/personal/efrodriguezr_udistrital_edu_co/IQDaUuCfX6VoRqsml9n_gWONAUVwytGwALnSjqSZSI3LeHk?e=ncZ5eI" xr:uid="{8E342B2E-1DB2-4573-8554-8DAB4C621540}"/>
    <hyperlink ref="I963" r:id="rId712" display="https://udistritaleduco-my.sharepoint.com/:x:/g/personal/efrodriguezr_udistrital_edu_co/IQCzIikWz-bzQaoMqbtb3m9WASE8TP86r6FT4TAiiyhjIXw?e=UImeYp" xr:uid="{92E3A567-744D-4CE2-8ED2-8721979C3696}"/>
    <hyperlink ref="I964" r:id="rId713" display="https://udistritaleduco-my.sharepoint.com/:x:/g/personal/efrodriguezr_udistrital_edu_co/IQD9idupq7GoQKRQJdqXAZWWASK8-jA3OZt3T1DmXByUu7Q?e=UT5ZDw" xr:uid="{0C6AB7DF-81BE-42E3-B935-4F515E297EA8}"/>
    <hyperlink ref="I965" r:id="rId714" display="https://udistritaleduco-my.sharepoint.com/:x:/g/personal/efrodriguezr_udistrital_edu_co/IQCNL-K-MsYDQK7hosB1Ph4qAdGwydqitOmZtpfcO8cKJFA?e=TjNv3q" xr:uid="{B5101E5E-4157-4C16-955E-6A932E6197F4}"/>
    <hyperlink ref="I966" r:id="rId715" display="https://udistritaleduco-my.sharepoint.com/:x:/g/personal/efrodriguezr_udistrital_edu_co/IQAM323M2Y_tR6qAQw3nVGdUAT-RGRL7YfUJqikb-Cohvj4?e=CKKR0s" xr:uid="{56A68D10-D5D6-498B-9F6B-BFCB2C0C273F}"/>
    <hyperlink ref="I967" r:id="rId716" display="https://udistritaleduco-my.sharepoint.com/:x:/g/personal/efrodriguezr_udistrital_edu_co/IQBFRRjZ2M_vRYXFSNWRveB5ARfTT2nriO3lmklaAKIshEk?e=hLtfef" xr:uid="{04B9AF9C-22FD-49D4-B3D8-FC935852B040}"/>
    <hyperlink ref="I968" r:id="rId717" display="https://udistritaleduco-my.sharepoint.com/:x:/g/personal/efrodriguezr_udistrital_edu_co/IQCNrjPg4fkRRb9QPZUifl23AaaJjtck7X06MWPwpFI3GHs?e=1LSz1L" xr:uid="{97D98FD3-6B5E-4F0B-8AF4-317993C94F13}"/>
    <hyperlink ref="I969" r:id="rId718" display="https://udistritaleduco-my.sharepoint.com/:x:/g/personal/efrodriguezr_udistrital_edu_co/IQDd4gBujupHSaH55rYlsCZUAR2fLdEz4sUrO7h2RVdW8HU?e=cKykNR" xr:uid="{6D4D3A26-0EE7-4D49-92D6-4BFB0E712EB4}"/>
    <hyperlink ref="I970" r:id="rId719" display="https://udistritaleduco-my.sharepoint.com/:x:/g/personal/efrodriguezr_udistrital_edu_co/IQCXnkg0SnajQpdp3Q8XI09HAWiL6tJnUkdqfvnhRH-4t7c?e=CLXObY" xr:uid="{B2268070-A829-4431-A486-1F7814BF7208}"/>
    <hyperlink ref="I924" r:id="rId720" display="https://udistritaleduco-my.sharepoint.com/:x:/g/personal/efrodriguezr_udistrital_edu_co/IQDNo3iXoKbFRrJ4y0vvANlhAX1tdvnjneEjhSfqpF6YUy4?e=IJjRX8" xr:uid="{22973DFE-BC5B-43FE-AB9F-F70542D8A5C4}"/>
    <hyperlink ref="I925" r:id="rId721" display="https://udistritaleduco-my.sharepoint.com/:x:/g/personal/efrodriguezr_udistrital_edu_co/IQCB1uKyvV-VSZM1rfjlL7aaAdbTBCMTRM5SqCUZLVKSxSk?e=KLxas6" xr:uid="{02524BBD-9135-4FE4-B13C-0BD7C76FB5A0}"/>
    <hyperlink ref="I927" r:id="rId722" display="https://udistritaleduco-my.sharepoint.com/:x:/g/personal/efrodriguezr_udistrital_edu_co/IQDzrpsTbTyLTp3VkPHpgygsASlN_X5VQsuvtnVezjvCYqg?e=DntR8G" xr:uid="{EE0AC053-BDBF-4589-B017-1AA04ADC119E}"/>
    <hyperlink ref="I928" r:id="rId723" display="https://udistritaleduco-my.sharepoint.com/:x:/g/personal/efrodriguezr_udistrital_edu_co/IQAo-PI_YhaaTYtkL1cTXifDAePYj1KGT10FuxbidEI_yws?e=iCL9UW" xr:uid="{D6860CA3-55A5-4FDC-AD4E-AC957065D149}"/>
    <hyperlink ref="I929" r:id="rId724" display="https://udistritaleduco-my.sharepoint.com/:x:/g/personal/efrodriguezr_udistrital_edu_co/IQCDGoukqIqKQZlWPUOgOJofASHSxa0xDiDHne6EazQWY-E?e=gO3swP" xr:uid="{5ED43453-B64E-49E1-A64F-B97F9B77E5B7}"/>
    <hyperlink ref="I930" r:id="rId725" xr:uid="{76456585-FA53-46ED-80BB-F3F5E6F60556}"/>
    <hyperlink ref="I931" r:id="rId726" display="https://udistritaleduco-my.sharepoint.com/:x:/g/personal/efrodriguezr_udistrital_edu_co/IQAmJcdQVgTnQYVIfYK87-8EAUjP_HSjkIcHlJvixloQuiE?e=ICKGH0" xr:uid="{EAB1C29D-E21C-4DB7-AE9A-F50B2EE2D435}"/>
    <hyperlink ref="I932" r:id="rId727" display="https://udistritaleduco-my.sharepoint.com/:x:/g/personal/efrodriguezr_udistrital_edu_co/IQCsIPq_yt_6So3-zR6OH4LTAVnaoz4IkW24fkHuqHpIgWQ?e=u4aCOU" xr:uid="{91EE0BC4-B226-49A5-B5A9-AAFB9EDB110C}"/>
    <hyperlink ref="I933" r:id="rId728" display="https://udistritaleduco-my.sharepoint.com/:x:/g/personal/efrodriguezr_udistrital_edu_co/IQAR9D1DZxDASamSUfR1tEayAWY2yEypeyqz0BmWxB5Yjow?e=uhhb1c" xr:uid="{77829246-FB5D-424E-A8F3-94DB4809ACFD}"/>
    <hyperlink ref="I934" r:id="rId729" display="https://udistritaleduco-my.sharepoint.com/:x:/g/personal/efrodriguezr_udistrital_edu_co/IQAmS7bdM280SbmLQPKi_YKFAVbpLLnd16A8zqKy8U8Q4qE?e=XMS3Rx" xr:uid="{F915FD92-7514-4C9C-962D-154B93D20658}"/>
    <hyperlink ref="I935" r:id="rId730" display="https://udistritaleduco-my.sharepoint.com/:x:/g/personal/efrodriguezr_udistrital_edu_co/IQCr0Cv_Vi5wRYq2HbzbJMB4Afj79GSaz7budUikHppbEFA?e=TdX8HI" xr:uid="{4EE241EA-0D85-40A4-BBB9-63D9B5CF96FE}"/>
    <hyperlink ref="I936" r:id="rId731" display="https://udistritaleduco-my.sharepoint.com/:x:/g/personal/efrodriguezr_udistrital_edu_co/IQAGkXKX7XDnSJSHM-0lpo2LATh-e3GHQSApR0msdcPm6vA?e=oKudaU" xr:uid="{9B1ED96E-99EB-44AB-82C8-539D9C53458C}"/>
    <hyperlink ref="I937" r:id="rId732" display="https://udistritaleduco-my.sharepoint.com/:x:/g/personal/efrodriguezr_udistrital_edu_co/IQAvje_qgJ_xQI21bUSPY5wgAakU9yLmy4SQTJOt-9uo57k?e=e9hxOV" xr:uid="{70C276DE-7DA4-4324-92CB-FF5907DFFFD5}"/>
    <hyperlink ref="I938" r:id="rId733" display="https://udistritaleduco-my.sharepoint.com/:x:/g/personal/efrodriguezr_udistrital_edu_co/IQDaUuCfX6VoRqsml9n_gWONAUVwytGwALnSjqSZSI3LeHk?e=ncZ5eI" xr:uid="{95622C43-C791-4F5D-ACC0-23A10848672D}"/>
    <hyperlink ref="I939" r:id="rId734" display="https://udistritaleduco-my.sharepoint.com/:x:/g/personal/efrodriguezr_udistrital_edu_co/IQCzIikWz-bzQaoMqbtb3m9WASE8TP86r6FT4TAiiyhjIXw?e=UImeYp" xr:uid="{1F488DE0-80CF-4743-A550-BA22BAD06C4F}"/>
    <hyperlink ref="I940" r:id="rId735" display="https://udistritaleduco-my.sharepoint.com/:x:/g/personal/efrodriguezr_udistrital_edu_co/IQD9idupq7GoQKRQJdqXAZWWASK8-jA3OZt3T1DmXByUu7Q?e=UT5ZDw" xr:uid="{BF4F3DF8-E518-4276-B502-FA36A5D0BCF9}"/>
    <hyperlink ref="I941" r:id="rId736" display="https://udistritaleduco-my.sharepoint.com/:x:/g/personal/efrodriguezr_udistrital_edu_co/IQCNL-K-MsYDQK7hosB1Ph4qAdGwydqitOmZtpfcO8cKJFA?e=TjNv3q" xr:uid="{93039A07-CC24-4E8E-8DB7-AAF1046FFB36}"/>
    <hyperlink ref="I942" r:id="rId737" display="https://udistritaleduco-my.sharepoint.com/:x:/g/personal/efrodriguezr_udistrital_edu_co/IQAM323M2Y_tR6qAQw3nVGdUAT-RGRL7YfUJqikb-Cohvj4?e=CKKR0s" xr:uid="{69CF6D25-A373-4C31-B7F8-F7DD5364BEEA}"/>
    <hyperlink ref="I943" r:id="rId738" display="https://udistritaleduco-my.sharepoint.com/:x:/g/personal/efrodriguezr_udistrital_edu_co/IQBFRRjZ2M_vRYXFSNWRveB5ARfTT2nriO3lmklaAKIshEk?e=hLtfef" xr:uid="{99DAC9AF-0B54-48E9-9401-72B165463928}"/>
    <hyperlink ref="I944" r:id="rId739" display="https://udistritaleduco-my.sharepoint.com/:x:/g/personal/efrodriguezr_udistrital_edu_co/IQCNrjPg4fkRRb9QPZUifl23AaaJjtck7X06MWPwpFI3GHs?e=1LSz1L" xr:uid="{54CEFBD5-34DD-4A31-BB71-CF2626DF7F90}"/>
    <hyperlink ref="I945" r:id="rId740" display="https://udistritaleduco-my.sharepoint.com/:x:/g/personal/efrodriguezr_udistrital_edu_co/IQDd4gBujupHSaH55rYlsCZUAR2fLdEz4sUrO7h2RVdW8HU?e=cKykNR" xr:uid="{F6F5D43A-9585-429C-9077-4665BCA1BA83}"/>
    <hyperlink ref="I946" r:id="rId741" display="https://udistritaleduco-my.sharepoint.com/:x:/g/personal/efrodriguezr_udistrital_edu_co/IQCXnkg0SnajQpdp3Q8XI09HAWiL6tJnUkdqfvnhRH-4t7c?e=CLXObY" xr:uid="{6E5E1C88-0E00-4A46-90B1-07FF8FE08413}"/>
    <hyperlink ref="I903" r:id="rId742" xr:uid="{65CA370D-A7EA-4357-83B8-6F1BBB0166A2}"/>
    <hyperlink ref="I1142" r:id="rId743" display="https://udistritaleduco-my.sharepoint.com/:w:/g/personal/fisica_udistrital_edu_co/EYx3CLM4ixdcd_QRwGA4qDUBTEcooS8guhCtSRVqxD_kGQ?e=09vnnq" xr:uid="{86B5207E-3C13-44F1-BB27-7B8E4587DF0B}"/>
    <hyperlink ref="I1140" r:id="rId744" display="https://udistritaleduco-my.sharepoint.com/:w:/g/personal/fisica_udistrital_edu_co/ER6-ZLtC8h5cPOf0q9nYaKcBzSPQkXOxSO8pA0VDxPDARA?e=ct9RE4" xr:uid="{E2A997A6-5262-43A6-8AF7-F40301381551}"/>
    <hyperlink ref="I1143" r:id="rId745" display="https://udistritaleduco-my.sharepoint.com/:x:/g/personal/fisica_udistrital_edu_co/EXDDklhjJwZOlKOyfl_cAvcBFgkdQOkWg8PgFcIxU8JDKg?e=xBedSM" xr:uid="{1E14A2CD-BB9A-4583-A10C-6B3708D7C6FB}"/>
    <hyperlink ref="I1144" r:id="rId746" display="https://udistritaleduco-my.sharepoint.com/:w:/g/personal/fisica_udistrital_edu_co/EVdAef3a2uJe_tfrTeCi6M8Bd4JicNif-wqVrowRgni1Gw?e=ACSSJG" xr:uid="{1DCBF714-AEE1-4A42-B727-EEA1D1DAB909}"/>
    <hyperlink ref="I1141" r:id="rId747" display="https://udistritaleduco-my.sharepoint.com/:w:/g/personal/fisica_udistrital_edu_co/EV0h26IrdRRaNr7g997QPZ0BdHDt__kOth_duCgzONm3lA?e=jAKgWH" xr:uid="{3DB3C725-3912-4245-A0B2-61266ACA873B}"/>
    <hyperlink ref="I1145" r:id="rId748" display="https://udistritaleduco-my.sharepoint.com/:x:/g/personal/liceduhlc_udistrital_edu_co/EX4INY1MbQZHqYuo9-k5gwEByiykth-gas2nIuOFaCTzKw?e=pv10gC" xr:uid="{37FDB7AE-E0E5-426E-AC16-D08C9CF41371}"/>
    <hyperlink ref="I1146" r:id="rId749" xr:uid="{93B59172-10BA-4A3D-8E44-406C7D7F22C9}"/>
    <hyperlink ref="I1147" r:id="rId750" display="https://udistritaleduco-my.sharepoint.com/:x:/g/personal/liceduhlc_udistrital_edu_co/EXeAJGolPlFPn2wvFz9kmgsBOLTYU6lmJ5Ux2-OaGi2LLw?e=YtS9ox" xr:uid="{10D2EFC7-8CC0-4585-BBC4-76C7A4789CCD}"/>
    <hyperlink ref="I1148" r:id="rId751" display="https://udistritaleduco-my.sharepoint.com/:x:/g/personal/liceduhlc_udistrital_edu_co/EcEKWHi6whBDiazwbFjinvsBOqMs7FXmgXjSfCxR6HIpTA?e=9h3fGl" xr:uid="{4E7E102F-47A0-45B6-A2A6-4C31FA6493C5}"/>
    <hyperlink ref="I1149" r:id="rId752" display="https://udistritaleduco-my.sharepoint.com/:x:/g/personal/liceduhlc_udistrital_edu_co/EZ4JHJpFhT9Kt4tjSQpehvMBOyiorfWcGEqThf07WLrqdw?e=tcVRJY" xr:uid="{BDC027F6-9DFE-4955-842E-1954797B0217}"/>
    <hyperlink ref="I1150" r:id="rId753" display="https://udistritaleduco-my.sharepoint.com/:x:/g/personal/liceduhlc_udistrital_edu_co/ERlpn7HA0DtDkdrhsyuyx0ABaOMvdWaXM91W6hPQjZwmiw?e=ywTbjM" xr:uid="{0B08629C-E4A9-4CB1-826C-910121C14009}"/>
    <hyperlink ref="I1151" r:id="rId754" display="https://udistritaleduco-my.sharepoint.com/:x:/g/personal/liceduhlc_udistrital_edu_co/EYZpSzo1OZ1Ao3kc3XXbnwQBsg8InTO6iQneyOhUP8Dmog?e=fAIz2E" xr:uid="{BF051E7A-E3F8-4413-ACC3-89ACA45BB80D}"/>
    <hyperlink ref="I1152" r:id="rId755" display="https://udistritaleduco-my.sharepoint.com/:x:/g/personal/liceduhlc_udistrital_edu_co/ETyOeCgfMphBrvgsaGGA3ygBqHVmxEvE5SArc_cc1v73GQ?e=L8Jpfi" xr:uid="{9DAD194F-3E88-408C-9B02-6DB31F1D6714}"/>
    <hyperlink ref="I1153" r:id="rId756" display="https://udistritaleduco-my.sharepoint.com/:x:/g/personal/liceduhlc_udistrital_edu_co/EZFgmdbAfbxLu-zZ65DJdgEB1cjkivyAfFgoZUNaspU20w?e=1LSP37" xr:uid="{D58D16F8-C26E-45E2-A0F7-73EDC18ABF19}"/>
    <hyperlink ref="I1154" r:id="rId757" display="https://udistritaleduco-my.sharepoint.com/:x:/g/personal/liceduhlc_udistrital_edu_co/EYNXDuVMH3RLrUZhBKtKp1kBnTfKUwh-_n9YxO82zsy-oA?e=Lm7raN" xr:uid="{A81E5838-C479-467C-B62F-BC289350758F}"/>
    <hyperlink ref="I1156" r:id="rId758" xr:uid="{B9EF4A70-3460-4840-95C5-3596BA8F4453}"/>
    <hyperlink ref="I1158" r:id="rId759" display="https://udistritaleduco-my.sharepoint.com/:x:/g/personal/liceduhlc_udistrital_edu_co/EdqDQABVZ9hEkPUyA4cz_xwB0LdxlpCwMTNuTvyi4ZK6Mw?e=7apAF7" xr:uid="{EBAAAECB-BDE6-4792-BFD4-96C500600B03}"/>
    <hyperlink ref="I1160" r:id="rId760" display="https://udistritaleduco-my.sharepoint.com/:x:/g/personal/liceduhlc_udistrital_edu_co/EWKR04HSZxFGhApWzElcfKwBJy-4HIAG4qyhSdVEJr3jJg?e=Rdf6Kg" xr:uid="{34C2AE94-1F42-45C3-81A0-18947A6A9F95}"/>
    <hyperlink ref="I1161" r:id="rId761" display="https://udistritaleduco-my.sharepoint.com/:x:/g/personal/liceduhlc_udistrital_edu_co/EX6tpvqfCbhHgUZ2JrrOpK0Bt7DWkOBv692hp28wp4YgSQ?e=xXiyp8" xr:uid="{F9338C6A-8D50-426D-BECE-592F9DC6D965}"/>
    <hyperlink ref="I1162" r:id="rId762" display="https://udistritaleduco-my.sharepoint.com/:x:/g/personal/liceduhlc_udistrital_edu_co/EWTCXGhikSRDmH5pJ_k-8xABpjVMk1FwkJMPLfYaC3R2mA?e=eLgmxd" xr:uid="{853DFBB3-2172-4B7A-9E82-BCC6EF1652D5}"/>
    <hyperlink ref="I1155" r:id="rId763" display="https://udistritaleduco-my.sharepoint.com/:x:/g/personal/liceduhlc_udistrital_edu_co/EdzSGBW5lsdIk-4Ukb0AOpkBQu9-xA3tlIvi2cXD32kTNg?e=efmz2f" xr:uid="{41FFD472-29B4-4AF5-B0A7-A755D17FF50A}"/>
    <hyperlink ref="I1157" r:id="rId764" xr:uid="{8C91F159-2BFD-417E-91FD-766391C4C4E3}"/>
    <hyperlink ref="I1159" r:id="rId765" display="https://udistritaleduco-my.sharepoint.com/:x:/g/personal/liceduhlc_udistrital_edu_co/EZw85M5Kv29GqaQ-rcIoOFkBFTLnbezSDG54cleVPHlyPA?e=cdaqsU" xr:uid="{F7681931-A712-4A78-96BA-B5081F72AC04}"/>
    <hyperlink ref="I1163" r:id="rId766" xr:uid="{CD642FEB-8CB1-4BA6-A401-C18A21EBFD6F}"/>
    <hyperlink ref="I1164:I1199" r:id="rId767" display="https://ftecnologica.udistrital.edu.co/ingenieria-telematica/sites/ing-telematica/files/syllabus/2023-09/CONTENIDOS%20INGENIERIA%20231%20de%202012-3.pdf" xr:uid="{7B68015F-5DD9-4CA2-9DA7-4EB970B71D19}"/>
    <hyperlink ref="I1200" r:id="rId768" display="../../../../../../../:f:/g/personal/ingtopografica_udistrital_edu_co/Et-rDxGtucRCrG1nCnazcyMBh1xJ4sAk9J7Pxey8ABszcg?email=incoming-students%40udistrital.edu.co&amp;e=mkduJ2" xr:uid="{D117648F-7F57-40C2-A18E-0CAD59F1CB3A}"/>
    <hyperlink ref="I1201:I1211" r:id="rId769" display="../../../../../../../:f:/g/personal/ingtopografica_udistrital_edu_co/Et-rDxGtucRCrG1nCnazcyMBh1xJ4sAk9J7Pxey8ABszcg?email=incoming-students%40udistrital.edu.co&amp;e=mkduJ2" xr:uid="{5CD8E896-84AE-419D-8995-08F292FFE131}"/>
    <hyperlink ref="I1219" r:id="rId770" xr:uid="{D9558856-8D67-44A0-AA70-BCBD19D669AE}"/>
    <hyperlink ref="I1220:I1228" r:id="rId771" display="http://www1.udistrital.edu.co:8080/documents/14211/362c1040-fa58-477b-81c1-b1536865dedc" xr:uid="{DC0C42C2-7B53-428D-B78A-84E283A7A646}"/>
    <hyperlink ref="I1229" r:id="rId772" xr:uid="{CA63FCD0-4256-4E22-B768-069E38F9469C}"/>
    <hyperlink ref="I1230" r:id="rId773" xr:uid="{D8E0C870-6A0F-4D35-8BA6-5BA451451978}"/>
    <hyperlink ref="I1231" r:id="rId774" xr:uid="{B427BC32-135B-4EA4-A6DE-885663236DD0}"/>
    <hyperlink ref="I1232" r:id="rId775" xr:uid="{8CAF8EF4-8803-4CCF-BC15-FAC18332004B}"/>
    <hyperlink ref="I1233" r:id="rId776" xr:uid="{A84019D4-83AD-4E9E-9BF8-3FD71CCDC765}"/>
    <hyperlink ref="I1234" r:id="rId777" xr:uid="{CDDD27DB-A337-411A-9C08-3BF28331520A}"/>
    <hyperlink ref="I1235" r:id="rId778" xr:uid="{B49FED7F-5E96-4D68-B270-FCE9D8371168}"/>
    <hyperlink ref="I1236" r:id="rId779" xr:uid="{F76F4CB5-7521-4950-820A-6F7DE278FC7F}"/>
    <hyperlink ref="I1237" r:id="rId780" xr:uid="{A76EF2C2-5CD4-4AA0-9A68-21959016E1CF}"/>
    <hyperlink ref="I1238" r:id="rId781" xr:uid="{FED5D9D2-EAFF-4FF3-8430-369BA222832D}"/>
    <hyperlink ref="I1239" r:id="rId782" xr:uid="{AB1CD0F5-5918-468E-949A-CDC0F3480C6D}"/>
    <hyperlink ref="I1240" r:id="rId783" xr:uid="{0FA30959-3B0C-4A8E-9A05-1CBA70949E76}"/>
    <hyperlink ref="I1241" r:id="rId784" xr:uid="{D8D2C86E-E294-45BD-8412-58806C2A1F70}"/>
    <hyperlink ref="I1242" r:id="rId785" xr:uid="{225E312A-74F0-41E7-B7EF-AEF3DFEFADB9}"/>
    <hyperlink ref="I1243" r:id="rId786" xr:uid="{E73E1D63-7E5D-418B-99BA-CC8EE074AA18}"/>
    <hyperlink ref="I1244" r:id="rId787" xr:uid="{D90D4B73-ECE6-43AA-BB1B-DEC8F5250A66}"/>
    <hyperlink ref="I1245" r:id="rId788" xr:uid="{3C5A6ED6-C125-4BB1-9B64-E0988BB6C47E}"/>
    <hyperlink ref="I1246" r:id="rId789" xr:uid="{DC71BB59-6FF4-4859-9F37-A568701D8CEC}"/>
    <hyperlink ref="I1247" r:id="rId790" xr:uid="{00BE4AF2-8665-41C5-9BAD-E5766FE35C48}"/>
    <hyperlink ref="I1248" r:id="rId791" xr:uid="{D93DC894-E6D8-4CDC-80CF-C5AB8D09F001}"/>
    <hyperlink ref="I1249" r:id="rId792" xr:uid="{678C8C56-B8F0-4552-BCEE-265899AF392D}"/>
    <hyperlink ref="I1250" r:id="rId793" xr:uid="{6B93619F-3554-4963-A9DA-B995E0C930E5}"/>
    <hyperlink ref="I1251" r:id="rId794" xr:uid="{48438390-C420-4D21-BF42-CAC5640AEB95}"/>
    <hyperlink ref="I1252" r:id="rId795" xr:uid="{938D2AFB-C4C8-4544-A726-517026B2C3B9}"/>
    <hyperlink ref="I1253" r:id="rId796" xr:uid="{6E93CD0F-37C7-4686-8C45-1AB56A6F3A26}"/>
    <hyperlink ref="I1254" r:id="rId797" xr:uid="{C28B386D-6807-49F9-AB39-C1DC219B5D59}"/>
    <hyperlink ref="I1255" r:id="rId798" xr:uid="{978252B7-ECB8-454A-9B58-8680155D9302}"/>
    <hyperlink ref="I1256" r:id="rId799" xr:uid="{AEB96640-5504-4D64-B4E0-013495F6AEA8}"/>
    <hyperlink ref="I1257" r:id="rId800" xr:uid="{EF5F9933-3579-484A-A1B3-FE8BF55FAB36}"/>
    <hyperlink ref="I1258" r:id="rId801" xr:uid="{A8A0638B-A800-4246-9E42-408F0EE1E3A9}"/>
    <hyperlink ref="I1259" r:id="rId802" xr:uid="{D1FE44E3-F868-4C8F-A021-630EB21D4C23}"/>
    <hyperlink ref="I1260" r:id="rId803" xr:uid="{14E01120-A78F-41CA-94DB-1BA794C9A0E6}"/>
    <hyperlink ref="I1261" r:id="rId804" xr:uid="{1DC5DF8F-A711-4789-BDD2-938E144EB0AE}"/>
    <hyperlink ref="I1262" r:id="rId805" xr:uid="{98081E49-202E-4BEB-B755-6C4F4E11763E}"/>
    <hyperlink ref="I1263" r:id="rId806" xr:uid="{31568618-24FC-4FA5-B809-989E37B9C072}"/>
    <hyperlink ref="I1264" r:id="rId807" xr:uid="{FF952273-0479-4A0D-BF93-4A3FDEDECCAD}"/>
    <hyperlink ref="I1265" r:id="rId808" xr:uid="{B4C87352-6ADC-4E78-9B15-1F738816C486}"/>
    <hyperlink ref="I1266" r:id="rId809" xr:uid="{67E8D637-4EB4-40DB-AC25-0E93F1A37B4F}"/>
    <hyperlink ref="I1267" r:id="rId810" xr:uid="{23C77DC7-A561-4DCF-958E-5D100714E2DB}"/>
    <hyperlink ref="I1268" r:id="rId811" xr:uid="{5BC82C27-4FF0-4DDC-87A0-1155E232E15A}"/>
    <hyperlink ref="I1269" r:id="rId812" xr:uid="{5EC19DE6-15E5-4959-9777-86BE32D0D4C5}"/>
    <hyperlink ref="I1270" r:id="rId813" xr:uid="{AFA2AF09-1C1E-43D0-B1AF-60C1B416054C}"/>
    <hyperlink ref="I1271" r:id="rId814" xr:uid="{17208AEC-A18B-4E13-8DCA-5A42C6B1FDF5}"/>
    <hyperlink ref="I1272" r:id="rId815" xr:uid="{C1DBC609-420C-4B31-AC53-62CF0E1DDC56}"/>
    <hyperlink ref="I1273" r:id="rId816" xr:uid="{3E0FA872-F2EC-4A3A-8FC4-420A288A41BB}"/>
    <hyperlink ref="I1274" r:id="rId817" xr:uid="{8E835CAF-AE38-44A0-8F49-1A70AA5D4C83}"/>
    <hyperlink ref="I1275" r:id="rId818" xr:uid="{A8400A48-9C61-4983-ADE1-227F0BF38924}"/>
    <hyperlink ref="I1276" r:id="rId819" xr:uid="{72AFFCA0-C742-4EA7-BA52-E82FEA3BB833}"/>
    <hyperlink ref="I1277" r:id="rId820" xr:uid="{7AF6F7E9-70E6-418E-BB25-33DEC3FE15AB}"/>
    <hyperlink ref="I1278" r:id="rId821" xr:uid="{7BA81346-657C-4E71-9694-BAC6D77335A7}"/>
    <hyperlink ref="I1279" r:id="rId822" xr:uid="{A0EB8367-0B4D-4302-A013-CF5F536011AB}"/>
    <hyperlink ref="I1280" r:id="rId823" xr:uid="{20768552-29AC-4293-BBE4-1C9EDCF0D6D4}"/>
    <hyperlink ref="I1281" r:id="rId824" xr:uid="{715AE1C5-1E01-48D7-86C5-9595156A796C}"/>
    <hyperlink ref="I1282" r:id="rId825" xr:uid="{FF8DDCE5-58B7-45F1-9F95-8D6CB85937D8}"/>
    <hyperlink ref="I1283" r:id="rId826" xr:uid="{9C245073-34D0-41BF-B3BD-BEA92DD24972}"/>
    <hyperlink ref="I1284" r:id="rId827" xr:uid="{4F6DEFF6-7129-429A-92B5-BF309C8FC7E5}"/>
    <hyperlink ref="I1285" r:id="rId828" xr:uid="{1967149B-EE43-455A-8A58-8B47CAF43E7D}"/>
    <hyperlink ref="I1286" r:id="rId829" xr:uid="{A21AA8E1-DAAF-4116-B9B7-9BBC736ABAEC}"/>
    <hyperlink ref="I1287" r:id="rId830" xr:uid="{ADB7399E-0269-4812-A3E1-62DC806A8B2C}"/>
    <hyperlink ref="I1288" r:id="rId831" xr:uid="{6739CB01-419A-4868-9778-4B70F64BC3C9}"/>
    <hyperlink ref="I1289" r:id="rId832" xr:uid="{FC347B4E-A8A7-4C05-951D-457527FF1CD5}"/>
    <hyperlink ref="I1290" r:id="rId833" xr:uid="{B621D930-A85C-45D2-B171-F0770D087C0B}"/>
    <hyperlink ref="I1291" r:id="rId834" xr:uid="{8DF481B5-1818-44CE-888A-ECE788575D0B}"/>
    <hyperlink ref="I1292" r:id="rId835" xr:uid="{F4C32B5A-C44C-471D-8482-BB3498E51A91}"/>
    <hyperlink ref="I1293" r:id="rId836" xr:uid="{96F2036E-92B8-4D20-8341-677D8D5153EB}"/>
    <hyperlink ref="I1294" r:id="rId837" xr:uid="{B219EDCB-3159-4E80-8767-D388555996A3}"/>
    <hyperlink ref="I1295" r:id="rId838" xr:uid="{DE31242A-84DA-4EE2-A53D-EC908E31D2DD}"/>
    <hyperlink ref="I1296" r:id="rId839" xr:uid="{C71F1406-8773-421C-BB1D-748A0292992C}"/>
    <hyperlink ref="I1297" r:id="rId840" xr:uid="{E8F4E245-E580-46DC-99CF-A479573EE2BD}"/>
    <hyperlink ref="I1298" r:id="rId841" xr:uid="{DE35B321-E04D-4ABF-B5EE-874B81156997}"/>
    <hyperlink ref="I1299" r:id="rId842" xr:uid="{6FF6128E-A71A-4F62-92F1-8500B14926DE}"/>
    <hyperlink ref="I1300" r:id="rId843" xr:uid="{C370C71C-5D5D-4E74-AC66-77006D191619}"/>
    <hyperlink ref="I1301" r:id="rId844" xr:uid="{084C73FD-8976-46BC-9320-693FA8268DCF}"/>
    <hyperlink ref="I1302" r:id="rId845" xr:uid="{D4906E85-8E57-4001-A8F1-7F1A963F9356}"/>
    <hyperlink ref="I1303" r:id="rId846" xr:uid="{989CBF9A-B826-4000-A80A-11AB05B50457}"/>
    <hyperlink ref="I1304" r:id="rId847" xr:uid="{290F8E2D-A84E-41B3-A416-038C2EBF9D7B}"/>
    <hyperlink ref="I1305" r:id="rId848" xr:uid="{C31FAEF4-BA0F-41D6-8164-D09601415690}"/>
    <hyperlink ref="I1306" r:id="rId849" xr:uid="{5DD7FC07-C4AC-45AD-8688-67DBC999A14E}"/>
    <hyperlink ref="I1307" r:id="rId850" xr:uid="{11B37298-CD48-4453-8FF8-6DA0400B2217}"/>
    <hyperlink ref="I1308" r:id="rId851" xr:uid="{6CF1A649-F1FD-43E4-A12F-E531830E6698}"/>
    <hyperlink ref="I1321" r:id="rId852" xr:uid="{93DB5599-3873-49F4-BB60-0FED987DDBA4}"/>
    <hyperlink ref="I1322" r:id="rId853" xr:uid="{34BE1ED4-604A-4555-A971-D8AE36D8B5B7}"/>
    <hyperlink ref="I1323" r:id="rId854" xr:uid="{4AAD9BD0-F5D0-4D91-9E06-9A9712D13301}"/>
    <hyperlink ref="I1324" r:id="rId855" xr:uid="{033343B4-AD9E-4BC6-9E84-BC6AB1CF5686}"/>
    <hyperlink ref="I1325" r:id="rId856" xr:uid="{1EB8DE0E-2B5C-4267-AC7F-E80D5A98D365}"/>
    <hyperlink ref="I1326" r:id="rId857" xr:uid="{02A1D6C8-37F0-454F-89A8-09743E593DFC}"/>
    <hyperlink ref="I1327" r:id="rId858" xr:uid="{FB50D79D-65E1-4BE9-AD01-CAB85E3747FA}"/>
    <hyperlink ref="I1328" r:id="rId859" xr:uid="{E1D5B941-31AB-4AEB-8576-CA4AC9F19AA3}"/>
    <hyperlink ref="I1329" r:id="rId860" xr:uid="{5DD3EF43-BDB1-48A6-B27C-E0E724664B2E}"/>
    <hyperlink ref="I1330" r:id="rId861" xr:uid="{FFF3C996-C5DD-45FD-8D4F-934D52B077E4}"/>
    <hyperlink ref="I1331" r:id="rId862" xr:uid="{D3943CD0-AAAD-4C20-999A-F299B26E4FA8}"/>
    <hyperlink ref="I1332" r:id="rId863" xr:uid="{0939875B-E52E-4A80-A4D4-471EAFC759E3}"/>
    <hyperlink ref="I1333" r:id="rId864" xr:uid="{1FDF2223-CAD5-4050-B7C4-B8038414A112}"/>
    <hyperlink ref="I1334" r:id="rId865" xr:uid="{25EB2F5C-8760-469C-BE17-8678DF382152}"/>
    <hyperlink ref="I1335" r:id="rId866" xr:uid="{E9FFC86B-D964-4772-BB22-0288C97FFBAC}"/>
    <hyperlink ref="I1336" r:id="rId867" xr:uid="{8492630F-7CC5-42EB-8405-4B6088479AE7}"/>
    <hyperlink ref="I1337" r:id="rId868" xr:uid="{C63C0F09-384B-401A-A453-70990B16E539}"/>
    <hyperlink ref="I1338" r:id="rId869" xr:uid="{D0B29044-9183-48BC-BC89-9A4F38DBD983}"/>
    <hyperlink ref="I1339" r:id="rId870" xr:uid="{458320E4-41BE-4C7F-8652-9EFC20669172}"/>
    <hyperlink ref="I1340" r:id="rId871" xr:uid="{F66971A6-3B9B-4F56-B1A8-A9E231F9F004}"/>
    <hyperlink ref="I1341" r:id="rId872" xr:uid="{D98070A6-751E-4966-96E8-C1B5B2EB5854}"/>
    <hyperlink ref="I1400" r:id="rId873" xr:uid="{E0B01ABA-CFF0-49F2-8D1C-98295F6E1354}"/>
    <hyperlink ref="I1401:I1412" r:id="rId874" display="https://udistritaleduco-my.sharepoint.com/:f:/g/personal/lic-lenguas_udistrital_edu_co/Ej8VQ_JUrntLq7Wf9ercoYABsle-OamMOjcRplZD1TsT-A?e=Dup9qq" xr:uid="{A4A39E10-E91F-45C5-801C-9D9796F2C545}"/>
    <hyperlink ref="I1413:I1432" r:id="rId875" display="https://udistritaleduco-my.sharepoint.com/:f:/g/personal/lic-lenguas_udistrital_edu_co/Ej8VQ_JUrntLq7Wf9ercoYABsle-OamMOjcRplZD1TsT-A?e=Dup9qq" xr:uid="{07498095-B117-478F-A385-F60995E7FCC8}"/>
    <hyperlink ref="I1433" r:id="rId876" xr:uid="{5E4C8EFF-C450-4907-8092-B28208CC106A}"/>
    <hyperlink ref="I1434" r:id="rId877" xr:uid="{0A91ED89-DD3B-4DED-9706-C760FF9530F2}"/>
    <hyperlink ref="I1435" r:id="rId878" xr:uid="{AACC4589-929D-4458-9398-B4629AEF5930}"/>
    <hyperlink ref="I1436" r:id="rId879" xr:uid="{2C171348-51A3-4F85-8738-B0A79F99C460}"/>
    <hyperlink ref="I1437" r:id="rId880" xr:uid="{62FD1B19-A8A3-4E35-8506-61A585EB2E72}"/>
    <hyperlink ref="I1438" r:id="rId881" xr:uid="{9857C48B-8293-4FE8-8D42-B0C85857A44F}"/>
    <hyperlink ref="I1439" r:id="rId882" xr:uid="{40232127-FD1C-4767-B0BC-C4AB546010ED}"/>
    <hyperlink ref="I1440" r:id="rId883" xr:uid="{A2123F10-D30D-4061-91FA-18F2CD6F6FBF}"/>
    <hyperlink ref="I1441" r:id="rId884" xr:uid="{93E23082-A033-48FD-BA18-4A34D51A33F9}"/>
    <hyperlink ref="I1442" r:id="rId885" xr:uid="{CA0A0E7C-6DC7-4494-8DC5-B086253D9F33}"/>
    <hyperlink ref="I1443" r:id="rId886" xr:uid="{F18D62C1-496C-4F52-85DE-31E4728741A5}"/>
    <hyperlink ref="I1444" r:id="rId887" xr:uid="{374502FB-0EAC-4C6E-BB2E-94CDC8D3DE12}"/>
    <hyperlink ref="I1445" r:id="rId888" xr:uid="{F5705DF6-DD57-49AF-9D7F-ED5DB734E042}"/>
    <hyperlink ref="I1446" r:id="rId889" xr:uid="{689A28B0-4600-4E0C-BBF0-F37C78D0BE3E}"/>
    <hyperlink ref="I1447" r:id="rId890" xr:uid="{B9BBC182-D17E-4FAB-86BD-9C511BA4C4BD}"/>
    <hyperlink ref="I1448" r:id="rId891" xr:uid="{EC066A6A-D277-4ADC-8DD3-8B8C9AEEA34A}"/>
    <hyperlink ref="I1449" r:id="rId892" xr:uid="{2D817ED3-B3C3-4246-A33D-1A3176E3F0EF}"/>
    <hyperlink ref="I1450" r:id="rId893" xr:uid="{3BE1D108-1233-4689-91FE-E30D05E91888}"/>
    <hyperlink ref="I1451" r:id="rId894" xr:uid="{E2D4D383-6CA2-4C25-9148-13940323D9AB}"/>
    <hyperlink ref="I1452" r:id="rId895" xr:uid="{CEEE8C2C-A4FE-480D-8AC8-98C842B27A88}"/>
    <hyperlink ref="I1453" r:id="rId896" xr:uid="{47CF914F-2834-47BB-A376-3F989DB3E408}"/>
    <hyperlink ref="I1454" r:id="rId897" xr:uid="{9FC7F01A-0AFD-4091-91AA-AA6EC54EF7ED}"/>
    <hyperlink ref="I1455" r:id="rId898" xr:uid="{8F093C84-56BD-4B72-862A-ACBB3F6E675A}"/>
    <hyperlink ref="I1456" r:id="rId899" xr:uid="{66E928D2-B82A-4608-B541-9EDB4C561F63}"/>
    <hyperlink ref="I1457" r:id="rId900" xr:uid="{CB9DF3BC-28C8-47AF-B491-9916C5967441}"/>
    <hyperlink ref="I1458" r:id="rId901" xr:uid="{EDA5874A-D9D4-4C19-82F9-068609A25C28}"/>
    <hyperlink ref="I1459" r:id="rId902" xr:uid="{266E4DC8-9910-4E7F-9F3A-4CC92FA7741A}"/>
    <hyperlink ref="I1460" r:id="rId903" xr:uid="{F5111B32-7AA1-4C70-8478-7A4BCF0F5C36}"/>
    <hyperlink ref="I1461" r:id="rId904" xr:uid="{78CE3721-78AF-4FC4-924D-41174561705E}"/>
    <hyperlink ref="I1462" r:id="rId905" xr:uid="{1D0E9600-A3CB-4314-BA8F-62FC5525DC48}"/>
    <hyperlink ref="I1463" r:id="rId906" xr:uid="{77F960E3-B1B6-4C39-9EF9-A319E7A8826B}"/>
    <hyperlink ref="I1464" r:id="rId907" xr:uid="{E00855BC-BBF6-4D8A-9D37-8210735D237F}"/>
    <hyperlink ref="I1465" r:id="rId908" xr:uid="{1A170F6E-913C-41E4-B6FD-6B29D5DF733B}"/>
    <hyperlink ref="I1466" r:id="rId909" xr:uid="{99E4246B-1D3A-4F98-A314-176E2E9ECDDB}"/>
    <hyperlink ref="I1488" r:id="rId910" xr:uid="{647FED52-57E3-4213-9D40-BFEF9D31F4BF}"/>
    <hyperlink ref="I1489" r:id="rId911" xr:uid="{EFA05773-CD86-4FEB-B4E7-B8C9591848FF}"/>
    <hyperlink ref="I1490" r:id="rId912" xr:uid="{BB66FF0A-7D5C-4A9C-BF87-95168AAAAB01}"/>
    <hyperlink ref="I1491" r:id="rId913" xr:uid="{1B9C575B-6A65-4E8A-A065-C38BAF458A0D}"/>
    <hyperlink ref="I1492" r:id="rId914" xr:uid="{D8BE4F5C-C83C-4245-B950-7831EBA0CC1F}"/>
    <hyperlink ref="I1493" r:id="rId915" xr:uid="{62109751-A646-4DBF-A19B-2CFBB85EB249}"/>
    <hyperlink ref="I1494" r:id="rId916" xr:uid="{127DC0EA-77CF-44CF-8E99-F36085C4D150}"/>
    <hyperlink ref="I1495" r:id="rId917" xr:uid="{9C12C312-64FB-4DF8-B1CB-0A44175E7B8B}"/>
    <hyperlink ref="I1496" r:id="rId918" xr:uid="{893DCE31-40C1-4011-8D28-ECC1D9A2D5E8}"/>
    <hyperlink ref="I1497" r:id="rId919" xr:uid="{F39389ED-28C8-4AE4-965E-D604262A255E}"/>
    <hyperlink ref="I1498" r:id="rId920" xr:uid="{53DB9055-995C-4117-894F-6E07C68A9A21}"/>
    <hyperlink ref="I1499" r:id="rId921" xr:uid="{8B4EDCDA-446E-46F5-9A1F-0E2C7001B095}"/>
    <hyperlink ref="I1500" r:id="rId922" xr:uid="{6FDD923F-7938-4C5B-8453-2C91CA9D6205}"/>
    <hyperlink ref="I1501" r:id="rId923" xr:uid="{4569ED39-643F-4516-B2C4-B9A5895EC1CF}"/>
    <hyperlink ref="I1502" r:id="rId924" xr:uid="{7FDDAF23-D8B0-42EC-A1D6-047DF550D584}"/>
    <hyperlink ref="I1503" r:id="rId925" xr:uid="{6718AB0A-65CB-4EC1-989B-BF03D6738FD8}"/>
    <hyperlink ref="I1504" r:id="rId926" xr:uid="{5E0F46B2-7556-4DB7-815B-DCCDE7D95B8B}"/>
    <hyperlink ref="I1505" r:id="rId927" xr:uid="{57FCF386-93A7-4CAD-9DA9-26F8A4F7FD64}"/>
    <hyperlink ref="I1506" r:id="rId928" xr:uid="{C0DEE60B-A70C-4E9E-A6D8-51C47D184D11}"/>
    <hyperlink ref="I1507" r:id="rId929" xr:uid="{6FB4FEA5-F06A-41A3-A7D0-D1FE2EF85057}"/>
    <hyperlink ref="I1508" r:id="rId930" xr:uid="{5CBDFF31-50EA-42E2-9006-05CE5EADBE68}"/>
    <hyperlink ref="I1509" r:id="rId931" xr:uid="{5727CC64-41EF-4974-99AF-94B20B5440D2}"/>
    <hyperlink ref="I1510" r:id="rId932" xr:uid="{E306D494-635B-4DDB-AC1C-73B4742455CC}"/>
    <hyperlink ref="I1511" r:id="rId933" xr:uid="{328B2DE4-347B-44AA-8673-3702BD363AB3}"/>
    <hyperlink ref="I1512" r:id="rId934" xr:uid="{6DEEE392-4788-4CB2-9BED-B6DEED4D9542}"/>
    <hyperlink ref="I1513" r:id="rId935" xr:uid="{F944DBD6-6515-427C-95E2-52E8DB4C7018}"/>
    <hyperlink ref="I1514" r:id="rId936" xr:uid="{3DD98481-221F-431A-BA26-0EB6A74D4160}"/>
    <hyperlink ref="I1515" r:id="rId937" xr:uid="{2D31E8E5-A401-4B14-90ED-DA82709F9B83}"/>
    <hyperlink ref="I1516" r:id="rId938" xr:uid="{AF94B3D0-1D6F-4459-98B3-0F0D9BD9C6E8}"/>
    <hyperlink ref="I1517" r:id="rId939" xr:uid="{30EBE93B-79CC-485A-88F7-0A56ED209DCB}"/>
    <hyperlink ref="I1518" r:id="rId940" xr:uid="{2D0C6F61-4FCA-43DA-8068-A3B089A86F0C}"/>
    <hyperlink ref="I1519" r:id="rId941" xr:uid="{7385774C-1E1C-456B-9399-0698AC736D43}"/>
    <hyperlink ref="I1520" r:id="rId942" display="https://udistritaleduco-my.sharepoint.com/:b:/g/personal/lsocial_udistrital_edu_co/EfttXbwYgjpHga-krtEDWMcBTV7_9rDg-yQrBZVtigjz6g?e=Zm97bl" xr:uid="{4EF7E476-832D-4263-80C4-91749D76BCE7}"/>
    <hyperlink ref="I1521" r:id="rId943" display="https://udistritaleduco-my.sharepoint.com/:b:/g/personal/lsocial_udistrital_edu_co/EanBPrwqiWlAqZXQdsF-GmABiDlB39K_MoppdB0vSY3gbQ?e=kXdkwQ" xr:uid="{2B707D7B-7F48-482A-B622-720CBCE0388F}"/>
    <hyperlink ref="I1522" r:id="rId944" display="https://udistritaleduco-my.sharepoint.com/:b:/g/personal/lsocial_udistrital_edu_co/EdsL-4knzLxCmqwTv4Ov1ZkBsdaMgo3SOy4br24VJwqLww?e=Yd9pov" xr:uid="{75C3E2D6-12BF-4C73-97AB-B79ECBFC2AB7}"/>
    <hyperlink ref="I1523" r:id="rId945" display="https://udistritaleduco-my.sharepoint.com/:b:/g/personal/lsocial_udistrital_edu_co/ETkTQT8ycoBEtzEh8uSk1doBOVCfv1UsAVBBPO4kvG5aqA?e=j2CYcM" xr:uid="{9F5A02B5-1B7B-48B9-9987-137C27E30B0C}"/>
    <hyperlink ref="I1524" r:id="rId946" display="https://udistritaleduco-my.sharepoint.com/:b:/g/personal/lsocial_udistrital_edu_co/EUJ4bDtkk05JnQDGg9a3_PsBOeUmGYRyskiHqSQ6InlkEA?e=3WOWE4" xr:uid="{AB80C84D-1530-45ED-8462-7B1BB7D10983}"/>
    <hyperlink ref="I1525" r:id="rId947" display="https://udistritaleduco-my.sharepoint.com/:b:/g/personal/lsocial_udistrital_edu_co/EcVs9FP6KvtCqi8g-kFot84BDPPPeXHPU-vC0PoJAilqQw?e=jSslDb" xr:uid="{ACA5E71D-A19B-4B67-9568-1545A8E2DDEF}"/>
    <hyperlink ref="I1526" r:id="rId948" display="https://udistritaleduco-my.sharepoint.com/:b:/g/personal/lsocial_udistrital_edu_co/EU3xxm9zE0RKjFb1vgBaO-gB6_g6sEjvTGkxzwW5eNg1SQ?e=S7eaTi" xr:uid="{05FB7948-5E20-4B1C-A628-3E4D0FC2F35F}"/>
    <hyperlink ref="I1527" r:id="rId949" display="https://udistritaleduco-my.sharepoint.com/:b:/g/personal/lsocial_udistrital_edu_co/EbqrF2xFavBMrb5SL-CGL-ABuh08v-w7wODJTcW-qlbtcg?e=XR2bMM" xr:uid="{A87860B9-CC32-4E78-906B-0E9F7555BA5D}"/>
    <hyperlink ref="I1528" r:id="rId950" display="https://udistritaleduco-my.sharepoint.com/:b:/g/personal/lsocial_udistrital_edu_co/EahIiGZu5eFBrmOqCgioXGsBpuH9wV8HNBeMuWkke2hQ3A?e=khMzQE" xr:uid="{8196FB28-AE07-4AD0-A991-90E5B5E1366E}"/>
    <hyperlink ref="I1529" r:id="rId951" display="https://udistritaleduco-my.sharepoint.com/:b:/g/personal/lsocial_udistrital_edu_co/EXvWZqVxcClJmVNjrRGJ6hQBM_gnh-eYCi9W8tn-vhj69w?e=HvrfXo" xr:uid="{FD56AA38-5D55-4B55-9AE0-FA6EA0A17F37}"/>
    <hyperlink ref="I1530" r:id="rId952" display="https://udistritaleduco-my.sharepoint.com/:b:/g/personal/lsocial_udistrital_edu_co/EVnLJPqjP9RLp7yhwpduVGoBKrpgbZA9tozQSxuvEj0vxg?e=PjgYrO" xr:uid="{DD987608-4D84-4B34-A9A1-D3756D96CCA6}"/>
    <hyperlink ref="I1531" r:id="rId953" display="https://udistritaleduco-my.sharepoint.com/:b:/g/personal/lsocial_udistrital_edu_co/EXOOsTko5m9HhupAP8LUR7oBy-2uAwr39P5GycWvNV_rsQ?e=OpHafW" xr:uid="{8440732D-43E0-4754-AB72-474CD5BD9BD3}"/>
    <hyperlink ref="I1532" r:id="rId954" display="https://udistritaleduco-my.sharepoint.com/:b:/g/personal/lsocial_udistrital_edu_co/EVHztzEIXStCvwrij7a9tVUBDhe8W7ApLs8f5ChZxz1qqw?e=KQDTmE" xr:uid="{22003BE1-0C48-4A0C-B9E8-DD730A884E3F}"/>
    <hyperlink ref="I1533" r:id="rId955" display="https://udistritaleduco-my.sharepoint.com/:b:/g/personal/lsocial_udistrital_edu_co/EaDG-98ng9BFjq1uZ7_t2ZABBAstHY2qVKOIy33SnpEhVQ?e=DHbv9z" xr:uid="{EFC5766D-382D-4B29-8A93-67102D347E54}"/>
    <hyperlink ref="I1534" r:id="rId956" display="https://udistritaleduco-my.sharepoint.com/:b:/g/personal/lsocial_udistrital_edu_co/EYJdKW9k81RGjgd9YaC0QyIBkkgOg-7E7Hz5hpmXc9gFcw?e=DIdiWi" xr:uid="{F347CAEB-BE5C-4AC6-9762-296941976A10}"/>
    <hyperlink ref="I1535" r:id="rId957" display="https://udistritaleduco-my.sharepoint.com/:b:/g/personal/lsocial_udistrital_edu_co/Eb4UJylFKypFsnx7vIcU0FEBHXfQp50zqTGSmhEm3MdleQ?e=peGiTt" xr:uid="{79301521-A8D2-400A-B969-5E2F00E19B2D}"/>
    <hyperlink ref="I1536" r:id="rId958" display="https://udistritaleduco-my.sharepoint.com/:b:/g/personal/lsocial_udistrital_edu_co/ERODai_GemtBt2ECcHJB3asB27dhdL-XofegEWMDfJgilw?e=8q9xdf" xr:uid="{6E080623-6242-41CD-9865-9298A2402A54}"/>
    <hyperlink ref="I1537" r:id="rId959" display="https://udistritaleduco-my.sharepoint.com/:b:/g/personal/lsocial_udistrital_edu_co/ETV7leIij3tOpxpt9r2lOBUBn8SiyDx_Prf0zIIHABBQTg?e=RKWQIH" xr:uid="{B900AF6F-0B99-4977-A833-8591E58C46E1}"/>
    <hyperlink ref="I1538" r:id="rId960" display="https://udistritaleduco-my.sharepoint.com/:b:/g/personal/lsocial_udistrital_edu_co/EZGWdbfIzORLgeO4xWs5lgkBQQ2vHTC6go2QtZwHbf966w?e=d8o2BF" xr:uid="{2E5055D9-1EC0-4E93-BA8C-6691B8EF807B}"/>
    <hyperlink ref="I1539" r:id="rId961" display="https://udistritaleduco-my.sharepoint.com/:b:/g/personal/lsocial_udistrital_edu_co/EcEiek6rBbxJlU-LPQSm5NkBuu4jToAhlo4V021r-J-DEw?e=MGE4BB" xr:uid="{92267968-1771-4016-93B2-0ACB371E9986}"/>
    <hyperlink ref="I1540" r:id="rId962" display="https://udistritaleduco-my.sharepoint.com/:b:/g/personal/lsocial_udistrital_edu_co/EUf-MNHWSEVHlwrGSz2SjlEBa79q6XnST_uILMZziGfcvw?e=VzFljT" xr:uid="{BD51F6F5-51BE-45C3-A16B-46CE268F7B40}"/>
    <hyperlink ref="I1541" r:id="rId963" display="https://udistritaleduco-my.sharepoint.com/:b:/g/personal/lsocial_udistrital_edu_co/Efh8lx8kAhRHnpxsU88tM9UBqHBaK7pcSUkE05qGYnWoKQ?e=x8pSv4" xr:uid="{E053CBF1-583F-4D23-B1F6-267C855EB9DF}"/>
    <hyperlink ref="I1542" r:id="rId964" display="https://udistritaleduco-my.sharepoint.com/:b:/g/personal/lsocial_udistrital_edu_co/ESYlElK30wxLs1t-SAHpcVABKt4ybCnoXhpTt9EKHBnqIQ?e=4QBUd2" xr:uid="{DE9280D5-B8A5-4808-BAD5-6ADFE5905B45}"/>
    <hyperlink ref="I1543" r:id="rId965" display="https://udistritaleduco-my.sharepoint.com/:b:/g/personal/lsocial_udistrital_edu_co/EY2kHjqsEyRBmLT0fDOtZtwBRa6JOeTeInAD7QiHPIlr7w?e=m6uj0z" xr:uid="{40A3BF0A-3C15-4508-906A-1443B71C9D86}"/>
    <hyperlink ref="I1544" r:id="rId966" display="https://udistritaleduco-my.sharepoint.com/:b:/g/personal/lsocial_udistrital_edu_co/Eb8NJOsFqUxCh5Nx65n2g5gB4qhF8luCcY2fTdCKI2r_bA?e=DXXkGl" xr:uid="{A9394C26-4C64-4F85-83B2-16618F03AFDE}"/>
    <hyperlink ref="I1545" r:id="rId967" display="https://udistritaleduco-my.sharepoint.com/:b:/g/personal/lsocial_udistrital_edu_co/EQAgluLAWtVKjUmtNBHyGYMBaQA1CgfEDjGORH2NIQwvRQ?e=lhDRyD" xr:uid="{67187800-B65A-4DE4-A166-E72295CD65A6}"/>
    <hyperlink ref="I1546" r:id="rId968" display="https://udistritaleduco-my.sharepoint.com/:b:/g/personal/lsocial_udistrital_edu_co/EU0rubTXPJVLpCn80PZNoKYB7svTHCoAdnLCMnDVJitwBw?e=STsTLy" xr:uid="{87AACC87-1B66-4A15-8B5D-86B9D9934932}"/>
    <hyperlink ref="I1547" r:id="rId969" display="https://udistritaleduco-my.sharepoint.com/:b:/g/personal/lsocial_udistrital_edu_co/ET6AQbSbyMlJuSkX-hhBZVQBfCmozoRWvk9bx0VoyUB7gA?e=5UAfEh" xr:uid="{B38F153F-B0BA-452D-AD0B-5E04B0834831}"/>
    <hyperlink ref="I1548" r:id="rId970" display="https://udistritaleduco-my.sharepoint.com/:b:/g/personal/lsocial_udistrital_edu_co/Ec1w_9GpLzhFgvlb2xn8cdUBI8ovgMdu-FDvIhqZucS8ow?e=URwKaf" xr:uid="{5EF15D77-4680-4150-8A8A-74B594E984A5}"/>
    <hyperlink ref="I1549" r:id="rId971" display="https://udistritaleduco-my.sharepoint.com/:b:/g/personal/lsocial_udistrital_edu_co/EWbZj-DdTzBIojDs_fsyCQsBLZBtDeMlh4rUhvWpb3y9wg?e=kZLa5Y" xr:uid="{101B69AB-6D34-4D88-AEA3-F1A77B8C589B}"/>
    <hyperlink ref="I1595" r:id="rId972" xr:uid="{5E65C3A5-784D-4F26-AE3E-1266FC272BF2}"/>
    <hyperlink ref="I1596:I1598" r:id="rId973" display="https://ftecnologica.udistrital.edu.co/ingenieria-telematica/sites/ing-telematica/files/syllabus/2023-09/CONTENIDOS%20INGENIERIA%20231%20de%202012-3.pdf" xr:uid="{883FA898-C92D-4DA4-BBA6-195851F04C61}"/>
    <hyperlink ref="I1599" r:id="rId974" xr:uid="{1EAFB9A8-882B-43B1-8963-BF849C0150F0}"/>
    <hyperlink ref="I1600" r:id="rId975" xr:uid="{499CB9C8-A8CA-4FAC-9476-C9E3B5DE95AA}"/>
    <hyperlink ref="I1601" r:id="rId976" xr:uid="{ED137EE6-1FE7-4072-A2AD-95D3E29A2193}"/>
    <hyperlink ref="I1602" r:id="rId977" xr:uid="{F541B598-BA57-426D-9ED6-4BB765A646D6}"/>
    <hyperlink ref="I1603" r:id="rId978" xr:uid="{30806ED4-DEA8-4F0A-ADA2-0EB0E7D0B6D8}"/>
    <hyperlink ref="I1605" r:id="rId979" xr:uid="{0DB6C3D2-9419-434C-9106-AFE69597A2B8}"/>
    <hyperlink ref="I1606" r:id="rId980" xr:uid="{C953B6FF-BE4A-4E6E-94DB-C81713AE4E78}"/>
    <hyperlink ref="I1607" r:id="rId981" xr:uid="{D2E72FB7-A135-476A-866B-72C7ED72D643}"/>
    <hyperlink ref="I1604" r:id="rId982" display="../../../../../../:b:/g/personal/ingsanitaria_udistrital_edu_co/ESLwzyXYVxRBroofPhalFYsBWq5eDofOrfKK_kZL4NiK5g?e=0vW35x" xr:uid="{96D20231-9ABF-4B22-8E30-F7224E5366C2}"/>
  </hyperlinks>
  <pageMargins left="0.7" right="0.7" top="0.75" bottom="0.75" header="0.3" footer="0.3"/>
  <pageSetup orientation="portrait" r:id="rId983"/>
  <drawing r:id="rId984"/>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tabColor rgb="FF002060"/>
    <outlinePr summaryBelow="0" summaryRight="0"/>
  </sheetPr>
  <dimension ref="A1:R362"/>
  <sheetViews>
    <sheetView showGridLines="0" zoomScaleNormal="100" workbookViewId="0">
      <pane xSplit="2" ySplit="2" topLeftCell="C3" activePane="bottomRight" state="frozen"/>
      <selection pane="topRight" activeCell="F1" sqref="F1"/>
      <selection pane="bottomLeft" activeCell="A2" sqref="A2"/>
      <selection pane="bottomRight" activeCell="N247" sqref="N247"/>
    </sheetView>
  </sheetViews>
  <sheetFormatPr baseColWidth="10" defaultColWidth="14.42578125" defaultRowHeight="12.75" x14ac:dyDescent="0.2"/>
  <cols>
    <col min="1" max="1" width="46" style="2" customWidth="1"/>
    <col min="2" max="2" width="39.28515625" style="2" customWidth="1"/>
    <col min="3" max="3" width="27.85546875" style="2" customWidth="1"/>
    <col min="4" max="4" width="23" style="2" customWidth="1"/>
    <col min="5" max="5" width="20.85546875" style="2" customWidth="1"/>
    <col min="6" max="6" width="34.85546875" style="2" customWidth="1"/>
    <col min="7" max="8" width="15.5703125" style="2" customWidth="1"/>
    <col min="9" max="9" width="14.5703125" style="2" customWidth="1"/>
    <col min="10" max="10" width="15.42578125" style="2" customWidth="1"/>
    <col min="11" max="11" width="18.42578125" style="3" customWidth="1"/>
    <col min="12" max="12" width="82" style="3" customWidth="1"/>
    <col min="13" max="13" width="21.85546875" style="3" customWidth="1"/>
    <col min="14" max="14" width="14.42578125" style="32" customWidth="1"/>
    <col min="15" max="15" width="36.42578125" style="32" customWidth="1"/>
    <col min="16" max="16" width="21.42578125" style="2" customWidth="1"/>
    <col min="17" max="17" width="24.42578125" style="2" customWidth="1"/>
    <col min="18" max="21" width="21.42578125" style="2" customWidth="1"/>
    <col min="22" max="16384" width="14.42578125" style="2"/>
  </cols>
  <sheetData>
    <row r="1" spans="1:18" ht="126" customHeight="1" x14ac:dyDescent="0.2">
      <c r="C1" s="78" t="s">
        <v>45</v>
      </c>
      <c r="D1" s="78"/>
      <c r="E1" s="39"/>
      <c r="N1" s="2"/>
      <c r="O1" s="2"/>
    </row>
    <row r="2" spans="1:18" s="1" customFormat="1" ht="90" customHeight="1" x14ac:dyDescent="0.2">
      <c r="A2" s="37" t="s">
        <v>44</v>
      </c>
      <c r="B2" s="37" t="s">
        <v>32</v>
      </c>
      <c r="C2" s="37" t="s">
        <v>33</v>
      </c>
      <c r="D2" s="37" t="s">
        <v>40</v>
      </c>
      <c r="E2" s="37" t="s">
        <v>41</v>
      </c>
      <c r="F2" s="37" t="s">
        <v>34</v>
      </c>
      <c r="G2" s="37" t="s">
        <v>35</v>
      </c>
      <c r="H2" s="37" t="s">
        <v>21</v>
      </c>
      <c r="I2" s="37" t="s">
        <v>43</v>
      </c>
      <c r="J2" s="37" t="s">
        <v>42</v>
      </c>
      <c r="K2" s="37" t="s">
        <v>36</v>
      </c>
      <c r="L2" s="37" t="s">
        <v>37</v>
      </c>
      <c r="M2" s="37" t="s">
        <v>38</v>
      </c>
      <c r="N2" s="38" t="s">
        <v>20</v>
      </c>
      <c r="O2" s="38" t="s">
        <v>39</v>
      </c>
      <c r="P2" s="11"/>
    </row>
    <row r="3" spans="1:18" ht="72.75" customHeight="1" x14ac:dyDescent="0.2">
      <c r="A3" s="58" t="s">
        <v>69</v>
      </c>
      <c r="B3" s="59" t="s">
        <v>198</v>
      </c>
      <c r="C3" s="59" t="s">
        <v>199</v>
      </c>
      <c r="D3" s="59" t="s">
        <v>200</v>
      </c>
      <c r="E3" s="59" t="s">
        <v>201</v>
      </c>
      <c r="F3" s="59" t="s">
        <v>202</v>
      </c>
      <c r="G3" s="59">
        <v>3</v>
      </c>
      <c r="H3" s="59" t="s">
        <v>73</v>
      </c>
      <c r="I3" s="58"/>
      <c r="J3" s="59" t="s">
        <v>203</v>
      </c>
      <c r="K3" s="66" t="s">
        <v>204</v>
      </c>
      <c r="L3" s="67" t="s">
        <v>205</v>
      </c>
      <c r="M3" s="68" t="s">
        <v>206</v>
      </c>
      <c r="N3" s="69"/>
      <c r="O3" s="70"/>
    </row>
    <row r="4" spans="1:18" ht="85.5" customHeight="1" x14ac:dyDescent="0.2">
      <c r="A4" s="58" t="s">
        <v>69</v>
      </c>
      <c r="B4" s="59" t="s">
        <v>198</v>
      </c>
      <c r="C4" s="59" t="s">
        <v>199</v>
      </c>
      <c r="D4" s="59" t="s">
        <v>200</v>
      </c>
      <c r="E4" s="59">
        <v>408003</v>
      </c>
      <c r="F4" s="59" t="s">
        <v>207</v>
      </c>
      <c r="G4" s="59">
        <v>3</v>
      </c>
      <c r="H4" s="59" t="s">
        <v>73</v>
      </c>
      <c r="I4" s="58"/>
      <c r="J4" s="59" t="s">
        <v>203</v>
      </c>
      <c r="K4" s="66" t="s">
        <v>204</v>
      </c>
      <c r="L4" s="67" t="s">
        <v>208</v>
      </c>
      <c r="M4" s="68" t="s">
        <v>206</v>
      </c>
      <c r="N4" s="69"/>
      <c r="O4" s="71"/>
    </row>
    <row r="5" spans="1:18" ht="88.5" customHeight="1" x14ac:dyDescent="0.2">
      <c r="A5" s="58" t="s">
        <v>69</v>
      </c>
      <c r="B5" s="58" t="s">
        <v>198</v>
      </c>
      <c r="C5" s="58" t="s">
        <v>199</v>
      </c>
      <c r="D5" s="58" t="s">
        <v>200</v>
      </c>
      <c r="E5" s="58">
        <v>408203</v>
      </c>
      <c r="F5" s="58" t="s">
        <v>209</v>
      </c>
      <c r="G5" s="58">
        <v>3</v>
      </c>
      <c r="H5" s="58" t="s">
        <v>73</v>
      </c>
      <c r="I5" s="58"/>
      <c r="J5" s="58" t="s">
        <v>203</v>
      </c>
      <c r="K5" s="66" t="s">
        <v>204</v>
      </c>
      <c r="L5" s="58" t="s">
        <v>210</v>
      </c>
      <c r="M5" s="58" t="s">
        <v>206</v>
      </c>
      <c r="N5" s="58"/>
      <c r="O5" s="58"/>
    </row>
    <row r="6" spans="1:18" ht="70.5" customHeight="1" x14ac:dyDescent="0.2">
      <c r="A6" s="58" t="s">
        <v>69</v>
      </c>
      <c r="B6" s="58" t="s">
        <v>198</v>
      </c>
      <c r="C6" s="58" t="s">
        <v>199</v>
      </c>
      <c r="D6" s="58" t="s">
        <v>200</v>
      </c>
      <c r="E6" s="58">
        <v>408204</v>
      </c>
      <c r="F6" s="58" t="s">
        <v>211</v>
      </c>
      <c r="G6" s="58">
        <v>3</v>
      </c>
      <c r="H6" s="58" t="s">
        <v>73</v>
      </c>
      <c r="I6" s="58"/>
      <c r="J6" s="58" t="s">
        <v>203</v>
      </c>
      <c r="K6" s="66" t="s">
        <v>204</v>
      </c>
      <c r="L6" s="58" t="s">
        <v>212</v>
      </c>
      <c r="M6" s="58" t="s">
        <v>213</v>
      </c>
      <c r="N6" s="58"/>
      <c r="O6" s="58"/>
    </row>
    <row r="7" spans="1:18" ht="66.75" customHeight="1" x14ac:dyDescent="0.2">
      <c r="A7" s="58" t="s">
        <v>69</v>
      </c>
      <c r="B7" s="58" t="s">
        <v>198</v>
      </c>
      <c r="C7" s="58" t="s">
        <v>199</v>
      </c>
      <c r="D7" s="58" t="s">
        <v>200</v>
      </c>
      <c r="E7" s="58">
        <v>408002</v>
      </c>
      <c r="F7" s="58" t="s">
        <v>214</v>
      </c>
      <c r="G7" s="58">
        <v>3</v>
      </c>
      <c r="H7" s="58" t="s">
        <v>73</v>
      </c>
      <c r="I7" s="58"/>
      <c r="J7" s="58" t="s">
        <v>203</v>
      </c>
      <c r="K7" s="66" t="s">
        <v>204</v>
      </c>
      <c r="L7" s="58" t="s">
        <v>215</v>
      </c>
      <c r="M7" s="58" t="s">
        <v>213</v>
      </c>
      <c r="N7" s="58"/>
      <c r="O7" s="58"/>
    </row>
    <row r="8" spans="1:18" ht="45" customHeight="1" x14ac:dyDescent="0.2">
      <c r="A8" s="58" t="s">
        <v>69</v>
      </c>
      <c r="B8" s="59" t="s">
        <v>216</v>
      </c>
      <c r="C8" s="59" t="s">
        <v>217</v>
      </c>
      <c r="D8" s="59" t="s">
        <v>200</v>
      </c>
      <c r="E8" s="59">
        <v>452110</v>
      </c>
      <c r="F8" s="59" t="s">
        <v>218</v>
      </c>
      <c r="G8" s="59">
        <v>3</v>
      </c>
      <c r="H8" s="59" t="s">
        <v>73</v>
      </c>
      <c r="I8" s="58"/>
      <c r="J8" s="59" t="s">
        <v>219</v>
      </c>
      <c r="K8" s="66" t="s">
        <v>220</v>
      </c>
      <c r="L8" s="67" t="s">
        <v>221</v>
      </c>
      <c r="M8" s="83" t="s">
        <v>222</v>
      </c>
      <c r="N8" s="69"/>
      <c r="O8" s="71"/>
      <c r="P8" s="3"/>
      <c r="Q8" s="3"/>
      <c r="R8" s="4"/>
    </row>
    <row r="9" spans="1:18" ht="45" customHeight="1" x14ac:dyDescent="0.2">
      <c r="A9" s="58" t="s">
        <v>69</v>
      </c>
      <c r="B9" s="59" t="s">
        <v>216</v>
      </c>
      <c r="C9" s="59" t="s">
        <v>217</v>
      </c>
      <c r="D9" s="59" t="s">
        <v>200</v>
      </c>
      <c r="E9" s="72">
        <v>452111</v>
      </c>
      <c r="F9" s="59" t="s">
        <v>223</v>
      </c>
      <c r="G9" s="59">
        <v>2</v>
      </c>
      <c r="H9" s="59" t="s">
        <v>73</v>
      </c>
      <c r="I9" s="58"/>
      <c r="J9" s="59" t="s">
        <v>219</v>
      </c>
      <c r="K9" s="66" t="s">
        <v>220</v>
      </c>
      <c r="L9" s="67" t="s">
        <v>224</v>
      </c>
      <c r="M9" s="83" t="s">
        <v>225</v>
      </c>
      <c r="N9" s="69"/>
      <c r="O9" s="71"/>
      <c r="P9" s="3"/>
      <c r="Q9" s="3"/>
      <c r="R9" s="4"/>
    </row>
    <row r="10" spans="1:18" ht="45" customHeight="1" x14ac:dyDescent="0.2">
      <c r="A10" s="58" t="s">
        <v>69</v>
      </c>
      <c r="B10" s="59" t="s">
        <v>216</v>
      </c>
      <c r="C10" s="59" t="s">
        <v>217</v>
      </c>
      <c r="D10" s="59" t="s">
        <v>200</v>
      </c>
      <c r="E10" s="72">
        <v>452112</v>
      </c>
      <c r="F10" s="59" t="s">
        <v>226</v>
      </c>
      <c r="G10" s="59">
        <v>2</v>
      </c>
      <c r="H10" s="59" t="s">
        <v>73</v>
      </c>
      <c r="I10" s="58"/>
      <c r="J10" s="59" t="s">
        <v>219</v>
      </c>
      <c r="K10" s="66" t="s">
        <v>227</v>
      </c>
      <c r="L10" s="67" t="s">
        <v>228</v>
      </c>
      <c r="M10" s="83" t="s">
        <v>229</v>
      </c>
      <c r="N10" s="69"/>
      <c r="O10" s="71"/>
      <c r="P10" s="3"/>
      <c r="Q10" s="3"/>
      <c r="R10" s="4"/>
    </row>
    <row r="11" spans="1:18" ht="45" customHeight="1" x14ac:dyDescent="0.2">
      <c r="A11" s="58" t="s">
        <v>69</v>
      </c>
      <c r="B11" s="59" t="s">
        <v>216</v>
      </c>
      <c r="C11" s="59" t="s">
        <v>217</v>
      </c>
      <c r="D11" s="59" t="s">
        <v>200</v>
      </c>
      <c r="E11" s="72">
        <v>452114</v>
      </c>
      <c r="F11" s="59" t="s">
        <v>230</v>
      </c>
      <c r="G11" s="59">
        <v>2</v>
      </c>
      <c r="H11" s="59" t="s">
        <v>73</v>
      </c>
      <c r="I11" s="58"/>
      <c r="J11" s="59" t="s">
        <v>219</v>
      </c>
      <c r="K11" s="66" t="s">
        <v>227</v>
      </c>
      <c r="L11" s="67" t="s">
        <v>231</v>
      </c>
      <c r="M11" s="83" t="s">
        <v>232</v>
      </c>
      <c r="N11" s="69"/>
      <c r="O11" s="71"/>
      <c r="P11" s="3"/>
      <c r="Q11" s="3"/>
      <c r="R11" s="4"/>
    </row>
    <row r="12" spans="1:18" ht="45" customHeight="1" x14ac:dyDescent="0.2">
      <c r="A12" s="58" t="s">
        <v>69</v>
      </c>
      <c r="B12" s="59" t="s">
        <v>216</v>
      </c>
      <c r="C12" s="59" t="s">
        <v>217</v>
      </c>
      <c r="D12" s="59" t="s">
        <v>200</v>
      </c>
      <c r="E12" s="72">
        <v>452220</v>
      </c>
      <c r="F12" s="59" t="s">
        <v>233</v>
      </c>
      <c r="G12" s="59">
        <v>3</v>
      </c>
      <c r="H12" s="59" t="s">
        <v>73</v>
      </c>
      <c r="I12" s="58"/>
      <c r="J12" s="59" t="s">
        <v>219</v>
      </c>
      <c r="K12" s="66" t="s">
        <v>220</v>
      </c>
      <c r="L12" s="67" t="s">
        <v>234</v>
      </c>
      <c r="M12" s="83" t="s">
        <v>235</v>
      </c>
      <c r="N12" s="69"/>
      <c r="O12" s="71"/>
      <c r="P12" s="3"/>
      <c r="Q12" s="3"/>
      <c r="R12" s="4"/>
    </row>
    <row r="13" spans="1:18" ht="45" customHeight="1" x14ac:dyDescent="0.2">
      <c r="A13" s="58" t="s">
        <v>69</v>
      </c>
      <c r="B13" s="59" t="s">
        <v>216</v>
      </c>
      <c r="C13" s="59" t="s">
        <v>217</v>
      </c>
      <c r="D13" s="59" t="s">
        <v>200</v>
      </c>
      <c r="E13" s="72">
        <v>461001</v>
      </c>
      <c r="F13" s="59" t="s">
        <v>236</v>
      </c>
      <c r="G13" s="59">
        <v>3</v>
      </c>
      <c r="H13" s="59" t="s">
        <v>237</v>
      </c>
      <c r="I13" s="58"/>
      <c r="J13" s="59" t="s">
        <v>238</v>
      </c>
      <c r="K13" s="66" t="s">
        <v>204</v>
      </c>
      <c r="L13" s="67" t="s">
        <v>239</v>
      </c>
      <c r="M13" s="83" t="s">
        <v>240</v>
      </c>
      <c r="N13" s="69"/>
      <c r="O13" s="71"/>
      <c r="P13" s="3"/>
      <c r="Q13" s="3"/>
      <c r="R13" s="4"/>
    </row>
    <row r="14" spans="1:18" ht="48" customHeight="1" x14ac:dyDescent="0.2">
      <c r="A14" s="58" t="s">
        <v>69</v>
      </c>
      <c r="B14" s="59" t="s">
        <v>216</v>
      </c>
      <c r="C14" s="59" t="s">
        <v>217</v>
      </c>
      <c r="D14" s="59" t="s">
        <v>200</v>
      </c>
      <c r="E14" s="72">
        <v>461002</v>
      </c>
      <c r="F14" s="59" t="s">
        <v>223</v>
      </c>
      <c r="G14" s="59">
        <v>2</v>
      </c>
      <c r="H14" s="59" t="s">
        <v>237</v>
      </c>
      <c r="I14" s="58"/>
      <c r="J14" s="59" t="s">
        <v>238</v>
      </c>
      <c r="K14" s="66" t="s">
        <v>204</v>
      </c>
      <c r="L14" s="67" t="s">
        <v>241</v>
      </c>
      <c r="M14" s="83" t="s">
        <v>242</v>
      </c>
      <c r="N14" s="69"/>
      <c r="O14" s="71"/>
    </row>
    <row r="15" spans="1:18" ht="48" customHeight="1" x14ac:dyDescent="0.2">
      <c r="A15" s="58" t="s">
        <v>69</v>
      </c>
      <c r="B15" s="59" t="s">
        <v>216</v>
      </c>
      <c r="C15" s="59" t="s">
        <v>217</v>
      </c>
      <c r="D15" s="59" t="s">
        <v>200</v>
      </c>
      <c r="E15" s="72">
        <v>461004</v>
      </c>
      <c r="F15" s="59" t="s">
        <v>226</v>
      </c>
      <c r="G15" s="59">
        <v>2</v>
      </c>
      <c r="H15" s="59" t="s">
        <v>237</v>
      </c>
      <c r="I15" s="58"/>
      <c r="J15" s="59" t="s">
        <v>238</v>
      </c>
      <c r="K15" s="66" t="s">
        <v>204</v>
      </c>
      <c r="L15" s="67" t="s">
        <v>243</v>
      </c>
      <c r="M15" s="83" t="s">
        <v>244</v>
      </c>
      <c r="N15" s="69"/>
      <c r="O15" s="71"/>
    </row>
    <row r="16" spans="1:18" ht="48" customHeight="1" x14ac:dyDescent="0.2">
      <c r="A16" s="58" t="s">
        <v>69</v>
      </c>
      <c r="B16" s="59" t="s">
        <v>216</v>
      </c>
      <c r="C16" s="59" t="s">
        <v>217</v>
      </c>
      <c r="D16" s="59" t="s">
        <v>200</v>
      </c>
      <c r="E16" s="72">
        <v>461003</v>
      </c>
      <c r="F16" s="59" t="s">
        <v>230</v>
      </c>
      <c r="G16" s="59">
        <v>2</v>
      </c>
      <c r="H16" s="59" t="s">
        <v>237</v>
      </c>
      <c r="I16" s="58"/>
      <c r="J16" s="59" t="s">
        <v>238</v>
      </c>
      <c r="K16" s="66" t="s">
        <v>204</v>
      </c>
      <c r="L16" s="67" t="s">
        <v>245</v>
      </c>
      <c r="M16" s="83" t="s">
        <v>246</v>
      </c>
      <c r="N16" s="69"/>
      <c r="O16" s="71"/>
    </row>
    <row r="17" spans="1:15" ht="48" customHeight="1" x14ac:dyDescent="0.2">
      <c r="A17" s="58" t="s">
        <v>69</v>
      </c>
      <c r="B17" s="59" t="s">
        <v>216</v>
      </c>
      <c r="C17" s="59" t="s">
        <v>217</v>
      </c>
      <c r="D17" s="59" t="s">
        <v>200</v>
      </c>
      <c r="E17" s="58">
        <v>461007</v>
      </c>
      <c r="F17" s="59" t="s">
        <v>233</v>
      </c>
      <c r="G17" s="59">
        <v>3</v>
      </c>
      <c r="H17" s="59" t="s">
        <v>237</v>
      </c>
      <c r="I17" s="58"/>
      <c r="J17" s="59" t="s">
        <v>238</v>
      </c>
      <c r="K17" s="66" t="s">
        <v>204</v>
      </c>
      <c r="L17" s="67" t="s">
        <v>234</v>
      </c>
      <c r="M17" s="83" t="s">
        <v>235</v>
      </c>
      <c r="N17" s="69"/>
      <c r="O17" s="71"/>
    </row>
    <row r="18" spans="1:15" ht="48" customHeight="1" x14ac:dyDescent="0.2">
      <c r="A18" s="58" t="s">
        <v>429</v>
      </c>
      <c r="B18" s="59" t="s">
        <v>706</v>
      </c>
      <c r="C18" s="59" t="s">
        <v>707</v>
      </c>
      <c r="D18" s="59" t="s">
        <v>708</v>
      </c>
      <c r="E18" s="59" t="s">
        <v>709</v>
      </c>
      <c r="F18" s="59" t="s">
        <v>707</v>
      </c>
      <c r="G18" s="59">
        <v>22</v>
      </c>
      <c r="H18" s="59" t="s">
        <v>73</v>
      </c>
      <c r="I18" s="58"/>
      <c r="J18" s="59" t="s">
        <v>710</v>
      </c>
      <c r="K18" s="66" t="s">
        <v>711</v>
      </c>
      <c r="L18" s="67" t="s">
        <v>712</v>
      </c>
      <c r="M18" s="68" t="s">
        <v>713</v>
      </c>
      <c r="N18" s="143" t="s">
        <v>714</v>
      </c>
      <c r="O18" s="80"/>
    </row>
    <row r="19" spans="1:15" ht="48" customHeight="1" x14ac:dyDescent="0.2">
      <c r="A19" s="58" t="s">
        <v>429</v>
      </c>
      <c r="B19" s="59" t="s">
        <v>706</v>
      </c>
      <c r="C19" s="59" t="s">
        <v>715</v>
      </c>
      <c r="D19" s="59" t="s">
        <v>708</v>
      </c>
      <c r="E19" s="59" t="s">
        <v>709</v>
      </c>
      <c r="F19" s="145" t="s">
        <v>715</v>
      </c>
      <c r="G19" s="59">
        <v>26</v>
      </c>
      <c r="H19" s="59" t="s">
        <v>73</v>
      </c>
      <c r="I19" s="58"/>
      <c r="J19" s="59" t="s">
        <v>710</v>
      </c>
      <c r="K19" s="66" t="s">
        <v>711</v>
      </c>
      <c r="L19" s="67" t="s">
        <v>716</v>
      </c>
      <c r="M19" s="68" t="s">
        <v>717</v>
      </c>
      <c r="N19" s="146" t="s">
        <v>718</v>
      </c>
      <c r="O19" s="80"/>
    </row>
    <row r="20" spans="1:15" ht="48" customHeight="1" x14ac:dyDescent="0.2">
      <c r="A20" s="58" t="s">
        <v>429</v>
      </c>
      <c r="B20" s="59" t="s">
        <v>706</v>
      </c>
      <c r="C20" s="59" t="s">
        <v>719</v>
      </c>
      <c r="D20" s="59" t="s">
        <v>708</v>
      </c>
      <c r="E20" s="59" t="s">
        <v>709</v>
      </c>
      <c r="F20" s="59" t="s">
        <v>719</v>
      </c>
      <c r="G20" s="59">
        <v>26</v>
      </c>
      <c r="H20" s="59" t="s">
        <v>73</v>
      </c>
      <c r="I20" s="58"/>
      <c r="J20" s="59" t="s">
        <v>710</v>
      </c>
      <c r="K20" s="66" t="s">
        <v>711</v>
      </c>
      <c r="L20" s="67" t="s">
        <v>720</v>
      </c>
      <c r="M20" s="68" t="s">
        <v>721</v>
      </c>
      <c r="N20" s="143" t="s">
        <v>722</v>
      </c>
      <c r="O20" s="80"/>
    </row>
    <row r="21" spans="1:15" ht="48" customHeight="1" x14ac:dyDescent="0.2">
      <c r="A21" s="58" t="s">
        <v>429</v>
      </c>
      <c r="B21" s="59" t="s">
        <v>706</v>
      </c>
      <c r="C21" s="59" t="s">
        <v>723</v>
      </c>
      <c r="D21" s="59" t="s">
        <v>708</v>
      </c>
      <c r="E21" s="59" t="s">
        <v>709</v>
      </c>
      <c r="F21" s="59" t="s">
        <v>723</v>
      </c>
      <c r="G21" s="59">
        <v>26</v>
      </c>
      <c r="H21" s="59" t="s">
        <v>73</v>
      </c>
      <c r="I21" s="58"/>
      <c r="J21" s="59" t="s">
        <v>710</v>
      </c>
      <c r="K21" s="66" t="s">
        <v>711</v>
      </c>
      <c r="L21" s="67" t="s">
        <v>724</v>
      </c>
      <c r="M21" s="68" t="s">
        <v>725</v>
      </c>
      <c r="N21" s="59" t="s">
        <v>726</v>
      </c>
      <c r="O21" s="80"/>
    </row>
    <row r="22" spans="1:15" ht="48" customHeight="1" x14ac:dyDescent="0.2">
      <c r="A22" s="58" t="s">
        <v>429</v>
      </c>
      <c r="B22" s="59" t="s">
        <v>706</v>
      </c>
      <c r="C22" s="59" t="s">
        <v>727</v>
      </c>
      <c r="D22" s="59" t="s">
        <v>708</v>
      </c>
      <c r="E22" s="59" t="s">
        <v>709</v>
      </c>
      <c r="F22" s="59" t="s">
        <v>727</v>
      </c>
      <c r="G22" s="59">
        <v>23</v>
      </c>
      <c r="H22" s="59" t="s">
        <v>73</v>
      </c>
      <c r="I22" s="58"/>
      <c r="J22" s="59" t="s">
        <v>710</v>
      </c>
      <c r="K22" s="66" t="s">
        <v>711</v>
      </c>
      <c r="L22" s="67" t="s">
        <v>728</v>
      </c>
      <c r="M22" s="68" t="s">
        <v>729</v>
      </c>
      <c r="N22" s="143"/>
      <c r="O22" s="70"/>
    </row>
    <row r="23" spans="1:15" ht="48" customHeight="1" x14ac:dyDescent="0.2">
      <c r="A23" s="58" t="s">
        <v>429</v>
      </c>
      <c r="B23" s="59" t="s">
        <v>706</v>
      </c>
      <c r="C23" s="59" t="s">
        <v>730</v>
      </c>
      <c r="D23" s="59" t="s">
        <v>731</v>
      </c>
      <c r="E23" s="59" t="s">
        <v>709</v>
      </c>
      <c r="F23" s="59" t="s">
        <v>730</v>
      </c>
      <c r="G23" s="59">
        <v>48</v>
      </c>
      <c r="H23" s="59" t="s">
        <v>732</v>
      </c>
      <c r="I23" s="58"/>
      <c r="J23" s="59"/>
      <c r="K23" s="66"/>
      <c r="L23" s="67" t="s">
        <v>733</v>
      </c>
      <c r="M23" s="89" t="s">
        <v>734</v>
      </c>
      <c r="N23" s="143"/>
      <c r="O23" s="80"/>
    </row>
    <row r="24" spans="1:15" ht="48" customHeight="1" x14ac:dyDescent="0.2">
      <c r="A24" s="58" t="s">
        <v>735</v>
      </c>
      <c r="B24" s="59" t="s">
        <v>736</v>
      </c>
      <c r="C24" s="59" t="s">
        <v>2202</v>
      </c>
      <c r="D24" s="59" t="s">
        <v>2203</v>
      </c>
      <c r="E24" s="59">
        <v>60701002</v>
      </c>
      <c r="F24" s="59" t="s">
        <v>2204</v>
      </c>
      <c r="G24" s="59">
        <v>4</v>
      </c>
      <c r="H24" s="59" t="s">
        <v>73</v>
      </c>
      <c r="I24" s="59" t="s">
        <v>1545</v>
      </c>
      <c r="J24" s="59" t="s">
        <v>2205</v>
      </c>
      <c r="K24" s="66"/>
      <c r="L24" s="59"/>
      <c r="M24" s="59" t="s">
        <v>2206</v>
      </c>
      <c r="N24" s="59"/>
      <c r="O24" s="71"/>
    </row>
    <row r="25" spans="1:15" ht="48" customHeight="1" x14ac:dyDescent="0.2">
      <c r="A25" s="58" t="s">
        <v>735</v>
      </c>
      <c r="B25" s="59" t="s">
        <v>736</v>
      </c>
      <c r="C25" s="59" t="s">
        <v>2202</v>
      </c>
      <c r="D25" s="59" t="s">
        <v>2203</v>
      </c>
      <c r="E25" s="59">
        <v>60701003</v>
      </c>
      <c r="F25" s="59" t="s">
        <v>2207</v>
      </c>
      <c r="G25" s="59">
        <v>4</v>
      </c>
      <c r="H25" s="59" t="s">
        <v>73</v>
      </c>
      <c r="I25" s="59" t="s">
        <v>1545</v>
      </c>
      <c r="J25" s="84" t="s">
        <v>2208</v>
      </c>
      <c r="K25" s="66"/>
      <c r="L25" s="59"/>
      <c r="M25" s="59" t="s">
        <v>2206</v>
      </c>
      <c r="N25" s="59"/>
      <c r="O25" s="71"/>
    </row>
    <row r="26" spans="1:15" ht="48" customHeight="1" x14ac:dyDescent="0.2">
      <c r="A26" s="58" t="s">
        <v>735</v>
      </c>
      <c r="B26" s="59" t="s">
        <v>736</v>
      </c>
      <c r="C26" s="59" t="s">
        <v>2202</v>
      </c>
      <c r="D26" s="59" t="s">
        <v>2203</v>
      </c>
      <c r="E26" s="59">
        <v>60701001</v>
      </c>
      <c r="F26" s="59" t="s">
        <v>2209</v>
      </c>
      <c r="G26" s="59">
        <v>4</v>
      </c>
      <c r="H26" s="59" t="s">
        <v>73</v>
      </c>
      <c r="I26" s="59" t="s">
        <v>1545</v>
      </c>
      <c r="J26" s="84" t="s">
        <v>2210</v>
      </c>
      <c r="K26" s="66"/>
      <c r="L26" s="59"/>
      <c r="M26" s="59" t="s">
        <v>2206</v>
      </c>
      <c r="N26" s="59"/>
      <c r="O26" s="71"/>
    </row>
    <row r="27" spans="1:15" ht="48" customHeight="1" x14ac:dyDescent="0.2">
      <c r="A27" s="58" t="s">
        <v>735</v>
      </c>
      <c r="B27" s="59" t="s">
        <v>736</v>
      </c>
      <c r="C27" s="59" t="s">
        <v>2202</v>
      </c>
      <c r="D27" s="59" t="s">
        <v>2203</v>
      </c>
      <c r="E27" s="85">
        <v>60702003</v>
      </c>
      <c r="F27" s="59" t="s">
        <v>267</v>
      </c>
      <c r="G27" s="59">
        <v>4</v>
      </c>
      <c r="H27" s="59" t="s">
        <v>73</v>
      </c>
      <c r="I27" s="59" t="s">
        <v>1545</v>
      </c>
      <c r="J27" s="84" t="s">
        <v>2208</v>
      </c>
      <c r="K27" s="66"/>
      <c r="L27" s="59"/>
      <c r="M27" s="59" t="s">
        <v>2206</v>
      </c>
      <c r="N27" s="59"/>
      <c r="O27" s="71"/>
    </row>
    <row r="28" spans="1:15" ht="48" customHeight="1" x14ac:dyDescent="0.2">
      <c r="A28" s="58" t="s">
        <v>735</v>
      </c>
      <c r="B28" s="59" t="s">
        <v>706</v>
      </c>
      <c r="C28" s="59" t="s">
        <v>2211</v>
      </c>
      <c r="D28" s="59" t="s">
        <v>2203</v>
      </c>
      <c r="E28" s="59">
        <v>70001020</v>
      </c>
      <c r="F28" s="64" t="s">
        <v>2212</v>
      </c>
      <c r="G28" s="59">
        <v>4</v>
      </c>
      <c r="H28" s="59" t="s">
        <v>73</v>
      </c>
      <c r="I28" s="59" t="s">
        <v>2006</v>
      </c>
      <c r="J28" s="59" t="s">
        <v>2213</v>
      </c>
      <c r="K28" s="66"/>
      <c r="L28" s="147" t="s">
        <v>2214</v>
      </c>
      <c r="M28" s="147" t="s">
        <v>2215</v>
      </c>
      <c r="N28" s="59" t="s">
        <v>77</v>
      </c>
      <c r="O28" s="86"/>
    </row>
    <row r="29" spans="1:15" ht="48" customHeight="1" x14ac:dyDescent="0.2">
      <c r="A29" s="58" t="s">
        <v>735</v>
      </c>
      <c r="B29" s="59"/>
      <c r="C29" s="59"/>
      <c r="D29" s="59" t="s">
        <v>2203</v>
      </c>
      <c r="E29" s="59">
        <v>70001021</v>
      </c>
      <c r="F29" s="64" t="s">
        <v>2216</v>
      </c>
      <c r="G29" s="59">
        <v>4</v>
      </c>
      <c r="H29" s="59" t="s">
        <v>73</v>
      </c>
      <c r="I29" s="59"/>
      <c r="J29" s="59"/>
      <c r="K29" s="66"/>
      <c r="L29" s="147"/>
      <c r="M29" s="147"/>
      <c r="N29" s="59" t="s">
        <v>77</v>
      </c>
      <c r="O29" s="86"/>
    </row>
    <row r="30" spans="1:15" ht="67.5" customHeight="1" x14ac:dyDescent="0.2">
      <c r="A30" s="58" t="s">
        <v>735</v>
      </c>
      <c r="B30" s="59"/>
      <c r="C30" s="59"/>
      <c r="D30" s="59" t="s">
        <v>2203</v>
      </c>
      <c r="E30" s="59">
        <v>70001022</v>
      </c>
      <c r="F30" s="64" t="s">
        <v>2217</v>
      </c>
      <c r="G30" s="59">
        <v>4</v>
      </c>
      <c r="H30" s="59" t="s">
        <v>73</v>
      </c>
      <c r="I30" s="59"/>
      <c r="J30" s="59"/>
      <c r="K30" s="66"/>
      <c r="L30" s="59" t="s">
        <v>2218</v>
      </c>
      <c r="M30" s="147" t="s">
        <v>2215</v>
      </c>
      <c r="N30" s="59" t="s">
        <v>77</v>
      </c>
      <c r="O30" s="86"/>
    </row>
    <row r="31" spans="1:15" ht="57" customHeight="1" x14ac:dyDescent="0.2">
      <c r="A31" s="58" t="s">
        <v>735</v>
      </c>
      <c r="B31" s="59"/>
      <c r="C31" s="59"/>
      <c r="D31" s="59" t="s">
        <v>2203</v>
      </c>
      <c r="E31" s="59">
        <v>70002020</v>
      </c>
      <c r="F31" s="64" t="s">
        <v>2219</v>
      </c>
      <c r="G31" s="59">
        <v>4</v>
      </c>
      <c r="H31" s="59" t="s">
        <v>73</v>
      </c>
      <c r="I31" s="59"/>
      <c r="J31" s="59"/>
      <c r="K31" s="66"/>
      <c r="L31" s="59" t="s">
        <v>2220</v>
      </c>
      <c r="M31" s="147"/>
      <c r="N31" s="59" t="s">
        <v>2217</v>
      </c>
      <c r="O31" s="86"/>
    </row>
    <row r="32" spans="1:15" ht="57" customHeight="1" x14ac:dyDescent="0.2">
      <c r="A32" s="58" t="s">
        <v>735</v>
      </c>
      <c r="B32" s="59"/>
      <c r="C32" s="59"/>
      <c r="D32" s="59" t="s">
        <v>2203</v>
      </c>
      <c r="E32" s="59">
        <v>70002021</v>
      </c>
      <c r="F32" s="64" t="s">
        <v>2221</v>
      </c>
      <c r="G32" s="59">
        <v>4</v>
      </c>
      <c r="H32" s="59" t="s">
        <v>73</v>
      </c>
      <c r="I32" s="59"/>
      <c r="J32" s="59"/>
      <c r="K32" s="66"/>
      <c r="L32" s="59" t="s">
        <v>2222</v>
      </c>
      <c r="M32" s="147" t="s">
        <v>2215</v>
      </c>
      <c r="N32" s="59" t="s">
        <v>77</v>
      </c>
      <c r="O32" s="86"/>
    </row>
    <row r="33" spans="1:15" ht="57" customHeight="1" x14ac:dyDescent="0.2">
      <c r="A33" s="58" t="s">
        <v>735</v>
      </c>
      <c r="B33" s="59"/>
      <c r="C33" s="59"/>
      <c r="D33" s="59" t="s">
        <v>2203</v>
      </c>
      <c r="E33" s="59">
        <v>70002022</v>
      </c>
      <c r="F33" s="64" t="s">
        <v>2223</v>
      </c>
      <c r="G33" s="59">
        <v>4</v>
      </c>
      <c r="H33" s="59" t="s">
        <v>73</v>
      </c>
      <c r="I33" s="59"/>
      <c r="J33" s="59"/>
      <c r="K33" s="66"/>
      <c r="L33" s="147" t="s">
        <v>2214</v>
      </c>
      <c r="M33" s="63"/>
      <c r="N33" s="59" t="s">
        <v>2224</v>
      </c>
      <c r="O33" s="86"/>
    </row>
    <row r="34" spans="1:15" ht="76.5" customHeight="1" x14ac:dyDescent="0.2">
      <c r="A34" s="58" t="s">
        <v>735</v>
      </c>
      <c r="B34" s="59"/>
      <c r="C34" s="59"/>
      <c r="D34" s="59" t="s">
        <v>2203</v>
      </c>
      <c r="E34" s="59">
        <v>70002023</v>
      </c>
      <c r="F34" s="64" t="s">
        <v>2225</v>
      </c>
      <c r="G34" s="59">
        <v>4</v>
      </c>
      <c r="H34" s="59" t="s">
        <v>73</v>
      </c>
      <c r="I34" s="59"/>
      <c r="J34" s="59"/>
      <c r="K34" s="66"/>
      <c r="L34" s="59" t="s">
        <v>2226</v>
      </c>
      <c r="M34" s="63"/>
      <c r="N34" s="59" t="s">
        <v>77</v>
      </c>
      <c r="O34" s="86"/>
    </row>
    <row r="35" spans="1:15" ht="76.5" customHeight="1" x14ac:dyDescent="0.2">
      <c r="A35" s="58" t="s">
        <v>735</v>
      </c>
      <c r="B35" s="59"/>
      <c r="C35" s="59"/>
      <c r="D35" s="59" t="s">
        <v>2203</v>
      </c>
      <c r="E35" s="59">
        <v>70003020</v>
      </c>
      <c r="F35" s="64" t="s">
        <v>2227</v>
      </c>
      <c r="G35" s="59">
        <v>4</v>
      </c>
      <c r="H35" s="59" t="s">
        <v>73</v>
      </c>
      <c r="I35" s="59"/>
      <c r="J35" s="59"/>
      <c r="K35" s="66"/>
      <c r="L35" s="59" t="s">
        <v>2228</v>
      </c>
      <c r="M35" s="147" t="s">
        <v>2215</v>
      </c>
      <c r="N35" s="59" t="s">
        <v>2223</v>
      </c>
      <c r="O35" s="59"/>
    </row>
    <row r="36" spans="1:15" ht="76.5" customHeight="1" x14ac:dyDescent="0.2">
      <c r="A36" s="58" t="s">
        <v>735</v>
      </c>
      <c r="B36" s="59"/>
      <c r="C36" s="59"/>
      <c r="D36" s="59" t="s">
        <v>2203</v>
      </c>
      <c r="E36" s="59">
        <v>70003021</v>
      </c>
      <c r="F36" s="64" t="s">
        <v>2229</v>
      </c>
      <c r="G36" s="59">
        <v>12</v>
      </c>
      <c r="H36" s="59" t="s">
        <v>1560</v>
      </c>
      <c r="I36" s="59" t="s">
        <v>2230</v>
      </c>
      <c r="J36" s="59"/>
      <c r="K36" s="66"/>
      <c r="L36" s="59"/>
      <c r="M36" s="147" t="s">
        <v>2215</v>
      </c>
      <c r="N36" s="59" t="s">
        <v>2219</v>
      </c>
      <c r="O36" s="86"/>
    </row>
    <row r="37" spans="1:15" ht="76.5" customHeight="1" x14ac:dyDescent="0.2">
      <c r="A37" s="58" t="s">
        <v>735</v>
      </c>
      <c r="B37" s="59"/>
      <c r="C37" s="59"/>
      <c r="D37" s="59" t="s">
        <v>2203</v>
      </c>
      <c r="E37" s="59">
        <v>70004020</v>
      </c>
      <c r="F37" s="64" t="s">
        <v>2231</v>
      </c>
      <c r="G37" s="59">
        <v>4</v>
      </c>
      <c r="H37" s="59" t="s">
        <v>73</v>
      </c>
      <c r="I37" s="59" t="s">
        <v>2006</v>
      </c>
      <c r="J37" s="59"/>
      <c r="K37" s="66"/>
      <c r="L37" s="59" t="s">
        <v>2232</v>
      </c>
      <c r="M37" s="147" t="s">
        <v>2215</v>
      </c>
      <c r="N37" s="59" t="s">
        <v>2227</v>
      </c>
      <c r="O37" s="59"/>
    </row>
    <row r="38" spans="1:15" ht="48" customHeight="1" x14ac:dyDescent="0.2">
      <c r="A38" s="58" t="s">
        <v>735</v>
      </c>
      <c r="B38" s="59"/>
      <c r="C38" s="59"/>
      <c r="D38" s="59" t="s">
        <v>2203</v>
      </c>
      <c r="E38" s="59">
        <v>70004021</v>
      </c>
      <c r="F38" s="64" t="s">
        <v>2233</v>
      </c>
      <c r="G38" s="59">
        <v>6</v>
      </c>
      <c r="H38" s="59" t="s">
        <v>1560</v>
      </c>
      <c r="I38" s="59" t="s">
        <v>2230</v>
      </c>
      <c r="J38" s="59"/>
      <c r="K38" s="66"/>
      <c r="L38" s="59"/>
      <c r="M38" s="147" t="s">
        <v>2215</v>
      </c>
      <c r="N38" s="59" t="s">
        <v>2229</v>
      </c>
      <c r="O38" s="86"/>
    </row>
    <row r="39" spans="1:15" ht="76.5" customHeight="1" x14ac:dyDescent="0.2">
      <c r="A39" s="58" t="s">
        <v>735</v>
      </c>
      <c r="B39" s="59"/>
      <c r="C39" s="59"/>
      <c r="D39" s="59" t="s">
        <v>2203</v>
      </c>
      <c r="E39" s="59">
        <v>70005020</v>
      </c>
      <c r="F39" s="64" t="s">
        <v>2234</v>
      </c>
      <c r="G39" s="59">
        <v>4</v>
      </c>
      <c r="H39" s="59" t="s">
        <v>73</v>
      </c>
      <c r="I39" s="59" t="s">
        <v>2006</v>
      </c>
      <c r="J39" s="59"/>
      <c r="K39" s="66"/>
      <c r="L39" s="59" t="s">
        <v>2235</v>
      </c>
      <c r="M39" s="147" t="s">
        <v>2215</v>
      </c>
      <c r="N39" s="59" t="s">
        <v>2236</v>
      </c>
      <c r="O39" s="86"/>
    </row>
    <row r="40" spans="1:15" ht="54.75" customHeight="1" x14ac:dyDescent="0.2">
      <c r="A40" s="58" t="s">
        <v>735</v>
      </c>
      <c r="B40" s="59"/>
      <c r="C40" s="59"/>
      <c r="D40" s="59" t="s">
        <v>2203</v>
      </c>
      <c r="E40" s="59">
        <v>70006020</v>
      </c>
      <c r="F40" s="64" t="s">
        <v>2237</v>
      </c>
      <c r="G40" s="59">
        <v>4</v>
      </c>
      <c r="H40" s="59" t="s">
        <v>73</v>
      </c>
      <c r="I40" s="59"/>
      <c r="J40" s="59"/>
      <c r="K40" s="66"/>
      <c r="L40" s="59" t="s">
        <v>2238</v>
      </c>
      <c r="M40" s="147"/>
      <c r="N40" s="59" t="s">
        <v>2234</v>
      </c>
      <c r="O40" s="86"/>
    </row>
    <row r="41" spans="1:15" ht="76.5" customHeight="1" x14ac:dyDescent="0.2">
      <c r="A41" s="58" t="s">
        <v>735</v>
      </c>
      <c r="B41" s="59"/>
      <c r="C41" s="59"/>
      <c r="D41" s="59" t="s">
        <v>2203</v>
      </c>
      <c r="E41" s="59">
        <v>70005021</v>
      </c>
      <c r="F41" s="64" t="s">
        <v>2239</v>
      </c>
      <c r="G41" s="59">
        <v>16</v>
      </c>
      <c r="H41" s="59" t="s">
        <v>1560</v>
      </c>
      <c r="I41" s="59"/>
      <c r="J41" s="59"/>
      <c r="K41" s="66"/>
      <c r="L41" s="59" t="s">
        <v>2240</v>
      </c>
      <c r="M41" s="147"/>
      <c r="N41" s="59" t="s">
        <v>2237</v>
      </c>
      <c r="O41" s="86"/>
    </row>
    <row r="42" spans="1:15" ht="76.5" customHeight="1" x14ac:dyDescent="0.2">
      <c r="A42" s="58" t="s">
        <v>735</v>
      </c>
      <c r="B42" s="59"/>
      <c r="C42" s="59"/>
      <c r="D42" s="59" t="s">
        <v>2203</v>
      </c>
      <c r="E42" s="59">
        <v>70006021</v>
      </c>
      <c r="F42" s="64" t="s">
        <v>2241</v>
      </c>
      <c r="G42" s="59">
        <v>16</v>
      </c>
      <c r="H42" s="59" t="s">
        <v>1560</v>
      </c>
      <c r="I42" s="59"/>
      <c r="J42" s="59"/>
      <c r="K42" s="66"/>
      <c r="L42" s="59" t="s">
        <v>2242</v>
      </c>
      <c r="M42" s="147"/>
      <c r="N42" s="59" t="s">
        <v>2239</v>
      </c>
      <c r="O42" s="86"/>
    </row>
    <row r="43" spans="1:15" ht="76.5" customHeight="1" x14ac:dyDescent="0.2">
      <c r="A43" s="58" t="s">
        <v>735</v>
      </c>
      <c r="B43" s="59" t="s">
        <v>1034</v>
      </c>
      <c r="C43" s="59" t="s">
        <v>2243</v>
      </c>
      <c r="D43" s="59" t="s">
        <v>2244</v>
      </c>
      <c r="E43" s="59">
        <v>27001001</v>
      </c>
      <c r="F43" s="59" t="s">
        <v>2245</v>
      </c>
      <c r="G43" s="59">
        <v>1</v>
      </c>
      <c r="H43" s="59" t="s">
        <v>73</v>
      </c>
      <c r="I43" s="59" t="s">
        <v>2246</v>
      </c>
      <c r="J43" s="59" t="s">
        <v>2247</v>
      </c>
      <c r="K43" s="66"/>
      <c r="L43" s="59" t="s">
        <v>2248</v>
      </c>
      <c r="M43" s="83" t="s">
        <v>2249</v>
      </c>
      <c r="N43" s="59" t="s">
        <v>2250</v>
      </c>
      <c r="O43" s="71"/>
    </row>
    <row r="44" spans="1:15" ht="58.5" customHeight="1" x14ac:dyDescent="0.2">
      <c r="A44" s="58" t="s">
        <v>735</v>
      </c>
      <c r="B44" s="59" t="s">
        <v>1034</v>
      </c>
      <c r="C44" s="59" t="s">
        <v>2243</v>
      </c>
      <c r="D44" s="59" t="s">
        <v>2244</v>
      </c>
      <c r="E44" s="59">
        <v>27001002</v>
      </c>
      <c r="F44" s="59" t="s">
        <v>2251</v>
      </c>
      <c r="G44" s="59">
        <v>1</v>
      </c>
      <c r="H44" s="59" t="s">
        <v>73</v>
      </c>
      <c r="I44" s="59" t="s">
        <v>2246</v>
      </c>
      <c r="J44" s="59" t="s">
        <v>2247</v>
      </c>
      <c r="K44" s="66"/>
      <c r="L44" s="59" t="s">
        <v>2252</v>
      </c>
      <c r="M44" s="83" t="s">
        <v>2251</v>
      </c>
      <c r="N44" s="59" t="s">
        <v>2253</v>
      </c>
      <c r="O44" s="71"/>
    </row>
    <row r="45" spans="1:15" ht="60" customHeight="1" x14ac:dyDescent="0.2">
      <c r="A45" s="58" t="s">
        <v>735</v>
      </c>
      <c r="B45" s="59" t="s">
        <v>1034</v>
      </c>
      <c r="C45" s="59" t="s">
        <v>2243</v>
      </c>
      <c r="D45" s="59" t="s">
        <v>2244</v>
      </c>
      <c r="E45" s="59">
        <v>27001003</v>
      </c>
      <c r="F45" s="59" t="s">
        <v>2254</v>
      </c>
      <c r="G45" s="59">
        <v>2</v>
      </c>
      <c r="H45" s="59" t="s">
        <v>73</v>
      </c>
      <c r="I45" s="59" t="s">
        <v>2246</v>
      </c>
      <c r="J45" s="59" t="s">
        <v>2247</v>
      </c>
      <c r="K45" s="66"/>
      <c r="L45" s="59" t="s">
        <v>2255</v>
      </c>
      <c r="M45" s="83" t="s">
        <v>2254</v>
      </c>
      <c r="N45" s="59" t="s">
        <v>2250</v>
      </c>
      <c r="O45" s="71"/>
    </row>
    <row r="46" spans="1:15" ht="76.5" customHeight="1" x14ac:dyDescent="0.2">
      <c r="A46" s="58" t="s">
        <v>735</v>
      </c>
      <c r="B46" s="59" t="s">
        <v>1034</v>
      </c>
      <c r="C46" s="59" t="s">
        <v>2243</v>
      </c>
      <c r="D46" s="59" t="s">
        <v>2244</v>
      </c>
      <c r="E46" s="85">
        <v>27001004</v>
      </c>
      <c r="F46" s="59" t="s">
        <v>2256</v>
      </c>
      <c r="G46" s="59">
        <v>2</v>
      </c>
      <c r="H46" s="59" t="s">
        <v>73</v>
      </c>
      <c r="I46" s="59" t="s">
        <v>2246</v>
      </c>
      <c r="J46" s="59" t="s">
        <v>2247</v>
      </c>
      <c r="K46" s="66"/>
      <c r="L46" s="59" t="s">
        <v>2257</v>
      </c>
      <c r="M46" s="83" t="s">
        <v>2256</v>
      </c>
      <c r="N46" s="59" t="s">
        <v>2250</v>
      </c>
      <c r="O46" s="71"/>
    </row>
    <row r="47" spans="1:15" ht="113.25" customHeight="1" x14ac:dyDescent="0.2">
      <c r="A47" s="58" t="s">
        <v>735</v>
      </c>
      <c r="B47" s="59" t="s">
        <v>1034</v>
      </c>
      <c r="C47" s="59"/>
      <c r="D47" s="59" t="s">
        <v>2244</v>
      </c>
      <c r="E47" s="85">
        <v>27001005</v>
      </c>
      <c r="F47" s="59" t="s">
        <v>2258</v>
      </c>
      <c r="G47" s="59">
        <v>2</v>
      </c>
      <c r="H47" s="59" t="s">
        <v>73</v>
      </c>
      <c r="I47" s="59" t="s">
        <v>2246</v>
      </c>
      <c r="J47" s="59" t="s">
        <v>2247</v>
      </c>
      <c r="K47" s="66"/>
      <c r="L47" s="59" t="s">
        <v>2259</v>
      </c>
      <c r="M47" s="83" t="s">
        <v>2258</v>
      </c>
      <c r="N47" s="59" t="s">
        <v>2250</v>
      </c>
      <c r="O47" s="86"/>
    </row>
    <row r="48" spans="1:15" ht="34.5" customHeight="1" x14ac:dyDescent="0.2">
      <c r="A48" s="58" t="s">
        <v>735</v>
      </c>
      <c r="B48" s="59" t="s">
        <v>1034</v>
      </c>
      <c r="C48" s="59" t="s">
        <v>2243</v>
      </c>
      <c r="D48" s="59" t="s">
        <v>2244</v>
      </c>
      <c r="E48" s="85">
        <v>27004001</v>
      </c>
      <c r="F48" s="85" t="s">
        <v>2260</v>
      </c>
      <c r="G48" s="59">
        <v>2</v>
      </c>
      <c r="H48" s="59" t="s">
        <v>73</v>
      </c>
      <c r="I48" s="59" t="s">
        <v>2246</v>
      </c>
      <c r="J48" s="59" t="s">
        <v>2247</v>
      </c>
      <c r="K48" s="66"/>
      <c r="L48" s="59" t="s">
        <v>2261</v>
      </c>
      <c r="M48" s="137" t="s">
        <v>2260</v>
      </c>
      <c r="N48" s="59" t="s">
        <v>2250</v>
      </c>
      <c r="O48" s="86"/>
    </row>
    <row r="49" spans="1:15" ht="29.25" customHeight="1" x14ac:dyDescent="0.2">
      <c r="A49" s="58" t="s">
        <v>735</v>
      </c>
      <c r="B49" s="59" t="s">
        <v>854</v>
      </c>
      <c r="C49" s="59" t="s">
        <v>2262</v>
      </c>
      <c r="D49" s="59" t="s">
        <v>2244</v>
      </c>
      <c r="E49" s="59">
        <v>103</v>
      </c>
      <c r="F49" s="59" t="s">
        <v>2263</v>
      </c>
      <c r="G49" s="59">
        <v>2</v>
      </c>
      <c r="H49" s="59" t="s">
        <v>73</v>
      </c>
      <c r="I49" s="59" t="s">
        <v>2264</v>
      </c>
      <c r="J49" s="59" t="s">
        <v>2265</v>
      </c>
      <c r="K49" s="66"/>
      <c r="L49" s="59"/>
      <c r="M49" s="83" t="s">
        <v>2266</v>
      </c>
      <c r="N49" s="59"/>
      <c r="O49" s="71"/>
    </row>
    <row r="50" spans="1:15" ht="30" customHeight="1" x14ac:dyDescent="0.2">
      <c r="A50" s="58" t="s">
        <v>735</v>
      </c>
      <c r="B50" s="59" t="s">
        <v>854</v>
      </c>
      <c r="C50" s="59" t="s">
        <v>2262</v>
      </c>
      <c r="D50" s="59" t="s">
        <v>2244</v>
      </c>
      <c r="E50" s="59">
        <v>103</v>
      </c>
      <c r="F50" s="59" t="s">
        <v>2267</v>
      </c>
      <c r="G50" s="59">
        <v>2</v>
      </c>
      <c r="H50" s="59" t="s">
        <v>73</v>
      </c>
      <c r="I50" s="59" t="s">
        <v>2264</v>
      </c>
      <c r="J50" s="59" t="s">
        <v>2265</v>
      </c>
      <c r="K50" s="66"/>
      <c r="L50" s="59"/>
      <c r="M50" s="83"/>
      <c r="N50" s="59"/>
      <c r="O50" s="71"/>
    </row>
    <row r="51" spans="1:15" ht="45" customHeight="1" x14ac:dyDescent="0.2">
      <c r="A51" s="58" t="s">
        <v>735</v>
      </c>
      <c r="B51" s="59" t="s">
        <v>854</v>
      </c>
      <c r="C51" s="59" t="s">
        <v>2262</v>
      </c>
      <c r="D51" s="59" t="s">
        <v>2244</v>
      </c>
      <c r="E51" s="59">
        <v>103</v>
      </c>
      <c r="F51" s="59" t="s">
        <v>2268</v>
      </c>
      <c r="G51" s="59">
        <v>2</v>
      </c>
      <c r="H51" s="59" t="s">
        <v>73</v>
      </c>
      <c r="I51" s="59" t="s">
        <v>2264</v>
      </c>
      <c r="J51" s="59" t="s">
        <v>2265</v>
      </c>
      <c r="K51" s="66"/>
      <c r="L51" s="59"/>
      <c r="M51" s="83"/>
      <c r="N51" s="59"/>
      <c r="O51" s="71"/>
    </row>
    <row r="52" spans="1:15" ht="62.25" customHeight="1" x14ac:dyDescent="0.2">
      <c r="A52" s="58" t="s">
        <v>735</v>
      </c>
      <c r="B52" s="59" t="s">
        <v>854</v>
      </c>
      <c r="C52" s="59" t="s">
        <v>2262</v>
      </c>
      <c r="D52" s="59" t="s">
        <v>2244</v>
      </c>
      <c r="E52" s="59">
        <v>103</v>
      </c>
      <c r="F52" s="59" t="s">
        <v>2269</v>
      </c>
      <c r="G52" s="59">
        <v>2</v>
      </c>
      <c r="H52" s="59" t="s">
        <v>73</v>
      </c>
      <c r="I52" s="59" t="s">
        <v>2264</v>
      </c>
      <c r="J52" s="59" t="s">
        <v>2265</v>
      </c>
      <c r="K52" s="66"/>
      <c r="L52" s="59"/>
      <c r="M52" s="83"/>
      <c r="N52" s="59"/>
      <c r="O52" s="71"/>
    </row>
    <row r="53" spans="1:15" ht="62.25" customHeight="1" x14ac:dyDescent="0.2">
      <c r="A53" s="58" t="s">
        <v>735</v>
      </c>
      <c r="B53" s="59" t="s">
        <v>854</v>
      </c>
      <c r="C53" s="59" t="s">
        <v>2262</v>
      </c>
      <c r="D53" s="59" t="s">
        <v>2244</v>
      </c>
      <c r="E53" s="59">
        <v>103</v>
      </c>
      <c r="F53" s="59" t="s">
        <v>2270</v>
      </c>
      <c r="G53" s="59">
        <v>2</v>
      </c>
      <c r="H53" s="59" t="s">
        <v>73</v>
      </c>
      <c r="I53" s="59" t="s">
        <v>2264</v>
      </c>
      <c r="J53" s="59" t="s">
        <v>2265</v>
      </c>
      <c r="K53" s="66"/>
      <c r="L53" s="59"/>
      <c r="M53" s="83"/>
      <c r="N53" s="59"/>
      <c r="O53" s="86"/>
    </row>
    <row r="54" spans="1:15" ht="41.25" customHeight="1" x14ac:dyDescent="0.2">
      <c r="A54" s="58" t="s">
        <v>735</v>
      </c>
      <c r="B54" s="59" t="s">
        <v>854</v>
      </c>
      <c r="C54" s="59" t="s">
        <v>2262</v>
      </c>
      <c r="D54" s="59" t="s">
        <v>2244</v>
      </c>
      <c r="E54" s="59">
        <v>103</v>
      </c>
      <c r="F54" s="59" t="s">
        <v>2271</v>
      </c>
      <c r="G54" s="59">
        <v>2</v>
      </c>
      <c r="H54" s="59" t="s">
        <v>73</v>
      </c>
      <c r="I54" s="59" t="s">
        <v>2264</v>
      </c>
      <c r="J54" s="59" t="s">
        <v>2265</v>
      </c>
      <c r="K54" s="66"/>
      <c r="L54" s="59"/>
      <c r="M54" s="83"/>
      <c r="N54" s="59"/>
      <c r="O54" s="86"/>
    </row>
    <row r="55" spans="1:15" ht="57" customHeight="1" x14ac:dyDescent="0.2">
      <c r="A55" s="58" t="s">
        <v>735</v>
      </c>
      <c r="B55" s="59" t="s">
        <v>854</v>
      </c>
      <c r="C55" s="59" t="s">
        <v>2262</v>
      </c>
      <c r="D55" s="59" t="s">
        <v>2244</v>
      </c>
      <c r="E55" s="59">
        <v>103</v>
      </c>
      <c r="F55" s="59" t="s">
        <v>2272</v>
      </c>
      <c r="G55" s="59">
        <v>2</v>
      </c>
      <c r="H55" s="59" t="s">
        <v>73</v>
      </c>
      <c r="I55" s="59" t="s">
        <v>2264</v>
      </c>
      <c r="J55" s="59" t="s">
        <v>2265</v>
      </c>
      <c r="K55" s="66"/>
      <c r="L55" s="59"/>
      <c r="M55" s="83"/>
      <c r="N55" s="59"/>
      <c r="O55" s="86"/>
    </row>
    <row r="56" spans="1:15" ht="57" customHeight="1" x14ac:dyDescent="0.2">
      <c r="A56" s="58" t="s">
        <v>735</v>
      </c>
      <c r="B56" s="59" t="s">
        <v>854</v>
      </c>
      <c r="C56" s="59" t="s">
        <v>2262</v>
      </c>
      <c r="D56" s="59" t="s">
        <v>2244</v>
      </c>
      <c r="E56" s="59">
        <v>103</v>
      </c>
      <c r="F56" s="59" t="s">
        <v>2273</v>
      </c>
      <c r="G56" s="59">
        <v>2</v>
      </c>
      <c r="H56" s="59" t="s">
        <v>73</v>
      </c>
      <c r="I56" s="59" t="s">
        <v>2264</v>
      </c>
      <c r="J56" s="59" t="s">
        <v>2265</v>
      </c>
      <c r="K56" s="66"/>
      <c r="L56" s="59"/>
      <c r="M56" s="83"/>
      <c r="N56" s="59"/>
      <c r="O56" s="86"/>
    </row>
    <row r="57" spans="1:15" ht="57" customHeight="1" x14ac:dyDescent="0.2">
      <c r="A57" s="58" t="s">
        <v>735</v>
      </c>
      <c r="B57" s="59" t="s">
        <v>854</v>
      </c>
      <c r="C57" s="59" t="s">
        <v>2262</v>
      </c>
      <c r="D57" s="59" t="s">
        <v>2244</v>
      </c>
      <c r="E57" s="59">
        <v>103</v>
      </c>
      <c r="F57" s="59" t="s">
        <v>2274</v>
      </c>
      <c r="G57" s="59">
        <v>2</v>
      </c>
      <c r="H57" s="59" t="s">
        <v>73</v>
      </c>
      <c r="I57" s="59" t="s">
        <v>2264</v>
      </c>
      <c r="J57" s="59" t="s">
        <v>2265</v>
      </c>
      <c r="K57" s="66"/>
      <c r="L57" s="59"/>
      <c r="M57" s="83"/>
      <c r="N57" s="59"/>
      <c r="O57" s="86"/>
    </row>
    <row r="58" spans="1:15" ht="57" customHeight="1" x14ac:dyDescent="0.2">
      <c r="A58" s="58" t="s">
        <v>735</v>
      </c>
      <c r="B58" s="59" t="s">
        <v>854</v>
      </c>
      <c r="C58" s="59" t="s">
        <v>2262</v>
      </c>
      <c r="D58" s="59" t="s">
        <v>2244</v>
      </c>
      <c r="E58" s="59">
        <v>103</v>
      </c>
      <c r="F58" s="59" t="s">
        <v>2275</v>
      </c>
      <c r="G58" s="59">
        <v>2</v>
      </c>
      <c r="H58" s="59" t="s">
        <v>73</v>
      </c>
      <c r="I58" s="59" t="s">
        <v>2264</v>
      </c>
      <c r="J58" s="59" t="s">
        <v>2265</v>
      </c>
      <c r="K58" s="66"/>
      <c r="L58" s="59"/>
      <c r="M58" s="83"/>
      <c r="N58" s="59"/>
      <c r="O58" s="86"/>
    </row>
    <row r="59" spans="1:15" ht="61.5" customHeight="1" x14ac:dyDescent="0.2">
      <c r="A59" s="58" t="s">
        <v>735</v>
      </c>
      <c r="B59" s="59" t="s">
        <v>854</v>
      </c>
      <c r="C59" s="59" t="s">
        <v>2262</v>
      </c>
      <c r="D59" s="59" t="s">
        <v>2244</v>
      </c>
      <c r="E59" s="59">
        <v>103</v>
      </c>
      <c r="F59" s="59" t="s">
        <v>2275</v>
      </c>
      <c r="G59" s="59">
        <v>2</v>
      </c>
      <c r="H59" s="59" t="s">
        <v>73</v>
      </c>
      <c r="I59" s="59" t="s">
        <v>2264</v>
      </c>
      <c r="J59" s="59" t="s">
        <v>2265</v>
      </c>
      <c r="K59" s="66"/>
      <c r="L59" s="59"/>
      <c r="M59" s="83"/>
      <c r="N59" s="59"/>
      <c r="O59" s="86"/>
    </row>
    <row r="60" spans="1:15" ht="61.5" customHeight="1" x14ac:dyDescent="0.2">
      <c r="A60" s="58" t="s">
        <v>735</v>
      </c>
      <c r="B60" s="59" t="s">
        <v>854</v>
      </c>
      <c r="C60" s="59" t="s">
        <v>2262</v>
      </c>
      <c r="D60" s="59" t="s">
        <v>2244</v>
      </c>
      <c r="E60" s="59">
        <v>103</v>
      </c>
      <c r="F60" s="85" t="s">
        <v>2276</v>
      </c>
      <c r="G60" s="59">
        <v>1</v>
      </c>
      <c r="H60" s="59" t="s">
        <v>1560</v>
      </c>
      <c r="I60" s="59" t="s">
        <v>2264</v>
      </c>
      <c r="J60" s="59" t="s">
        <v>2265</v>
      </c>
      <c r="K60" s="66"/>
      <c r="L60" s="59"/>
      <c r="M60" s="83"/>
      <c r="N60" s="59"/>
      <c r="O60" s="86"/>
    </row>
    <row r="61" spans="1:15" ht="61.5" customHeight="1" x14ac:dyDescent="0.2">
      <c r="A61" s="58" t="s">
        <v>735</v>
      </c>
      <c r="B61" s="59" t="s">
        <v>854</v>
      </c>
      <c r="C61" s="59" t="s">
        <v>2262</v>
      </c>
      <c r="D61" s="59" t="s">
        <v>2244</v>
      </c>
      <c r="E61" s="59">
        <v>103</v>
      </c>
      <c r="F61" s="85" t="s">
        <v>2277</v>
      </c>
      <c r="G61" s="59">
        <v>8</v>
      </c>
      <c r="H61" s="59" t="s">
        <v>73</v>
      </c>
      <c r="I61" s="59" t="s">
        <v>2264</v>
      </c>
      <c r="J61" s="59" t="s">
        <v>2265</v>
      </c>
      <c r="K61" s="66"/>
      <c r="L61" s="59"/>
      <c r="M61" s="83"/>
      <c r="N61" s="59"/>
      <c r="O61" s="86"/>
    </row>
    <row r="62" spans="1:15" ht="61.5" customHeight="1" x14ac:dyDescent="0.2">
      <c r="A62" s="58" t="s">
        <v>735</v>
      </c>
      <c r="B62" s="59" t="s">
        <v>854</v>
      </c>
      <c r="C62" s="59" t="s">
        <v>2262</v>
      </c>
      <c r="D62" s="59" t="s">
        <v>2244</v>
      </c>
      <c r="E62" s="59">
        <v>103</v>
      </c>
      <c r="F62" s="85" t="s">
        <v>2278</v>
      </c>
      <c r="G62" s="59">
        <v>2</v>
      </c>
      <c r="H62" s="59" t="s">
        <v>73</v>
      </c>
      <c r="I62" s="59" t="s">
        <v>2264</v>
      </c>
      <c r="J62" s="59" t="s">
        <v>2265</v>
      </c>
      <c r="K62" s="66"/>
      <c r="L62" s="59"/>
      <c r="M62" s="83"/>
      <c r="N62" s="59"/>
      <c r="O62" s="59"/>
    </row>
    <row r="63" spans="1:15" ht="61.5" customHeight="1" x14ac:dyDescent="0.2">
      <c r="A63" s="58" t="s">
        <v>735</v>
      </c>
      <c r="B63" s="59" t="s">
        <v>854</v>
      </c>
      <c r="C63" s="59" t="s">
        <v>2262</v>
      </c>
      <c r="D63" s="59" t="s">
        <v>2244</v>
      </c>
      <c r="E63" s="59">
        <v>103</v>
      </c>
      <c r="F63" s="85" t="s">
        <v>2279</v>
      </c>
      <c r="G63" s="59">
        <v>2</v>
      </c>
      <c r="H63" s="59" t="s">
        <v>73</v>
      </c>
      <c r="I63" s="59" t="s">
        <v>2264</v>
      </c>
      <c r="J63" s="59" t="s">
        <v>2265</v>
      </c>
      <c r="K63" s="66"/>
      <c r="L63" s="59"/>
      <c r="M63" s="83"/>
      <c r="N63" s="59"/>
      <c r="O63" s="86"/>
    </row>
    <row r="64" spans="1:15" ht="61.5" customHeight="1" x14ac:dyDescent="0.2">
      <c r="A64" s="58" t="s">
        <v>735</v>
      </c>
      <c r="B64" s="59" t="s">
        <v>854</v>
      </c>
      <c r="C64" s="59" t="s">
        <v>2262</v>
      </c>
      <c r="D64" s="59" t="s">
        <v>2244</v>
      </c>
      <c r="E64" s="59">
        <v>103</v>
      </c>
      <c r="F64" s="85" t="s">
        <v>2280</v>
      </c>
      <c r="G64" s="59">
        <v>2</v>
      </c>
      <c r="H64" s="59" t="s">
        <v>73</v>
      </c>
      <c r="I64" s="59" t="s">
        <v>2264</v>
      </c>
      <c r="J64" s="59" t="s">
        <v>2265</v>
      </c>
      <c r="K64" s="66"/>
      <c r="L64" s="59"/>
      <c r="M64" s="83"/>
      <c r="N64" s="59"/>
      <c r="O64" s="59"/>
    </row>
    <row r="65" spans="1:15" ht="61.5" customHeight="1" x14ac:dyDescent="0.2">
      <c r="A65" s="58" t="s">
        <v>735</v>
      </c>
      <c r="B65" s="59" t="s">
        <v>854</v>
      </c>
      <c r="C65" s="59" t="s">
        <v>2262</v>
      </c>
      <c r="D65" s="59" t="s">
        <v>2244</v>
      </c>
      <c r="E65" s="59">
        <v>103</v>
      </c>
      <c r="F65" s="85" t="s">
        <v>2281</v>
      </c>
      <c r="G65" s="59">
        <v>2</v>
      </c>
      <c r="H65" s="59" t="s">
        <v>73</v>
      </c>
      <c r="I65" s="59" t="s">
        <v>2264</v>
      </c>
      <c r="J65" s="59" t="s">
        <v>2265</v>
      </c>
      <c r="K65" s="66"/>
      <c r="L65" s="59"/>
      <c r="M65" s="83"/>
      <c r="N65" s="59"/>
      <c r="O65" s="86"/>
    </row>
    <row r="66" spans="1:15" ht="61.5" customHeight="1" x14ac:dyDescent="0.2">
      <c r="A66" s="58" t="s">
        <v>735</v>
      </c>
      <c r="B66" s="59" t="s">
        <v>854</v>
      </c>
      <c r="C66" s="59" t="s">
        <v>2262</v>
      </c>
      <c r="D66" s="59" t="s">
        <v>2244</v>
      </c>
      <c r="E66" s="59">
        <v>103</v>
      </c>
      <c r="F66" s="85" t="s">
        <v>2282</v>
      </c>
      <c r="G66" s="59">
        <v>2</v>
      </c>
      <c r="H66" s="59" t="s">
        <v>73</v>
      </c>
      <c r="I66" s="59" t="s">
        <v>2264</v>
      </c>
      <c r="J66" s="59" t="s">
        <v>2265</v>
      </c>
      <c r="K66" s="66"/>
      <c r="L66" s="59"/>
      <c r="M66" s="83"/>
      <c r="N66" s="59"/>
      <c r="O66" s="86"/>
    </row>
    <row r="67" spans="1:15" ht="61.5" customHeight="1" x14ac:dyDescent="0.2">
      <c r="A67" s="58" t="s">
        <v>735</v>
      </c>
      <c r="B67" s="59" t="s">
        <v>854</v>
      </c>
      <c r="C67" s="59" t="s">
        <v>2262</v>
      </c>
      <c r="D67" s="59" t="s">
        <v>2244</v>
      </c>
      <c r="E67" s="59">
        <v>103</v>
      </c>
      <c r="F67" s="85" t="s">
        <v>2283</v>
      </c>
      <c r="G67" s="59">
        <v>2</v>
      </c>
      <c r="H67" s="59" t="s">
        <v>73</v>
      </c>
      <c r="I67" s="59" t="s">
        <v>2264</v>
      </c>
      <c r="J67" s="59" t="s">
        <v>2265</v>
      </c>
      <c r="K67" s="66"/>
      <c r="L67" s="59"/>
      <c r="M67" s="83"/>
      <c r="N67" s="59"/>
      <c r="O67" s="86"/>
    </row>
    <row r="68" spans="1:15" ht="61.5" customHeight="1" x14ac:dyDescent="0.2">
      <c r="A68" s="58" t="s">
        <v>735</v>
      </c>
      <c r="B68" s="59" t="s">
        <v>854</v>
      </c>
      <c r="C68" s="59" t="s">
        <v>2262</v>
      </c>
      <c r="D68" s="59" t="s">
        <v>2244</v>
      </c>
      <c r="E68" s="59">
        <v>103</v>
      </c>
      <c r="F68" s="85" t="s">
        <v>2284</v>
      </c>
      <c r="G68" s="59">
        <v>2</v>
      </c>
      <c r="H68" s="59" t="s">
        <v>73</v>
      </c>
      <c r="I68" s="59" t="s">
        <v>2264</v>
      </c>
      <c r="J68" s="59" t="s">
        <v>2265</v>
      </c>
      <c r="K68" s="66"/>
      <c r="L68" s="59"/>
      <c r="M68" s="83"/>
      <c r="N68" s="59"/>
      <c r="O68" s="86"/>
    </row>
    <row r="69" spans="1:15" ht="61.5" customHeight="1" x14ac:dyDescent="0.2">
      <c r="A69" s="58" t="s">
        <v>735</v>
      </c>
      <c r="B69" s="59" t="s">
        <v>854</v>
      </c>
      <c r="C69" s="59" t="s">
        <v>2262</v>
      </c>
      <c r="D69" s="59" t="s">
        <v>2244</v>
      </c>
      <c r="E69" s="59">
        <v>103</v>
      </c>
      <c r="F69" s="85" t="s">
        <v>2285</v>
      </c>
      <c r="G69" s="59">
        <v>2</v>
      </c>
      <c r="H69" s="59" t="s">
        <v>73</v>
      </c>
      <c r="I69" s="59" t="s">
        <v>2264</v>
      </c>
      <c r="J69" s="59" t="s">
        <v>2265</v>
      </c>
      <c r="K69" s="66"/>
      <c r="L69" s="59"/>
      <c r="M69" s="59"/>
      <c r="N69" s="59"/>
      <c r="O69" s="86"/>
    </row>
    <row r="70" spans="1:15" ht="61.5" customHeight="1" x14ac:dyDescent="0.2">
      <c r="A70" s="58" t="s">
        <v>735</v>
      </c>
      <c r="B70" s="59" t="s">
        <v>432</v>
      </c>
      <c r="C70" s="59" t="s">
        <v>2286</v>
      </c>
      <c r="D70" s="59" t="s">
        <v>2244</v>
      </c>
      <c r="E70" s="59">
        <v>11501001</v>
      </c>
      <c r="F70" s="59" t="s">
        <v>2287</v>
      </c>
      <c r="G70" s="59">
        <v>3</v>
      </c>
      <c r="H70" s="59" t="s">
        <v>2288</v>
      </c>
      <c r="I70" s="59" t="s">
        <v>2289</v>
      </c>
      <c r="J70" s="59" t="s">
        <v>2290</v>
      </c>
      <c r="K70" s="66"/>
      <c r="L70" s="59" t="s">
        <v>2291</v>
      </c>
      <c r="M70" s="83" t="s">
        <v>2292</v>
      </c>
      <c r="N70" s="59" t="s">
        <v>2293</v>
      </c>
      <c r="O70" s="79" t="s">
        <v>2294</v>
      </c>
    </row>
    <row r="71" spans="1:15" ht="61.5" customHeight="1" x14ac:dyDescent="0.2">
      <c r="A71" s="58" t="s">
        <v>735</v>
      </c>
      <c r="B71" s="59" t="s">
        <v>432</v>
      </c>
      <c r="C71" s="59" t="s">
        <v>2286</v>
      </c>
      <c r="D71" s="59" t="s">
        <v>2244</v>
      </c>
      <c r="E71" s="59">
        <v>11501002</v>
      </c>
      <c r="F71" s="59" t="s">
        <v>2295</v>
      </c>
      <c r="G71" s="59">
        <v>3</v>
      </c>
      <c r="H71" s="59" t="s">
        <v>2288</v>
      </c>
      <c r="I71" s="59" t="s">
        <v>2289</v>
      </c>
      <c r="J71" s="59" t="s">
        <v>2290</v>
      </c>
      <c r="K71" s="66"/>
      <c r="L71" s="59" t="s">
        <v>2296</v>
      </c>
      <c r="M71" s="83" t="s">
        <v>2297</v>
      </c>
      <c r="N71" s="59" t="s">
        <v>2298</v>
      </c>
      <c r="O71" s="79" t="s">
        <v>2299</v>
      </c>
    </row>
    <row r="72" spans="1:15" ht="61.5" customHeight="1" x14ac:dyDescent="0.2">
      <c r="A72" s="58" t="s">
        <v>735</v>
      </c>
      <c r="B72" s="59" t="s">
        <v>432</v>
      </c>
      <c r="C72" s="59" t="s">
        <v>2286</v>
      </c>
      <c r="D72" s="59" t="s">
        <v>2244</v>
      </c>
      <c r="E72" s="59">
        <v>11501004</v>
      </c>
      <c r="F72" s="59" t="s">
        <v>2300</v>
      </c>
      <c r="G72" s="59">
        <v>3</v>
      </c>
      <c r="H72" s="59" t="s">
        <v>2288</v>
      </c>
      <c r="I72" s="59" t="s">
        <v>2289</v>
      </c>
      <c r="J72" s="59" t="s">
        <v>2290</v>
      </c>
      <c r="K72" s="66"/>
      <c r="L72" s="59" t="s">
        <v>2301</v>
      </c>
      <c r="M72" s="83" t="s">
        <v>2302</v>
      </c>
      <c r="N72" s="59" t="s">
        <v>2303</v>
      </c>
      <c r="O72" s="79" t="s">
        <v>2304</v>
      </c>
    </row>
    <row r="73" spans="1:15" ht="61.5" customHeight="1" x14ac:dyDescent="0.2">
      <c r="A73" s="58" t="s">
        <v>735</v>
      </c>
      <c r="B73" s="59" t="s">
        <v>432</v>
      </c>
      <c r="C73" s="59" t="s">
        <v>2286</v>
      </c>
      <c r="D73" s="59" t="s">
        <v>2244</v>
      </c>
      <c r="E73" s="85">
        <v>11501003</v>
      </c>
      <c r="F73" s="85" t="s">
        <v>2305</v>
      </c>
      <c r="G73" s="59">
        <v>3</v>
      </c>
      <c r="H73" s="59" t="s">
        <v>2288</v>
      </c>
      <c r="I73" s="59" t="s">
        <v>2289</v>
      </c>
      <c r="J73" s="59" t="s">
        <v>2290</v>
      </c>
      <c r="K73" s="66"/>
      <c r="L73" s="59" t="s">
        <v>2306</v>
      </c>
      <c r="M73" s="83" t="s">
        <v>2307</v>
      </c>
      <c r="N73" s="59" t="s">
        <v>2308</v>
      </c>
      <c r="O73" s="79" t="s">
        <v>2309</v>
      </c>
    </row>
    <row r="74" spans="1:15" ht="61.5" customHeight="1" x14ac:dyDescent="0.2">
      <c r="A74" s="58" t="s">
        <v>735</v>
      </c>
      <c r="B74" s="59" t="s">
        <v>432</v>
      </c>
      <c r="C74" s="59" t="s">
        <v>2286</v>
      </c>
      <c r="D74" s="59" t="s">
        <v>2244</v>
      </c>
      <c r="E74" s="85">
        <v>11502001</v>
      </c>
      <c r="F74" s="85" t="s">
        <v>2310</v>
      </c>
      <c r="G74" s="59">
        <v>3</v>
      </c>
      <c r="H74" s="59" t="s">
        <v>2288</v>
      </c>
      <c r="I74" s="59" t="s">
        <v>2289</v>
      </c>
      <c r="J74" s="59" t="s">
        <v>2290</v>
      </c>
      <c r="K74" s="66"/>
      <c r="L74" s="59" t="s">
        <v>2311</v>
      </c>
      <c r="M74" s="83" t="s">
        <v>2312</v>
      </c>
      <c r="N74" s="59" t="s">
        <v>2313</v>
      </c>
      <c r="O74" s="59" t="s">
        <v>2314</v>
      </c>
    </row>
    <row r="75" spans="1:15" ht="61.5" customHeight="1" x14ac:dyDescent="0.2">
      <c r="A75" s="58" t="s">
        <v>735</v>
      </c>
      <c r="B75" s="59" t="s">
        <v>432</v>
      </c>
      <c r="C75" s="59" t="s">
        <v>2286</v>
      </c>
      <c r="D75" s="59" t="s">
        <v>2244</v>
      </c>
      <c r="E75" s="85">
        <v>11502002</v>
      </c>
      <c r="F75" s="85" t="s">
        <v>2315</v>
      </c>
      <c r="G75" s="59">
        <v>3</v>
      </c>
      <c r="H75" s="59" t="s">
        <v>2288</v>
      </c>
      <c r="I75" s="59" t="s">
        <v>2289</v>
      </c>
      <c r="J75" s="59" t="s">
        <v>2290</v>
      </c>
      <c r="K75" s="66"/>
      <c r="L75" s="59" t="s">
        <v>2316</v>
      </c>
      <c r="M75" s="83" t="s">
        <v>2317</v>
      </c>
      <c r="N75" s="59" t="s">
        <v>2318</v>
      </c>
      <c r="O75" s="59" t="s">
        <v>2319</v>
      </c>
    </row>
    <row r="76" spans="1:15" ht="61.5" customHeight="1" x14ac:dyDescent="0.2">
      <c r="A76" s="58" t="s">
        <v>735</v>
      </c>
      <c r="B76" s="59" t="s">
        <v>432</v>
      </c>
      <c r="C76" s="59" t="s">
        <v>2286</v>
      </c>
      <c r="D76" s="59" t="s">
        <v>2244</v>
      </c>
      <c r="E76" s="85">
        <v>11502003</v>
      </c>
      <c r="F76" s="85" t="s">
        <v>2320</v>
      </c>
      <c r="G76" s="59">
        <v>3</v>
      </c>
      <c r="H76" s="59" t="s">
        <v>2288</v>
      </c>
      <c r="I76" s="59" t="s">
        <v>2289</v>
      </c>
      <c r="J76" s="59" t="s">
        <v>2290</v>
      </c>
      <c r="K76" s="66"/>
      <c r="L76" s="59" t="s">
        <v>2321</v>
      </c>
      <c r="M76" s="83" t="s">
        <v>2322</v>
      </c>
      <c r="N76" s="59" t="s">
        <v>2323</v>
      </c>
      <c r="O76" s="59" t="s">
        <v>2324</v>
      </c>
    </row>
    <row r="77" spans="1:15" ht="61.5" customHeight="1" x14ac:dyDescent="0.2">
      <c r="A77" s="58" t="s">
        <v>735</v>
      </c>
      <c r="B77" s="59" t="s">
        <v>432</v>
      </c>
      <c r="C77" s="59" t="s">
        <v>2286</v>
      </c>
      <c r="D77" s="59" t="s">
        <v>2244</v>
      </c>
      <c r="E77" s="85">
        <v>11502004</v>
      </c>
      <c r="F77" s="85" t="s">
        <v>2325</v>
      </c>
      <c r="G77" s="65">
        <v>3</v>
      </c>
      <c r="H77" s="65" t="s">
        <v>2288</v>
      </c>
      <c r="I77" s="65" t="s">
        <v>2289</v>
      </c>
      <c r="J77" s="59" t="s">
        <v>2290</v>
      </c>
      <c r="K77" s="66"/>
      <c r="L77" s="59" t="s">
        <v>2326</v>
      </c>
      <c r="M77" s="83" t="s">
        <v>2327</v>
      </c>
      <c r="N77" s="59" t="s">
        <v>2328</v>
      </c>
      <c r="O77" s="59" t="s">
        <v>2329</v>
      </c>
    </row>
    <row r="78" spans="1:15" ht="61.5" customHeight="1" x14ac:dyDescent="0.2">
      <c r="A78" s="58" t="s">
        <v>735</v>
      </c>
      <c r="B78" s="59" t="s">
        <v>432</v>
      </c>
      <c r="C78" s="59" t="s">
        <v>2286</v>
      </c>
      <c r="D78" s="59" t="s">
        <v>2244</v>
      </c>
      <c r="E78" s="85">
        <v>11502004</v>
      </c>
      <c r="F78" s="85" t="s">
        <v>2330</v>
      </c>
      <c r="G78" s="59">
        <v>3</v>
      </c>
      <c r="H78" s="59" t="s">
        <v>2288</v>
      </c>
      <c r="I78" s="59" t="s">
        <v>2289</v>
      </c>
      <c r="J78" s="59" t="s">
        <v>2290</v>
      </c>
      <c r="K78" s="66"/>
      <c r="L78" s="59" t="s">
        <v>2331</v>
      </c>
      <c r="M78" s="83" t="s">
        <v>2332</v>
      </c>
      <c r="N78" s="59" t="s">
        <v>2333</v>
      </c>
      <c r="O78" s="59" t="s">
        <v>2334</v>
      </c>
    </row>
    <row r="79" spans="1:15" ht="61.5" customHeight="1" x14ac:dyDescent="0.2">
      <c r="A79" s="58" t="s">
        <v>735</v>
      </c>
      <c r="B79" s="59" t="s">
        <v>432</v>
      </c>
      <c r="C79" s="59" t="s">
        <v>2286</v>
      </c>
      <c r="D79" s="59" t="s">
        <v>2244</v>
      </c>
      <c r="E79" s="85">
        <v>11503002</v>
      </c>
      <c r="F79" s="85" t="s">
        <v>2335</v>
      </c>
      <c r="G79" s="59">
        <v>3</v>
      </c>
      <c r="H79" s="59" t="s">
        <v>2288</v>
      </c>
      <c r="I79" s="59" t="s">
        <v>2289</v>
      </c>
      <c r="J79" s="59" t="s">
        <v>2290</v>
      </c>
      <c r="K79" s="66"/>
      <c r="L79" s="59" t="s">
        <v>2336</v>
      </c>
      <c r="M79" s="83" t="s">
        <v>2337</v>
      </c>
      <c r="N79" s="59" t="s">
        <v>2338</v>
      </c>
      <c r="O79" s="59" t="s">
        <v>2339</v>
      </c>
    </row>
    <row r="80" spans="1:15" ht="61.5" customHeight="1" x14ac:dyDescent="0.2">
      <c r="A80" s="58" t="s">
        <v>735</v>
      </c>
      <c r="B80" s="59" t="s">
        <v>432</v>
      </c>
      <c r="C80" s="59" t="s">
        <v>2286</v>
      </c>
      <c r="D80" s="59" t="s">
        <v>2244</v>
      </c>
      <c r="E80" s="85">
        <v>11503001</v>
      </c>
      <c r="F80" s="85" t="s">
        <v>2207</v>
      </c>
      <c r="G80" s="59">
        <v>3</v>
      </c>
      <c r="H80" s="59" t="s">
        <v>2288</v>
      </c>
      <c r="I80" s="59" t="s">
        <v>2289</v>
      </c>
      <c r="J80" s="59" t="s">
        <v>2290</v>
      </c>
      <c r="K80" s="66"/>
      <c r="L80" s="59" t="s">
        <v>2340</v>
      </c>
      <c r="M80" s="83" t="s">
        <v>2341</v>
      </c>
      <c r="N80" s="59" t="s">
        <v>2342</v>
      </c>
      <c r="O80" s="59" t="s">
        <v>2343</v>
      </c>
    </row>
    <row r="81" spans="1:15" ht="61.5" customHeight="1" x14ac:dyDescent="0.2">
      <c r="A81" s="58" t="s">
        <v>735</v>
      </c>
      <c r="B81" s="59" t="s">
        <v>432</v>
      </c>
      <c r="C81" s="59" t="s">
        <v>2286</v>
      </c>
      <c r="D81" s="59" t="s">
        <v>2244</v>
      </c>
      <c r="E81" s="85">
        <v>11503003</v>
      </c>
      <c r="F81" s="85" t="s">
        <v>2344</v>
      </c>
      <c r="G81" s="59">
        <v>3</v>
      </c>
      <c r="H81" s="59" t="s">
        <v>2288</v>
      </c>
      <c r="I81" s="59" t="s">
        <v>2289</v>
      </c>
      <c r="J81" s="59" t="s">
        <v>2290</v>
      </c>
      <c r="K81" s="66"/>
      <c r="L81" s="59" t="s">
        <v>2345</v>
      </c>
      <c r="M81" s="83" t="s">
        <v>2346</v>
      </c>
      <c r="N81" s="59" t="s">
        <v>2347</v>
      </c>
      <c r="O81" s="59" t="s">
        <v>2348</v>
      </c>
    </row>
    <row r="82" spans="1:15" ht="61.5" customHeight="1" x14ac:dyDescent="0.2">
      <c r="A82" s="58" t="s">
        <v>735</v>
      </c>
      <c r="B82" s="59" t="s">
        <v>432</v>
      </c>
      <c r="C82" s="59" t="s">
        <v>2286</v>
      </c>
      <c r="D82" s="59" t="s">
        <v>2244</v>
      </c>
      <c r="E82" s="85">
        <v>11503003</v>
      </c>
      <c r="F82" s="85" t="s">
        <v>2349</v>
      </c>
      <c r="G82" s="59">
        <v>2</v>
      </c>
      <c r="H82" s="59" t="s">
        <v>2288</v>
      </c>
      <c r="I82" s="59" t="s">
        <v>2289</v>
      </c>
      <c r="J82" s="59" t="s">
        <v>2290</v>
      </c>
      <c r="K82" s="66"/>
      <c r="L82" s="59" t="s">
        <v>2350</v>
      </c>
      <c r="M82" s="83" t="s">
        <v>2351</v>
      </c>
      <c r="N82" s="59" t="s">
        <v>2352</v>
      </c>
      <c r="O82" s="59" t="s">
        <v>2353</v>
      </c>
    </row>
    <row r="83" spans="1:15" ht="61.5" customHeight="1" x14ac:dyDescent="0.2">
      <c r="A83" s="58" t="s">
        <v>735</v>
      </c>
      <c r="B83" s="59" t="s">
        <v>432</v>
      </c>
      <c r="C83" s="59" t="s">
        <v>2286</v>
      </c>
      <c r="D83" s="59" t="s">
        <v>2244</v>
      </c>
      <c r="E83" s="85">
        <v>11503004</v>
      </c>
      <c r="F83" s="85" t="s">
        <v>2354</v>
      </c>
      <c r="G83" s="59">
        <v>2</v>
      </c>
      <c r="H83" s="59" t="s">
        <v>2288</v>
      </c>
      <c r="I83" s="59" t="s">
        <v>2289</v>
      </c>
      <c r="J83" s="59" t="s">
        <v>2290</v>
      </c>
      <c r="K83" s="66"/>
      <c r="L83" s="59" t="s">
        <v>2355</v>
      </c>
      <c r="M83" s="83" t="s">
        <v>2356</v>
      </c>
      <c r="N83" s="59" t="s">
        <v>2357</v>
      </c>
      <c r="O83" s="59" t="s">
        <v>2358</v>
      </c>
    </row>
    <row r="84" spans="1:15" ht="61.5" customHeight="1" x14ac:dyDescent="0.2">
      <c r="A84" s="58" t="s">
        <v>735</v>
      </c>
      <c r="B84" s="59" t="s">
        <v>432</v>
      </c>
      <c r="C84" s="59" t="s">
        <v>2286</v>
      </c>
      <c r="D84" s="59" t="s">
        <v>2244</v>
      </c>
      <c r="E84" s="85">
        <v>11503004</v>
      </c>
      <c r="F84" s="85" t="s">
        <v>2359</v>
      </c>
      <c r="G84" s="65">
        <v>2</v>
      </c>
      <c r="H84" s="59" t="s">
        <v>2288</v>
      </c>
      <c r="I84" s="59" t="s">
        <v>2289</v>
      </c>
      <c r="J84" s="59" t="s">
        <v>2290</v>
      </c>
      <c r="K84" s="66"/>
      <c r="L84" s="59" t="s">
        <v>2360</v>
      </c>
      <c r="M84" s="83" t="s">
        <v>2361</v>
      </c>
      <c r="N84" s="59" t="s">
        <v>2362</v>
      </c>
      <c r="O84" s="59" t="s">
        <v>2363</v>
      </c>
    </row>
    <row r="85" spans="1:15" ht="61.5" customHeight="1" x14ac:dyDescent="0.2">
      <c r="A85" s="58" t="s">
        <v>735</v>
      </c>
      <c r="B85" s="59" t="s">
        <v>432</v>
      </c>
      <c r="C85" s="59" t="s">
        <v>2286</v>
      </c>
      <c r="D85" s="59" t="s">
        <v>2244</v>
      </c>
      <c r="E85" s="85">
        <v>11504001</v>
      </c>
      <c r="F85" s="85" t="s">
        <v>267</v>
      </c>
      <c r="G85" s="65">
        <v>3</v>
      </c>
      <c r="H85" s="65" t="s">
        <v>2288</v>
      </c>
      <c r="I85" s="65" t="s">
        <v>2289</v>
      </c>
      <c r="J85" s="59" t="s">
        <v>2290</v>
      </c>
      <c r="K85" s="66"/>
      <c r="L85" s="59" t="s">
        <v>2364</v>
      </c>
      <c r="M85" s="83" t="s">
        <v>2365</v>
      </c>
      <c r="N85" s="59" t="s">
        <v>2366</v>
      </c>
      <c r="O85" s="59" t="s">
        <v>2367</v>
      </c>
    </row>
    <row r="86" spans="1:15" ht="61.5" customHeight="1" x14ac:dyDescent="0.2">
      <c r="A86" s="58" t="s">
        <v>735</v>
      </c>
      <c r="B86" s="59" t="s">
        <v>432</v>
      </c>
      <c r="C86" s="59" t="s">
        <v>2286</v>
      </c>
      <c r="D86" s="59" t="s">
        <v>2244</v>
      </c>
      <c r="E86" s="85">
        <v>11501003</v>
      </c>
      <c r="F86" s="85" t="s">
        <v>2368</v>
      </c>
      <c r="G86" s="65">
        <v>3</v>
      </c>
      <c r="H86" s="65" t="s">
        <v>2288</v>
      </c>
      <c r="I86" s="65" t="s">
        <v>2289</v>
      </c>
      <c r="J86" s="59" t="s">
        <v>2290</v>
      </c>
      <c r="K86" s="66"/>
      <c r="L86" s="59" t="s">
        <v>2369</v>
      </c>
      <c r="M86" s="83" t="s">
        <v>2370</v>
      </c>
      <c r="N86" s="59" t="s">
        <v>2371</v>
      </c>
      <c r="O86" s="59" t="s">
        <v>2372</v>
      </c>
    </row>
    <row r="87" spans="1:15" ht="61.5" customHeight="1" x14ac:dyDescent="0.2">
      <c r="A87" s="58" t="s">
        <v>735</v>
      </c>
      <c r="B87" s="59" t="s">
        <v>432</v>
      </c>
      <c r="C87" s="59" t="s">
        <v>2286</v>
      </c>
      <c r="D87" s="59" t="s">
        <v>2244</v>
      </c>
      <c r="E87" s="85">
        <v>11504002</v>
      </c>
      <c r="F87" s="85" t="s">
        <v>2373</v>
      </c>
      <c r="G87" s="65">
        <v>3</v>
      </c>
      <c r="H87" s="65" t="s">
        <v>2288</v>
      </c>
      <c r="I87" s="65" t="s">
        <v>2289</v>
      </c>
      <c r="J87" s="59" t="s">
        <v>2290</v>
      </c>
      <c r="K87" s="66"/>
      <c r="L87" s="59" t="s">
        <v>2374</v>
      </c>
      <c r="M87" s="83" t="s">
        <v>2375</v>
      </c>
      <c r="N87" s="59" t="s">
        <v>2376</v>
      </c>
      <c r="O87" s="59" t="s">
        <v>2377</v>
      </c>
    </row>
    <row r="88" spans="1:15" ht="61.5" customHeight="1" x14ac:dyDescent="0.2">
      <c r="A88" s="58" t="s">
        <v>735</v>
      </c>
      <c r="B88" s="59" t="s">
        <v>432</v>
      </c>
      <c r="C88" s="59" t="s">
        <v>2286</v>
      </c>
      <c r="D88" s="59" t="s">
        <v>2244</v>
      </c>
      <c r="E88" s="85">
        <v>11504002</v>
      </c>
      <c r="F88" s="85" t="s">
        <v>2378</v>
      </c>
      <c r="G88" s="65">
        <v>3</v>
      </c>
      <c r="H88" s="65" t="s">
        <v>2288</v>
      </c>
      <c r="I88" s="65" t="s">
        <v>2289</v>
      </c>
      <c r="J88" s="59" t="s">
        <v>2290</v>
      </c>
      <c r="K88" s="66"/>
      <c r="L88" s="59" t="s">
        <v>2379</v>
      </c>
      <c r="M88" s="83" t="s">
        <v>2380</v>
      </c>
      <c r="N88" s="59" t="s">
        <v>2381</v>
      </c>
      <c r="O88" s="59" t="s">
        <v>2382</v>
      </c>
    </row>
    <row r="89" spans="1:15" ht="61.5" customHeight="1" x14ac:dyDescent="0.2">
      <c r="A89" s="58" t="s">
        <v>735</v>
      </c>
      <c r="B89" s="59" t="s">
        <v>432</v>
      </c>
      <c r="C89" s="59" t="s">
        <v>2383</v>
      </c>
      <c r="D89" s="59" t="s">
        <v>2244</v>
      </c>
      <c r="E89" s="59">
        <v>11100100</v>
      </c>
      <c r="F89" s="59" t="s">
        <v>2384</v>
      </c>
      <c r="G89" s="59">
        <v>4</v>
      </c>
      <c r="H89" s="59" t="s">
        <v>73</v>
      </c>
      <c r="I89" s="59" t="s">
        <v>2385</v>
      </c>
      <c r="J89" s="59" t="s">
        <v>2386</v>
      </c>
      <c r="K89" s="66"/>
      <c r="L89" s="59"/>
      <c r="M89" s="59" t="s">
        <v>2387</v>
      </c>
      <c r="N89" s="59"/>
      <c r="O89" s="59"/>
    </row>
    <row r="90" spans="1:15" ht="61.5" customHeight="1" x14ac:dyDescent="0.2">
      <c r="A90" s="58" t="s">
        <v>735</v>
      </c>
      <c r="B90" s="59" t="s">
        <v>432</v>
      </c>
      <c r="C90" s="59" t="s">
        <v>2388</v>
      </c>
      <c r="D90" s="59" t="s">
        <v>1435</v>
      </c>
      <c r="E90" s="59" t="s">
        <v>2389</v>
      </c>
      <c r="F90" s="59" t="s">
        <v>2390</v>
      </c>
      <c r="G90" s="59">
        <v>2</v>
      </c>
      <c r="H90" s="59" t="s">
        <v>2391</v>
      </c>
      <c r="I90" s="59" t="s">
        <v>2385</v>
      </c>
      <c r="J90" s="59" t="s">
        <v>2392</v>
      </c>
      <c r="K90" s="66"/>
      <c r="L90" s="59"/>
      <c r="M90" s="59" t="s">
        <v>2393</v>
      </c>
      <c r="N90" s="59"/>
      <c r="O90" s="59"/>
    </row>
    <row r="91" spans="1:15" ht="61.5" customHeight="1" x14ac:dyDescent="0.2">
      <c r="A91" s="58" t="s">
        <v>735</v>
      </c>
      <c r="B91" s="59" t="s">
        <v>432</v>
      </c>
      <c r="C91" s="59" t="s">
        <v>2394</v>
      </c>
      <c r="D91" s="59" t="s">
        <v>1435</v>
      </c>
      <c r="E91" s="59" t="s">
        <v>2389</v>
      </c>
      <c r="F91" s="59" t="s">
        <v>2395</v>
      </c>
      <c r="G91" s="59">
        <v>4</v>
      </c>
      <c r="H91" s="59" t="s">
        <v>2391</v>
      </c>
      <c r="I91" s="59" t="s">
        <v>2385</v>
      </c>
      <c r="J91" s="59" t="s">
        <v>2392</v>
      </c>
      <c r="K91" s="66"/>
      <c r="L91" s="59"/>
      <c r="M91" s="59" t="s">
        <v>2396</v>
      </c>
      <c r="N91" s="59"/>
      <c r="O91" s="59"/>
    </row>
    <row r="92" spans="1:15" ht="61.5" customHeight="1" x14ac:dyDescent="0.2">
      <c r="A92" s="58" t="s">
        <v>735</v>
      </c>
      <c r="B92" s="59" t="s">
        <v>706</v>
      </c>
      <c r="C92" s="59" t="s">
        <v>2397</v>
      </c>
      <c r="D92" s="59" t="s">
        <v>2244</v>
      </c>
      <c r="E92" s="59">
        <v>12802004</v>
      </c>
      <c r="F92" s="59" t="s">
        <v>2398</v>
      </c>
      <c r="G92" s="59">
        <v>4</v>
      </c>
      <c r="H92" s="59" t="s">
        <v>73</v>
      </c>
      <c r="I92" s="59" t="s">
        <v>2399</v>
      </c>
      <c r="J92" s="59" t="s">
        <v>2400</v>
      </c>
      <c r="K92" s="66"/>
      <c r="L92" s="59" t="s">
        <v>2401</v>
      </c>
      <c r="M92" s="83" t="s">
        <v>2402</v>
      </c>
      <c r="N92" s="59" t="s">
        <v>2403</v>
      </c>
      <c r="O92" s="79" t="s">
        <v>2404</v>
      </c>
    </row>
    <row r="93" spans="1:15" ht="61.5" customHeight="1" x14ac:dyDescent="0.2">
      <c r="A93" s="58" t="s">
        <v>735</v>
      </c>
      <c r="B93" s="59" t="s">
        <v>706</v>
      </c>
      <c r="C93" s="59" t="s">
        <v>2397</v>
      </c>
      <c r="D93" s="59" t="s">
        <v>2244</v>
      </c>
      <c r="E93" s="59">
        <v>12800004</v>
      </c>
      <c r="F93" s="59" t="s">
        <v>2405</v>
      </c>
      <c r="G93" s="59">
        <v>4</v>
      </c>
      <c r="H93" s="59" t="s">
        <v>73</v>
      </c>
      <c r="I93" s="59" t="s">
        <v>2399</v>
      </c>
      <c r="J93" s="59" t="s">
        <v>2400</v>
      </c>
      <c r="K93" s="66"/>
      <c r="L93" s="59" t="s">
        <v>2406</v>
      </c>
      <c r="M93" s="83" t="s">
        <v>2402</v>
      </c>
      <c r="N93" s="59" t="s">
        <v>2407</v>
      </c>
      <c r="O93" s="79" t="s">
        <v>2404</v>
      </c>
    </row>
    <row r="94" spans="1:15" ht="61.5" customHeight="1" x14ac:dyDescent="0.2">
      <c r="A94" s="58" t="s">
        <v>735</v>
      </c>
      <c r="B94" s="59" t="s">
        <v>706</v>
      </c>
      <c r="C94" s="59" t="s">
        <v>2397</v>
      </c>
      <c r="D94" s="59" t="s">
        <v>2244</v>
      </c>
      <c r="E94" s="59">
        <v>12802005</v>
      </c>
      <c r="F94" s="59" t="s">
        <v>2408</v>
      </c>
      <c r="G94" s="59">
        <v>4</v>
      </c>
      <c r="H94" s="59" t="s">
        <v>73</v>
      </c>
      <c r="I94" s="59" t="s">
        <v>2399</v>
      </c>
      <c r="J94" s="59" t="s">
        <v>2400</v>
      </c>
      <c r="K94" s="66"/>
      <c r="L94" s="59" t="s">
        <v>2409</v>
      </c>
      <c r="M94" s="83" t="s">
        <v>2402</v>
      </c>
      <c r="N94" s="59" t="s">
        <v>2410</v>
      </c>
      <c r="O94" s="79" t="s">
        <v>2404</v>
      </c>
    </row>
    <row r="95" spans="1:15" ht="61.5" customHeight="1" x14ac:dyDescent="0.2">
      <c r="A95" s="58" t="s">
        <v>735</v>
      </c>
      <c r="B95" s="59" t="s">
        <v>706</v>
      </c>
      <c r="C95" s="59" t="s">
        <v>2397</v>
      </c>
      <c r="D95" s="59" t="s">
        <v>2244</v>
      </c>
      <c r="E95" s="59">
        <v>12800008</v>
      </c>
      <c r="F95" s="59" t="s">
        <v>2411</v>
      </c>
      <c r="G95" s="59">
        <v>4</v>
      </c>
      <c r="H95" s="59" t="s">
        <v>73</v>
      </c>
      <c r="I95" s="59" t="s">
        <v>2399</v>
      </c>
      <c r="J95" s="59" t="s">
        <v>2400</v>
      </c>
      <c r="K95" s="66"/>
      <c r="L95" s="59" t="s">
        <v>2412</v>
      </c>
      <c r="M95" s="83" t="s">
        <v>2402</v>
      </c>
      <c r="N95" s="59" t="s">
        <v>2413</v>
      </c>
      <c r="O95" s="79" t="s">
        <v>2404</v>
      </c>
    </row>
    <row r="96" spans="1:15" ht="61.5" customHeight="1" x14ac:dyDescent="0.2">
      <c r="A96" s="58" t="s">
        <v>735</v>
      </c>
      <c r="B96" s="59" t="s">
        <v>706</v>
      </c>
      <c r="C96" s="59" t="s">
        <v>2397</v>
      </c>
      <c r="D96" s="59" t="s">
        <v>2244</v>
      </c>
      <c r="E96" s="59">
        <v>2801001</v>
      </c>
      <c r="F96" s="59" t="s">
        <v>1565</v>
      </c>
      <c r="G96" s="59">
        <v>4</v>
      </c>
      <c r="H96" s="59" t="s">
        <v>73</v>
      </c>
      <c r="I96" s="59" t="s">
        <v>2399</v>
      </c>
      <c r="J96" s="59" t="s">
        <v>2400</v>
      </c>
      <c r="K96" s="66"/>
      <c r="L96" s="59" t="s">
        <v>2414</v>
      </c>
      <c r="M96" s="83" t="s">
        <v>2402</v>
      </c>
      <c r="N96" s="59" t="s">
        <v>2415</v>
      </c>
      <c r="O96" s="138" t="s">
        <v>2416</v>
      </c>
    </row>
    <row r="97" spans="1:15" ht="61.5" customHeight="1" x14ac:dyDescent="0.2">
      <c r="A97" s="58" t="s">
        <v>735</v>
      </c>
      <c r="B97" s="59" t="s">
        <v>1034</v>
      </c>
      <c r="C97" s="59" t="s">
        <v>2417</v>
      </c>
      <c r="D97" s="59" t="s">
        <v>2244</v>
      </c>
      <c r="E97" s="59" t="s">
        <v>2418</v>
      </c>
      <c r="F97" s="59" t="s">
        <v>2419</v>
      </c>
      <c r="G97" s="59">
        <v>3</v>
      </c>
      <c r="H97" s="59" t="s">
        <v>1560</v>
      </c>
      <c r="I97" s="59" t="s">
        <v>2420</v>
      </c>
      <c r="J97" s="59" t="s">
        <v>2421</v>
      </c>
      <c r="K97" s="66"/>
      <c r="L97" s="59"/>
      <c r="M97" s="83" t="s">
        <v>2422</v>
      </c>
      <c r="N97" s="59" t="s">
        <v>269</v>
      </c>
      <c r="O97" s="59" t="s">
        <v>269</v>
      </c>
    </row>
    <row r="98" spans="1:15" ht="61.5" customHeight="1" x14ac:dyDescent="0.2">
      <c r="A98" s="58" t="s">
        <v>735</v>
      </c>
      <c r="B98" s="59" t="s">
        <v>1034</v>
      </c>
      <c r="C98" s="59" t="s">
        <v>2417</v>
      </c>
      <c r="D98" s="59" t="s">
        <v>2244</v>
      </c>
      <c r="E98" s="59" t="s">
        <v>2418</v>
      </c>
      <c r="F98" s="59" t="s">
        <v>2423</v>
      </c>
      <c r="G98" s="59">
        <v>3</v>
      </c>
      <c r="H98" s="59" t="s">
        <v>1560</v>
      </c>
      <c r="I98" s="59" t="s">
        <v>2420</v>
      </c>
      <c r="J98" s="59" t="s">
        <v>2421</v>
      </c>
      <c r="K98" s="66"/>
      <c r="L98" s="59"/>
      <c r="M98" s="83" t="s">
        <v>2424</v>
      </c>
      <c r="N98" s="59" t="s">
        <v>269</v>
      </c>
      <c r="O98" s="59" t="s">
        <v>269</v>
      </c>
    </row>
    <row r="99" spans="1:15" ht="61.5" customHeight="1" x14ac:dyDescent="0.2">
      <c r="A99" s="58" t="s">
        <v>735</v>
      </c>
      <c r="B99" s="59" t="s">
        <v>1034</v>
      </c>
      <c r="C99" s="59" t="s">
        <v>2417</v>
      </c>
      <c r="D99" s="59" t="s">
        <v>2244</v>
      </c>
      <c r="E99" s="59" t="s">
        <v>2418</v>
      </c>
      <c r="F99" s="59" t="s">
        <v>2425</v>
      </c>
      <c r="G99" s="59">
        <v>3</v>
      </c>
      <c r="H99" s="59" t="s">
        <v>73</v>
      </c>
      <c r="I99" s="59" t="s">
        <v>2420</v>
      </c>
      <c r="J99" s="59" t="s">
        <v>2421</v>
      </c>
      <c r="K99" s="66"/>
      <c r="L99" s="59"/>
      <c r="M99" s="83" t="s">
        <v>2426</v>
      </c>
      <c r="N99" s="59" t="s">
        <v>269</v>
      </c>
      <c r="O99" s="71" t="s">
        <v>269</v>
      </c>
    </row>
    <row r="100" spans="1:15" ht="61.5" customHeight="1" x14ac:dyDescent="0.2">
      <c r="A100" s="58" t="s">
        <v>735</v>
      </c>
      <c r="B100" s="59" t="s">
        <v>1034</v>
      </c>
      <c r="C100" s="59" t="s">
        <v>2427</v>
      </c>
      <c r="D100" s="59" t="s">
        <v>1435</v>
      </c>
      <c r="E100" s="59">
        <v>2302001</v>
      </c>
      <c r="F100" s="59" t="s">
        <v>2428</v>
      </c>
      <c r="G100" s="59">
        <v>4</v>
      </c>
      <c r="H100" s="59" t="s">
        <v>1560</v>
      </c>
      <c r="I100" s="59" t="s">
        <v>1077</v>
      </c>
      <c r="J100" s="139" t="s">
        <v>2429</v>
      </c>
      <c r="K100" s="66"/>
      <c r="L100" s="59" t="s">
        <v>4227</v>
      </c>
      <c r="M100" s="83" t="s">
        <v>2430</v>
      </c>
      <c r="N100" s="59" t="s">
        <v>2431</v>
      </c>
      <c r="O100" s="86"/>
    </row>
    <row r="101" spans="1:15" ht="61.5" customHeight="1" x14ac:dyDescent="0.2">
      <c r="A101" s="58" t="s">
        <v>735</v>
      </c>
      <c r="B101" s="59" t="s">
        <v>1034</v>
      </c>
      <c r="C101" s="59" t="s">
        <v>2432</v>
      </c>
      <c r="D101" s="59" t="s">
        <v>2244</v>
      </c>
      <c r="E101" s="59">
        <v>2602006</v>
      </c>
      <c r="F101" s="59" t="s">
        <v>2433</v>
      </c>
      <c r="G101" s="59">
        <v>2</v>
      </c>
      <c r="H101" s="59" t="s">
        <v>2288</v>
      </c>
      <c r="I101" s="59" t="s">
        <v>2434</v>
      </c>
      <c r="J101" s="59" t="s">
        <v>291</v>
      </c>
      <c r="K101" s="66"/>
      <c r="L101" s="59" t="s">
        <v>2435</v>
      </c>
      <c r="M101" s="59" t="s">
        <v>2436</v>
      </c>
      <c r="N101" s="59" t="s">
        <v>291</v>
      </c>
      <c r="O101" s="71" t="s">
        <v>2437</v>
      </c>
    </row>
    <row r="102" spans="1:15" ht="61.5" customHeight="1" x14ac:dyDescent="0.2">
      <c r="A102" s="58" t="s">
        <v>735</v>
      </c>
      <c r="B102" s="59" t="s">
        <v>1034</v>
      </c>
      <c r="C102" s="59" t="s">
        <v>2432</v>
      </c>
      <c r="D102" s="59" t="s">
        <v>2244</v>
      </c>
      <c r="E102" s="59">
        <v>2603007</v>
      </c>
      <c r="F102" s="59" t="s">
        <v>2438</v>
      </c>
      <c r="G102" s="59">
        <v>3</v>
      </c>
      <c r="H102" s="59" t="s">
        <v>2288</v>
      </c>
      <c r="I102" s="59" t="s">
        <v>2434</v>
      </c>
      <c r="J102" s="59" t="s">
        <v>291</v>
      </c>
      <c r="K102" s="66"/>
      <c r="L102" s="59" t="s">
        <v>2439</v>
      </c>
      <c r="M102" s="59" t="s">
        <v>2440</v>
      </c>
      <c r="N102" s="59" t="s">
        <v>291</v>
      </c>
      <c r="O102" s="71" t="s">
        <v>2437</v>
      </c>
    </row>
    <row r="103" spans="1:15" ht="61.5" customHeight="1" x14ac:dyDescent="0.2">
      <c r="A103" s="58" t="s">
        <v>735</v>
      </c>
      <c r="B103" s="59" t="s">
        <v>1034</v>
      </c>
      <c r="C103" s="59" t="s">
        <v>2432</v>
      </c>
      <c r="D103" s="59" t="s">
        <v>2244</v>
      </c>
      <c r="E103" s="59">
        <v>2603005</v>
      </c>
      <c r="F103" s="59" t="s">
        <v>2441</v>
      </c>
      <c r="G103" s="59">
        <v>3</v>
      </c>
      <c r="H103" s="59" t="s">
        <v>2288</v>
      </c>
      <c r="I103" s="59" t="s">
        <v>2434</v>
      </c>
      <c r="J103" s="59" t="s">
        <v>291</v>
      </c>
      <c r="K103" s="66"/>
      <c r="L103" s="59" t="s">
        <v>2442</v>
      </c>
      <c r="M103" s="59" t="s">
        <v>2443</v>
      </c>
      <c r="N103" s="59" t="s">
        <v>291</v>
      </c>
      <c r="O103" s="71" t="s">
        <v>2437</v>
      </c>
    </row>
    <row r="104" spans="1:15" ht="61.5" customHeight="1" x14ac:dyDescent="0.2">
      <c r="A104" s="58" t="s">
        <v>735</v>
      </c>
      <c r="B104" s="59" t="s">
        <v>1034</v>
      </c>
      <c r="C104" s="59"/>
      <c r="D104" s="59" t="s">
        <v>2244</v>
      </c>
      <c r="E104" s="85">
        <v>27001005</v>
      </c>
      <c r="F104" s="59" t="s">
        <v>2258</v>
      </c>
      <c r="G104" s="59">
        <v>2</v>
      </c>
      <c r="H104" s="59" t="s">
        <v>73</v>
      </c>
      <c r="I104" s="59" t="s">
        <v>2246</v>
      </c>
      <c r="J104" s="59" t="s">
        <v>2247</v>
      </c>
      <c r="K104" s="66"/>
      <c r="L104" s="59" t="s">
        <v>2259</v>
      </c>
      <c r="M104" s="83" t="s">
        <v>2258</v>
      </c>
      <c r="N104" s="59" t="s">
        <v>2250</v>
      </c>
      <c r="O104" s="86"/>
    </row>
    <row r="105" spans="1:15" ht="61.5" customHeight="1" x14ac:dyDescent="0.2">
      <c r="A105" s="58" t="s">
        <v>735</v>
      </c>
      <c r="B105" s="59" t="s">
        <v>1034</v>
      </c>
      <c r="C105" s="59" t="s">
        <v>2444</v>
      </c>
      <c r="D105" s="59" t="s">
        <v>2244</v>
      </c>
      <c r="E105" s="59">
        <v>19102001</v>
      </c>
      <c r="F105" s="59" t="s">
        <v>2445</v>
      </c>
      <c r="G105" s="59">
        <v>4</v>
      </c>
      <c r="H105" s="59" t="s">
        <v>73</v>
      </c>
      <c r="I105" s="59" t="s">
        <v>2446</v>
      </c>
      <c r="J105" s="59" t="s">
        <v>77</v>
      </c>
      <c r="K105" s="66"/>
      <c r="L105" s="59"/>
      <c r="M105" s="83" t="s">
        <v>2447</v>
      </c>
      <c r="N105" s="59"/>
      <c r="O105" s="86"/>
    </row>
    <row r="106" spans="1:15" ht="61.5" customHeight="1" x14ac:dyDescent="0.2">
      <c r="A106" s="58" t="s">
        <v>735</v>
      </c>
      <c r="B106" s="59" t="s">
        <v>1034</v>
      </c>
      <c r="C106" s="59" t="s">
        <v>2444</v>
      </c>
      <c r="D106" s="59" t="s">
        <v>2244</v>
      </c>
      <c r="E106" s="79">
        <v>19102003</v>
      </c>
      <c r="F106" s="79" t="s">
        <v>2448</v>
      </c>
      <c r="G106" s="79">
        <v>3</v>
      </c>
      <c r="H106" s="59" t="s">
        <v>73</v>
      </c>
      <c r="I106" s="59" t="s">
        <v>2446</v>
      </c>
      <c r="J106" s="59" t="s">
        <v>77</v>
      </c>
      <c r="K106" s="66"/>
      <c r="L106" s="59"/>
      <c r="M106" s="83" t="s">
        <v>2449</v>
      </c>
      <c r="N106" s="59"/>
      <c r="O106" s="59"/>
    </row>
    <row r="107" spans="1:15" ht="61.5" customHeight="1" x14ac:dyDescent="0.2">
      <c r="A107" s="58" t="s">
        <v>735</v>
      </c>
      <c r="B107" s="59" t="s">
        <v>1034</v>
      </c>
      <c r="C107" s="59" t="s">
        <v>2444</v>
      </c>
      <c r="D107" s="59" t="s">
        <v>2244</v>
      </c>
      <c r="E107" s="79">
        <v>19102004</v>
      </c>
      <c r="F107" s="79" t="s">
        <v>2450</v>
      </c>
      <c r="G107" s="79">
        <v>2</v>
      </c>
      <c r="H107" s="59" t="s">
        <v>73</v>
      </c>
      <c r="I107" s="59" t="s">
        <v>2446</v>
      </c>
      <c r="J107" s="59" t="s">
        <v>77</v>
      </c>
      <c r="K107" s="66"/>
      <c r="L107" s="59"/>
      <c r="M107" s="83" t="s">
        <v>2451</v>
      </c>
      <c r="N107" s="59"/>
      <c r="O107" s="86"/>
    </row>
    <row r="108" spans="1:15" ht="61.5" customHeight="1" x14ac:dyDescent="0.2">
      <c r="A108" s="58" t="s">
        <v>735</v>
      </c>
      <c r="B108" s="59" t="s">
        <v>1034</v>
      </c>
      <c r="C108" s="59" t="s">
        <v>2452</v>
      </c>
      <c r="D108" s="59" t="s">
        <v>2244</v>
      </c>
      <c r="E108" s="59">
        <v>12301001</v>
      </c>
      <c r="F108" s="59" t="s">
        <v>2453</v>
      </c>
      <c r="G108" s="59">
        <v>4</v>
      </c>
      <c r="H108" s="59" t="s">
        <v>1560</v>
      </c>
      <c r="I108" s="59" t="s">
        <v>1077</v>
      </c>
      <c r="J108" s="59" t="s">
        <v>2454</v>
      </c>
      <c r="K108" s="66"/>
      <c r="L108" s="65" t="s">
        <v>2455</v>
      </c>
      <c r="M108" s="83" t="s">
        <v>2456</v>
      </c>
      <c r="N108" s="59" t="s">
        <v>2431</v>
      </c>
      <c r="O108" s="71" t="s">
        <v>2457</v>
      </c>
    </row>
    <row r="109" spans="1:15" ht="61.5" customHeight="1" x14ac:dyDescent="0.2">
      <c r="A109" s="58" t="s">
        <v>735</v>
      </c>
      <c r="B109" s="59" t="s">
        <v>1034</v>
      </c>
      <c r="C109" s="59" t="s">
        <v>2452</v>
      </c>
      <c r="D109" s="59" t="s">
        <v>2244</v>
      </c>
      <c r="E109" s="59">
        <v>12303001</v>
      </c>
      <c r="F109" s="59" t="s">
        <v>2458</v>
      </c>
      <c r="G109" s="59">
        <v>4</v>
      </c>
      <c r="H109" s="59" t="s">
        <v>1560</v>
      </c>
      <c r="I109" s="59" t="s">
        <v>1077</v>
      </c>
      <c r="J109" s="59" t="s">
        <v>2459</v>
      </c>
      <c r="K109" s="66"/>
      <c r="L109" s="65" t="s">
        <v>2460</v>
      </c>
      <c r="M109" s="83" t="s">
        <v>2461</v>
      </c>
      <c r="N109" s="59" t="s">
        <v>2431</v>
      </c>
      <c r="O109" s="71" t="s">
        <v>2457</v>
      </c>
    </row>
    <row r="110" spans="1:15" ht="61.5" customHeight="1" x14ac:dyDescent="0.2">
      <c r="A110" s="58" t="s">
        <v>735</v>
      </c>
      <c r="B110" s="59" t="s">
        <v>1034</v>
      </c>
      <c r="C110" s="59" t="s">
        <v>2462</v>
      </c>
      <c r="D110" s="59" t="s">
        <v>2244</v>
      </c>
      <c r="E110" s="59">
        <v>18491003</v>
      </c>
      <c r="F110" s="59" t="s">
        <v>2463</v>
      </c>
      <c r="G110" s="59">
        <v>3</v>
      </c>
      <c r="H110" s="59" t="s">
        <v>73</v>
      </c>
      <c r="I110" s="59" t="s">
        <v>2464</v>
      </c>
      <c r="J110" s="59"/>
      <c r="K110" s="66"/>
      <c r="L110" s="59" t="s">
        <v>2465</v>
      </c>
      <c r="M110" s="83" t="s">
        <v>2466</v>
      </c>
      <c r="N110" s="59"/>
      <c r="O110" s="59"/>
    </row>
    <row r="111" spans="1:15" ht="61.5" customHeight="1" x14ac:dyDescent="0.2">
      <c r="A111" s="58" t="s">
        <v>735</v>
      </c>
      <c r="B111" s="59" t="s">
        <v>1034</v>
      </c>
      <c r="C111" s="59" t="s">
        <v>2462</v>
      </c>
      <c r="D111" s="59" t="s">
        <v>2244</v>
      </c>
      <c r="E111" s="59">
        <v>18492004</v>
      </c>
      <c r="F111" s="59" t="s">
        <v>2467</v>
      </c>
      <c r="G111" s="59">
        <v>3</v>
      </c>
      <c r="H111" s="59" t="s">
        <v>73</v>
      </c>
      <c r="I111" s="59" t="s">
        <v>2464</v>
      </c>
      <c r="J111" s="84"/>
      <c r="K111" s="66"/>
      <c r="L111" s="59" t="s">
        <v>2468</v>
      </c>
      <c r="M111" s="83" t="s">
        <v>2466</v>
      </c>
      <c r="N111" s="59"/>
      <c r="O111" s="59"/>
    </row>
    <row r="112" spans="1:15" ht="61.5" customHeight="1" x14ac:dyDescent="0.2">
      <c r="A112" s="58" t="s">
        <v>735</v>
      </c>
      <c r="B112" s="59" t="s">
        <v>1034</v>
      </c>
      <c r="C112" s="59" t="s">
        <v>2462</v>
      </c>
      <c r="D112" s="59" t="s">
        <v>2244</v>
      </c>
      <c r="E112" s="59">
        <v>38423001</v>
      </c>
      <c r="F112" s="59" t="s">
        <v>2469</v>
      </c>
      <c r="G112" s="59">
        <v>3</v>
      </c>
      <c r="H112" s="59" t="s">
        <v>73</v>
      </c>
      <c r="I112" s="59" t="s">
        <v>2464</v>
      </c>
      <c r="J112" s="84"/>
      <c r="K112" s="66"/>
      <c r="L112" s="59" t="s">
        <v>2470</v>
      </c>
      <c r="M112" s="83" t="s">
        <v>2466</v>
      </c>
      <c r="N112" s="59"/>
      <c r="O112" s="71"/>
    </row>
    <row r="113" spans="1:15" ht="61.5" customHeight="1" x14ac:dyDescent="0.2">
      <c r="A113" s="58" t="s">
        <v>735</v>
      </c>
      <c r="B113" s="59" t="s">
        <v>736</v>
      </c>
      <c r="C113" s="59" t="s">
        <v>2471</v>
      </c>
      <c r="D113" s="59" t="s">
        <v>1435</v>
      </c>
      <c r="E113" s="59">
        <v>11401008</v>
      </c>
      <c r="F113" s="59" t="s">
        <v>2472</v>
      </c>
      <c r="G113" s="59">
        <v>3</v>
      </c>
      <c r="H113" s="59" t="s">
        <v>73</v>
      </c>
      <c r="I113" s="59" t="s">
        <v>2473</v>
      </c>
      <c r="J113" s="59" t="s">
        <v>2474</v>
      </c>
      <c r="K113" s="66"/>
      <c r="L113" s="59" t="s">
        <v>2475</v>
      </c>
      <c r="M113" s="83" t="s">
        <v>2476</v>
      </c>
      <c r="N113" s="59" t="s">
        <v>2477</v>
      </c>
      <c r="O113" s="71"/>
    </row>
    <row r="114" spans="1:15" ht="61.5" customHeight="1" x14ac:dyDescent="0.2">
      <c r="A114" s="58" t="s">
        <v>735</v>
      </c>
      <c r="B114" s="59" t="s">
        <v>736</v>
      </c>
      <c r="C114" s="59" t="s">
        <v>2471</v>
      </c>
      <c r="D114" s="59" t="s">
        <v>1435</v>
      </c>
      <c r="E114" s="59">
        <v>11401009</v>
      </c>
      <c r="F114" s="59" t="s">
        <v>2478</v>
      </c>
      <c r="G114" s="59">
        <v>3</v>
      </c>
      <c r="H114" s="59" t="s">
        <v>73</v>
      </c>
      <c r="I114" s="59" t="s">
        <v>2473</v>
      </c>
      <c r="J114" s="59" t="s">
        <v>2474</v>
      </c>
      <c r="K114" s="66"/>
      <c r="L114" s="59" t="s">
        <v>2479</v>
      </c>
      <c r="M114" s="83" t="s">
        <v>2476</v>
      </c>
      <c r="N114" s="59" t="s">
        <v>2477</v>
      </c>
      <c r="O114" s="71"/>
    </row>
    <row r="115" spans="1:15" ht="61.5" customHeight="1" x14ac:dyDescent="0.2">
      <c r="A115" s="58" t="s">
        <v>735</v>
      </c>
      <c r="B115" s="59" t="s">
        <v>736</v>
      </c>
      <c r="C115" s="59" t="s">
        <v>2471</v>
      </c>
      <c r="D115" s="59" t="s">
        <v>1435</v>
      </c>
      <c r="E115" s="59">
        <v>11401010</v>
      </c>
      <c r="F115" s="59" t="s">
        <v>2480</v>
      </c>
      <c r="G115" s="59">
        <v>2</v>
      </c>
      <c r="H115" s="59" t="s">
        <v>73</v>
      </c>
      <c r="I115" s="59" t="s">
        <v>2473</v>
      </c>
      <c r="J115" s="59" t="s">
        <v>2474</v>
      </c>
      <c r="K115" s="66"/>
      <c r="L115" s="59" t="s">
        <v>2481</v>
      </c>
      <c r="M115" s="83" t="s">
        <v>2476</v>
      </c>
      <c r="N115" s="59" t="s">
        <v>2477</v>
      </c>
      <c r="O115" s="71"/>
    </row>
    <row r="116" spans="1:15" ht="61.5" customHeight="1" x14ac:dyDescent="0.2">
      <c r="A116" s="58" t="s">
        <v>735</v>
      </c>
      <c r="B116" s="59" t="s">
        <v>736</v>
      </c>
      <c r="C116" s="59" t="s">
        <v>2471</v>
      </c>
      <c r="D116" s="59" t="s">
        <v>1435</v>
      </c>
      <c r="E116" s="59">
        <v>11401011</v>
      </c>
      <c r="F116" s="85" t="s">
        <v>2482</v>
      </c>
      <c r="G116" s="59">
        <v>2</v>
      </c>
      <c r="H116" s="59" t="s">
        <v>73</v>
      </c>
      <c r="I116" s="59" t="s">
        <v>2473</v>
      </c>
      <c r="J116" s="59" t="s">
        <v>2474</v>
      </c>
      <c r="K116" s="66"/>
      <c r="L116" s="59" t="s">
        <v>2483</v>
      </c>
      <c r="M116" s="83" t="s">
        <v>2476</v>
      </c>
      <c r="N116" s="59" t="s">
        <v>2477</v>
      </c>
      <c r="O116" s="71"/>
    </row>
    <row r="117" spans="1:15" ht="61.5" customHeight="1" x14ac:dyDescent="0.2">
      <c r="A117" s="58" t="s">
        <v>735</v>
      </c>
      <c r="B117" s="59" t="s">
        <v>736</v>
      </c>
      <c r="C117" s="59" t="s">
        <v>2471</v>
      </c>
      <c r="D117" s="59" t="s">
        <v>1435</v>
      </c>
      <c r="E117" s="59">
        <v>11401011</v>
      </c>
      <c r="F117" s="85" t="s">
        <v>2484</v>
      </c>
      <c r="G117" s="59">
        <v>2</v>
      </c>
      <c r="H117" s="59" t="s">
        <v>73</v>
      </c>
      <c r="I117" s="59" t="s">
        <v>2473</v>
      </c>
      <c r="J117" s="59" t="s">
        <v>2474</v>
      </c>
      <c r="K117" s="66"/>
      <c r="L117" s="59" t="s">
        <v>2485</v>
      </c>
      <c r="M117" s="83" t="s">
        <v>2476</v>
      </c>
      <c r="N117" s="59" t="s">
        <v>2477</v>
      </c>
      <c r="O117" s="86"/>
    </row>
    <row r="118" spans="1:15" ht="61.5" customHeight="1" x14ac:dyDescent="0.2">
      <c r="A118" s="58" t="s">
        <v>735</v>
      </c>
      <c r="B118" s="59" t="s">
        <v>706</v>
      </c>
      <c r="C118" s="59" t="s">
        <v>2486</v>
      </c>
      <c r="D118" s="59" t="s">
        <v>1435</v>
      </c>
      <c r="E118" s="59">
        <v>9901302</v>
      </c>
      <c r="F118" s="59" t="s">
        <v>2487</v>
      </c>
      <c r="G118" s="59">
        <v>3</v>
      </c>
      <c r="H118" s="59" t="s">
        <v>73</v>
      </c>
      <c r="I118" s="59" t="s">
        <v>2006</v>
      </c>
      <c r="J118" s="59"/>
      <c r="K118" s="66"/>
      <c r="L118" s="59"/>
      <c r="M118" s="83" t="s">
        <v>2488</v>
      </c>
      <c r="N118" s="59"/>
      <c r="O118" s="71"/>
    </row>
    <row r="119" spans="1:15" ht="61.5" customHeight="1" x14ac:dyDescent="0.2">
      <c r="A119" s="58" t="s">
        <v>735</v>
      </c>
      <c r="B119" s="59" t="s">
        <v>706</v>
      </c>
      <c r="C119" s="59" t="s">
        <v>2486</v>
      </c>
      <c r="D119" s="59" t="s">
        <v>1435</v>
      </c>
      <c r="E119" s="59">
        <v>9901304</v>
      </c>
      <c r="F119" s="59" t="s">
        <v>2489</v>
      </c>
      <c r="G119" s="59">
        <v>3</v>
      </c>
      <c r="H119" s="59" t="s">
        <v>73</v>
      </c>
      <c r="I119" s="59" t="s">
        <v>2006</v>
      </c>
      <c r="J119" s="59"/>
      <c r="K119" s="66"/>
      <c r="L119" s="59"/>
      <c r="M119" s="83" t="s">
        <v>2490</v>
      </c>
      <c r="N119" s="59"/>
      <c r="O119" s="71"/>
    </row>
    <row r="120" spans="1:15" ht="61.5" customHeight="1" x14ac:dyDescent="0.2">
      <c r="A120" s="58" t="s">
        <v>735</v>
      </c>
      <c r="B120" s="59" t="s">
        <v>706</v>
      </c>
      <c r="C120" s="59" t="s">
        <v>2486</v>
      </c>
      <c r="D120" s="59" t="s">
        <v>1435</v>
      </c>
      <c r="E120" s="59">
        <v>9901303</v>
      </c>
      <c r="F120" s="59" t="s">
        <v>1500</v>
      </c>
      <c r="G120" s="59">
        <v>3</v>
      </c>
      <c r="H120" s="59" t="s">
        <v>73</v>
      </c>
      <c r="I120" s="59" t="s">
        <v>2006</v>
      </c>
      <c r="J120" s="84"/>
      <c r="K120" s="66"/>
      <c r="L120" s="59"/>
      <c r="M120" s="83" t="s">
        <v>2491</v>
      </c>
      <c r="N120" s="59"/>
      <c r="O120" s="71"/>
    </row>
    <row r="121" spans="1:15" ht="61.5" customHeight="1" x14ac:dyDescent="0.2">
      <c r="A121" s="58" t="s">
        <v>735</v>
      </c>
      <c r="B121" s="59" t="s">
        <v>706</v>
      </c>
      <c r="C121" s="59" t="s">
        <v>2486</v>
      </c>
      <c r="D121" s="59" t="s">
        <v>1435</v>
      </c>
      <c r="E121" s="85">
        <v>9901301</v>
      </c>
      <c r="F121" s="85" t="s">
        <v>2492</v>
      </c>
      <c r="G121" s="59">
        <v>3</v>
      </c>
      <c r="H121" s="59" t="s">
        <v>73</v>
      </c>
      <c r="I121" s="59" t="s">
        <v>2006</v>
      </c>
      <c r="J121" s="84"/>
      <c r="K121" s="66"/>
      <c r="L121" s="59"/>
      <c r="M121" s="83" t="s">
        <v>2493</v>
      </c>
      <c r="N121" s="59"/>
      <c r="O121" s="71"/>
    </row>
    <row r="122" spans="1:15" ht="61.5" customHeight="1" x14ac:dyDescent="0.2">
      <c r="A122" s="58" t="s">
        <v>735</v>
      </c>
      <c r="B122" s="59" t="s">
        <v>706</v>
      </c>
      <c r="C122" s="59" t="s">
        <v>2486</v>
      </c>
      <c r="D122" s="59" t="s">
        <v>1435</v>
      </c>
      <c r="E122" s="85">
        <v>9902302</v>
      </c>
      <c r="F122" s="85" t="s">
        <v>2494</v>
      </c>
      <c r="G122" s="59">
        <v>3</v>
      </c>
      <c r="H122" s="59" t="s">
        <v>73</v>
      </c>
      <c r="I122" s="59" t="s">
        <v>2006</v>
      </c>
      <c r="J122" s="59"/>
      <c r="K122" s="66"/>
      <c r="L122" s="59"/>
      <c r="M122" s="83" t="s">
        <v>2495</v>
      </c>
      <c r="N122" s="59"/>
      <c r="O122" s="86"/>
    </row>
    <row r="123" spans="1:15" ht="61.5" customHeight="1" x14ac:dyDescent="0.2">
      <c r="A123" s="58" t="s">
        <v>735</v>
      </c>
      <c r="B123" s="59" t="s">
        <v>706</v>
      </c>
      <c r="C123" s="59" t="s">
        <v>2486</v>
      </c>
      <c r="D123" s="59" t="s">
        <v>1435</v>
      </c>
      <c r="E123" s="85">
        <v>9902303</v>
      </c>
      <c r="F123" s="85" t="s">
        <v>2496</v>
      </c>
      <c r="G123" s="59">
        <v>3</v>
      </c>
      <c r="H123" s="59" t="s">
        <v>73</v>
      </c>
      <c r="I123" s="59" t="s">
        <v>2006</v>
      </c>
      <c r="J123" s="59"/>
      <c r="K123" s="66"/>
      <c r="L123" s="59"/>
      <c r="M123" s="83" t="s">
        <v>2497</v>
      </c>
      <c r="N123" s="59"/>
      <c r="O123" s="86"/>
    </row>
    <row r="124" spans="1:15" ht="61.5" customHeight="1" x14ac:dyDescent="0.2">
      <c r="A124" s="58" t="s">
        <v>735</v>
      </c>
      <c r="B124" s="59" t="s">
        <v>706</v>
      </c>
      <c r="C124" s="59" t="s">
        <v>2486</v>
      </c>
      <c r="D124" s="59" t="s">
        <v>1435</v>
      </c>
      <c r="E124" s="85">
        <v>9902305</v>
      </c>
      <c r="F124" s="85" t="s">
        <v>57</v>
      </c>
      <c r="G124" s="59">
        <v>3</v>
      </c>
      <c r="H124" s="59" t="s">
        <v>73</v>
      </c>
      <c r="I124" s="59" t="s">
        <v>2006</v>
      </c>
      <c r="J124" s="59"/>
      <c r="K124" s="66"/>
      <c r="L124" s="59"/>
      <c r="M124" s="83" t="s">
        <v>2498</v>
      </c>
      <c r="N124" s="59"/>
      <c r="O124" s="86"/>
    </row>
    <row r="125" spans="1:15" ht="61.5" customHeight="1" x14ac:dyDescent="0.2">
      <c r="A125" s="58" t="s">
        <v>735</v>
      </c>
      <c r="B125" s="59" t="s">
        <v>706</v>
      </c>
      <c r="C125" s="59" t="s">
        <v>2486</v>
      </c>
      <c r="D125" s="59" t="s">
        <v>1435</v>
      </c>
      <c r="E125" s="59">
        <v>9902301</v>
      </c>
      <c r="F125" s="59" t="s">
        <v>2499</v>
      </c>
      <c r="G125" s="59">
        <v>3</v>
      </c>
      <c r="H125" s="59" t="s">
        <v>73</v>
      </c>
      <c r="I125" s="59" t="s">
        <v>2006</v>
      </c>
      <c r="J125" s="59"/>
      <c r="K125" s="66"/>
      <c r="L125" s="59"/>
      <c r="M125" s="83" t="s">
        <v>2500</v>
      </c>
      <c r="N125" s="59"/>
      <c r="O125" s="86"/>
    </row>
    <row r="126" spans="1:15" ht="61.5" customHeight="1" x14ac:dyDescent="0.2">
      <c r="A126" s="58" t="s">
        <v>735</v>
      </c>
      <c r="B126" s="59" t="s">
        <v>706</v>
      </c>
      <c r="C126" s="59" t="s">
        <v>2501</v>
      </c>
      <c r="D126" s="59" t="s">
        <v>2244</v>
      </c>
      <c r="E126" s="59">
        <v>79501001</v>
      </c>
      <c r="F126" s="79" t="s">
        <v>2502</v>
      </c>
      <c r="G126" s="59">
        <v>4</v>
      </c>
      <c r="H126" s="59" t="s">
        <v>73</v>
      </c>
      <c r="I126" s="59" t="s">
        <v>2006</v>
      </c>
      <c r="J126" s="59"/>
      <c r="K126" s="66"/>
      <c r="L126" s="59"/>
      <c r="M126" s="83" t="s">
        <v>2503</v>
      </c>
      <c r="N126" s="59"/>
      <c r="O126" s="71"/>
    </row>
    <row r="127" spans="1:15" ht="61.5" customHeight="1" x14ac:dyDescent="0.2">
      <c r="A127" s="58" t="s">
        <v>735</v>
      </c>
      <c r="B127" s="59" t="s">
        <v>706</v>
      </c>
      <c r="C127" s="59" t="s">
        <v>2501</v>
      </c>
      <c r="D127" s="59" t="s">
        <v>2244</v>
      </c>
      <c r="E127" s="59">
        <v>79501002</v>
      </c>
      <c r="F127" s="79" t="s">
        <v>596</v>
      </c>
      <c r="G127" s="59">
        <v>4</v>
      </c>
      <c r="H127" s="59" t="s">
        <v>73</v>
      </c>
      <c r="I127" s="59" t="s">
        <v>2006</v>
      </c>
      <c r="J127" s="84"/>
      <c r="K127" s="66"/>
      <c r="L127" s="59"/>
      <c r="M127" s="83" t="s">
        <v>2503</v>
      </c>
      <c r="N127" s="59"/>
      <c r="O127" s="71"/>
    </row>
    <row r="128" spans="1:15" ht="61.5" customHeight="1" x14ac:dyDescent="0.2">
      <c r="A128" s="58" t="s">
        <v>735</v>
      </c>
      <c r="B128" s="59" t="s">
        <v>706</v>
      </c>
      <c r="C128" s="59" t="s">
        <v>2501</v>
      </c>
      <c r="D128" s="59" t="s">
        <v>2244</v>
      </c>
      <c r="E128" s="85">
        <v>79501004</v>
      </c>
      <c r="F128" s="79" t="s">
        <v>2504</v>
      </c>
      <c r="G128" s="59">
        <v>4</v>
      </c>
      <c r="H128" s="59" t="s">
        <v>73</v>
      </c>
      <c r="I128" s="59" t="s">
        <v>2006</v>
      </c>
      <c r="J128" s="84"/>
      <c r="K128" s="66"/>
      <c r="L128" s="59"/>
      <c r="M128" s="83" t="s">
        <v>2503</v>
      </c>
      <c r="N128" s="59"/>
      <c r="O128" s="71"/>
    </row>
    <row r="129" spans="1:15" ht="61.5" customHeight="1" x14ac:dyDescent="0.2">
      <c r="A129" s="58" t="s">
        <v>735</v>
      </c>
      <c r="B129" s="59" t="s">
        <v>706</v>
      </c>
      <c r="C129" s="59" t="s">
        <v>2501</v>
      </c>
      <c r="D129" s="59" t="s">
        <v>2244</v>
      </c>
      <c r="E129" s="85">
        <v>79501005</v>
      </c>
      <c r="F129" s="79" t="s">
        <v>2505</v>
      </c>
      <c r="G129" s="59">
        <v>4</v>
      </c>
      <c r="H129" s="59" t="s">
        <v>73</v>
      </c>
      <c r="I129" s="59" t="s">
        <v>2006</v>
      </c>
      <c r="J129" s="84"/>
      <c r="K129" s="66"/>
      <c r="L129" s="59"/>
      <c r="M129" s="83" t="s">
        <v>2503</v>
      </c>
      <c r="N129" s="59"/>
      <c r="O129" s="71"/>
    </row>
    <row r="130" spans="1:15" ht="61.5" customHeight="1" x14ac:dyDescent="0.2">
      <c r="A130" s="58" t="s">
        <v>735</v>
      </c>
      <c r="B130" s="59" t="s">
        <v>706</v>
      </c>
      <c r="C130" s="59" t="s">
        <v>2501</v>
      </c>
      <c r="D130" s="59" t="s">
        <v>2244</v>
      </c>
      <c r="E130" s="85">
        <v>79501006</v>
      </c>
      <c r="F130" s="79" t="s">
        <v>2506</v>
      </c>
      <c r="G130" s="59">
        <v>4</v>
      </c>
      <c r="H130" s="59" t="s">
        <v>73</v>
      </c>
      <c r="I130" s="59" t="s">
        <v>2006</v>
      </c>
      <c r="J130" s="59"/>
      <c r="K130" s="66"/>
      <c r="L130" s="59"/>
      <c r="M130" s="83" t="s">
        <v>2503</v>
      </c>
      <c r="N130" s="59"/>
      <c r="O130" s="86"/>
    </row>
    <row r="131" spans="1:15" ht="61.5" customHeight="1" x14ac:dyDescent="0.2">
      <c r="A131" s="58" t="s">
        <v>735</v>
      </c>
      <c r="B131" s="59" t="s">
        <v>706</v>
      </c>
      <c r="C131" s="59" t="s">
        <v>2501</v>
      </c>
      <c r="D131" s="59" t="s">
        <v>2244</v>
      </c>
      <c r="E131" s="85">
        <v>79501007</v>
      </c>
      <c r="F131" s="79" t="s">
        <v>2507</v>
      </c>
      <c r="G131" s="59">
        <v>4</v>
      </c>
      <c r="H131" s="59" t="s">
        <v>73</v>
      </c>
      <c r="I131" s="59" t="s">
        <v>2006</v>
      </c>
      <c r="J131" s="59"/>
      <c r="K131" s="66"/>
      <c r="L131" s="59"/>
      <c r="M131" s="83" t="s">
        <v>2503</v>
      </c>
      <c r="N131" s="59"/>
      <c r="O131" s="86"/>
    </row>
    <row r="132" spans="1:15" ht="61.5" customHeight="1" x14ac:dyDescent="0.2">
      <c r="A132" s="58" t="s">
        <v>735</v>
      </c>
      <c r="B132" s="59" t="s">
        <v>706</v>
      </c>
      <c r="C132" s="59" t="s">
        <v>2501</v>
      </c>
      <c r="D132" s="59" t="s">
        <v>2244</v>
      </c>
      <c r="E132" s="85">
        <v>79501008</v>
      </c>
      <c r="F132" s="79" t="s">
        <v>650</v>
      </c>
      <c r="G132" s="59">
        <v>4</v>
      </c>
      <c r="H132" s="59" t="s">
        <v>73</v>
      </c>
      <c r="I132" s="59" t="s">
        <v>2006</v>
      </c>
      <c r="J132" s="59"/>
      <c r="K132" s="66"/>
      <c r="L132" s="59"/>
      <c r="M132" s="83" t="s">
        <v>2503</v>
      </c>
      <c r="N132" s="59"/>
      <c r="O132" s="86"/>
    </row>
    <row r="133" spans="1:15" ht="61.5" customHeight="1" x14ac:dyDescent="0.2">
      <c r="A133" s="58" t="s">
        <v>735</v>
      </c>
      <c r="B133" s="59" t="s">
        <v>706</v>
      </c>
      <c r="C133" s="59" t="s">
        <v>2501</v>
      </c>
      <c r="D133" s="59" t="s">
        <v>2244</v>
      </c>
      <c r="E133" s="85">
        <v>79501009</v>
      </c>
      <c r="F133" s="79" t="s">
        <v>2508</v>
      </c>
      <c r="G133" s="59">
        <v>4</v>
      </c>
      <c r="H133" s="59" t="s">
        <v>73</v>
      </c>
      <c r="I133" s="59" t="s">
        <v>2006</v>
      </c>
      <c r="J133" s="59"/>
      <c r="K133" s="66"/>
      <c r="L133" s="59"/>
      <c r="M133" s="83" t="s">
        <v>2503</v>
      </c>
      <c r="N133" s="59"/>
      <c r="O133" s="86"/>
    </row>
    <row r="134" spans="1:15" ht="61.5" customHeight="1" x14ac:dyDescent="0.2">
      <c r="A134" s="58" t="s">
        <v>735</v>
      </c>
      <c r="B134" s="59" t="s">
        <v>706</v>
      </c>
      <c r="C134" s="59" t="s">
        <v>2501</v>
      </c>
      <c r="D134" s="59" t="s">
        <v>2244</v>
      </c>
      <c r="E134" s="85">
        <v>79501010</v>
      </c>
      <c r="F134" s="79" t="s">
        <v>1500</v>
      </c>
      <c r="G134" s="59">
        <v>4</v>
      </c>
      <c r="H134" s="59" t="s">
        <v>73</v>
      </c>
      <c r="I134" s="59" t="s">
        <v>2006</v>
      </c>
      <c r="J134" s="59"/>
      <c r="K134" s="66"/>
      <c r="L134" s="59"/>
      <c r="M134" s="83" t="s">
        <v>2503</v>
      </c>
      <c r="N134" s="59"/>
      <c r="O134" s="86"/>
    </row>
    <row r="135" spans="1:15" ht="61.5" customHeight="1" x14ac:dyDescent="0.2">
      <c r="A135" s="58" t="s">
        <v>735</v>
      </c>
      <c r="B135" s="59" t="s">
        <v>706</v>
      </c>
      <c r="C135" s="59" t="s">
        <v>2501</v>
      </c>
      <c r="D135" s="59" t="s">
        <v>2244</v>
      </c>
      <c r="E135" s="85">
        <v>79501011</v>
      </c>
      <c r="F135" s="79" t="s">
        <v>2509</v>
      </c>
      <c r="G135" s="59">
        <v>4</v>
      </c>
      <c r="H135" s="59" t="s">
        <v>73</v>
      </c>
      <c r="I135" s="59" t="s">
        <v>2006</v>
      </c>
      <c r="J135" s="59"/>
      <c r="K135" s="66"/>
      <c r="L135" s="59"/>
      <c r="M135" s="83" t="s">
        <v>2503</v>
      </c>
      <c r="N135" s="59"/>
      <c r="O135" s="86"/>
    </row>
    <row r="136" spans="1:15" ht="61.5" customHeight="1" x14ac:dyDescent="0.2">
      <c r="A136" s="58" t="s">
        <v>735</v>
      </c>
      <c r="B136" s="59" t="s">
        <v>706</v>
      </c>
      <c r="C136" s="59" t="s">
        <v>2501</v>
      </c>
      <c r="D136" s="59" t="s">
        <v>2244</v>
      </c>
      <c r="E136" s="85">
        <v>79502001</v>
      </c>
      <c r="F136" s="79" t="s">
        <v>2510</v>
      </c>
      <c r="G136" s="59">
        <v>4</v>
      </c>
      <c r="H136" s="59" t="s">
        <v>73</v>
      </c>
      <c r="I136" s="59" t="s">
        <v>2006</v>
      </c>
      <c r="J136" s="59"/>
      <c r="K136" s="66"/>
      <c r="L136" s="59"/>
      <c r="M136" s="83" t="s">
        <v>2503</v>
      </c>
      <c r="N136" s="59"/>
      <c r="O136" s="86"/>
    </row>
    <row r="137" spans="1:15" ht="61.5" customHeight="1" x14ac:dyDescent="0.2">
      <c r="A137" s="58" t="s">
        <v>735</v>
      </c>
      <c r="B137" s="59" t="s">
        <v>706</v>
      </c>
      <c r="C137" s="59" t="s">
        <v>2501</v>
      </c>
      <c r="D137" s="59" t="s">
        <v>2244</v>
      </c>
      <c r="E137" s="85">
        <v>79502002</v>
      </c>
      <c r="F137" s="79" t="s">
        <v>2511</v>
      </c>
      <c r="G137" s="59">
        <v>4</v>
      </c>
      <c r="H137" s="59" t="s">
        <v>73</v>
      </c>
      <c r="I137" s="59" t="s">
        <v>2006</v>
      </c>
      <c r="J137" s="59"/>
      <c r="K137" s="66"/>
      <c r="L137" s="59"/>
      <c r="M137" s="83" t="s">
        <v>2503</v>
      </c>
      <c r="N137" s="59"/>
      <c r="O137" s="59"/>
    </row>
    <row r="138" spans="1:15" ht="61.5" customHeight="1" x14ac:dyDescent="0.2">
      <c r="A138" s="58" t="s">
        <v>735</v>
      </c>
      <c r="B138" s="59" t="s">
        <v>706</v>
      </c>
      <c r="C138" s="59" t="s">
        <v>2501</v>
      </c>
      <c r="D138" s="59" t="s">
        <v>2244</v>
      </c>
      <c r="E138" s="85">
        <v>79502003</v>
      </c>
      <c r="F138" s="79" t="s">
        <v>2512</v>
      </c>
      <c r="G138" s="59">
        <v>4</v>
      </c>
      <c r="H138" s="59" t="s">
        <v>73</v>
      </c>
      <c r="I138" s="59" t="s">
        <v>2006</v>
      </c>
      <c r="J138" s="59"/>
      <c r="K138" s="66"/>
      <c r="L138" s="59"/>
      <c r="M138" s="83" t="s">
        <v>2503</v>
      </c>
      <c r="N138" s="59"/>
      <c r="O138" s="86"/>
    </row>
    <row r="139" spans="1:15" ht="61.5" customHeight="1" x14ac:dyDescent="0.2">
      <c r="A139" s="58" t="s">
        <v>735</v>
      </c>
      <c r="B139" s="59" t="s">
        <v>706</v>
      </c>
      <c r="C139" s="59" t="s">
        <v>2501</v>
      </c>
      <c r="D139" s="59" t="s">
        <v>2244</v>
      </c>
      <c r="E139" s="85">
        <v>79502004</v>
      </c>
      <c r="F139" s="79" t="s">
        <v>2513</v>
      </c>
      <c r="G139" s="59">
        <v>4</v>
      </c>
      <c r="H139" s="59" t="s">
        <v>73</v>
      </c>
      <c r="I139" s="59" t="s">
        <v>2006</v>
      </c>
      <c r="J139" s="59"/>
      <c r="K139" s="66"/>
      <c r="L139" s="59"/>
      <c r="M139" s="83" t="s">
        <v>2503</v>
      </c>
      <c r="N139" s="59"/>
      <c r="O139" s="59"/>
    </row>
    <row r="140" spans="1:15" ht="61.5" customHeight="1" x14ac:dyDescent="0.2">
      <c r="A140" s="58" t="s">
        <v>735</v>
      </c>
      <c r="B140" s="59" t="s">
        <v>706</v>
      </c>
      <c r="C140" s="59" t="s">
        <v>2501</v>
      </c>
      <c r="D140" s="59" t="s">
        <v>2244</v>
      </c>
      <c r="E140" s="85">
        <v>79502005</v>
      </c>
      <c r="F140" s="79" t="s">
        <v>2514</v>
      </c>
      <c r="G140" s="59">
        <v>4</v>
      </c>
      <c r="H140" s="59" t="s">
        <v>73</v>
      </c>
      <c r="I140" s="59" t="s">
        <v>2006</v>
      </c>
      <c r="J140" s="59"/>
      <c r="K140" s="66"/>
      <c r="L140" s="59"/>
      <c r="M140" s="83" t="s">
        <v>2503</v>
      </c>
      <c r="N140" s="59"/>
      <c r="O140" s="86"/>
    </row>
    <row r="141" spans="1:15" ht="61.5" customHeight="1" x14ac:dyDescent="0.2">
      <c r="A141" s="58" t="s">
        <v>735</v>
      </c>
      <c r="B141" s="59" t="s">
        <v>706</v>
      </c>
      <c r="C141" s="59" t="s">
        <v>2501</v>
      </c>
      <c r="D141" s="59" t="s">
        <v>2244</v>
      </c>
      <c r="E141" s="85">
        <v>79502006</v>
      </c>
      <c r="F141" s="79" t="s">
        <v>2515</v>
      </c>
      <c r="G141" s="59">
        <v>4</v>
      </c>
      <c r="H141" s="59" t="s">
        <v>73</v>
      </c>
      <c r="I141" s="59" t="s">
        <v>2006</v>
      </c>
      <c r="J141" s="59"/>
      <c r="K141" s="66"/>
      <c r="L141" s="59"/>
      <c r="M141" s="83" t="s">
        <v>2503</v>
      </c>
      <c r="N141" s="59"/>
      <c r="O141" s="86"/>
    </row>
    <row r="142" spans="1:15" ht="61.5" customHeight="1" x14ac:dyDescent="0.2">
      <c r="A142" s="58" t="s">
        <v>735</v>
      </c>
      <c r="B142" s="59" t="s">
        <v>706</v>
      </c>
      <c r="C142" s="59" t="s">
        <v>2501</v>
      </c>
      <c r="D142" s="59" t="s">
        <v>2244</v>
      </c>
      <c r="E142" s="85">
        <v>79502007</v>
      </c>
      <c r="F142" s="79" t="s">
        <v>2516</v>
      </c>
      <c r="G142" s="59">
        <v>4</v>
      </c>
      <c r="H142" s="59" t="s">
        <v>73</v>
      </c>
      <c r="I142" s="59" t="s">
        <v>2006</v>
      </c>
      <c r="J142" s="59"/>
      <c r="K142" s="66"/>
      <c r="L142" s="59"/>
      <c r="M142" s="83" t="s">
        <v>2503</v>
      </c>
      <c r="N142" s="59"/>
      <c r="O142" s="86"/>
    </row>
    <row r="143" spans="1:15" ht="61.5" customHeight="1" x14ac:dyDescent="0.2">
      <c r="A143" s="58" t="s">
        <v>735</v>
      </c>
      <c r="B143" s="59" t="s">
        <v>706</v>
      </c>
      <c r="C143" s="59" t="s">
        <v>2501</v>
      </c>
      <c r="D143" s="59" t="s">
        <v>2244</v>
      </c>
      <c r="E143" s="85">
        <v>79502008</v>
      </c>
      <c r="F143" s="79" t="s">
        <v>2517</v>
      </c>
      <c r="G143" s="59">
        <v>4</v>
      </c>
      <c r="H143" s="59" t="s">
        <v>73</v>
      </c>
      <c r="I143" s="59" t="s">
        <v>2006</v>
      </c>
      <c r="J143" s="59"/>
      <c r="K143" s="66"/>
      <c r="L143" s="59"/>
      <c r="M143" s="83" t="s">
        <v>2503</v>
      </c>
      <c r="N143" s="59"/>
      <c r="O143" s="86"/>
    </row>
    <row r="144" spans="1:15" ht="61.5" customHeight="1" x14ac:dyDescent="0.2">
      <c r="A144" s="58" t="s">
        <v>735</v>
      </c>
      <c r="B144" s="59" t="s">
        <v>706</v>
      </c>
      <c r="C144" s="59" t="s">
        <v>2501</v>
      </c>
      <c r="D144" s="59" t="s">
        <v>2244</v>
      </c>
      <c r="E144" s="85">
        <v>79503001</v>
      </c>
      <c r="F144" s="79" t="s">
        <v>2518</v>
      </c>
      <c r="G144" s="59">
        <v>4</v>
      </c>
      <c r="H144" s="59" t="s">
        <v>73</v>
      </c>
      <c r="I144" s="59" t="s">
        <v>2006</v>
      </c>
      <c r="J144" s="59"/>
      <c r="K144" s="66"/>
      <c r="L144" s="59"/>
      <c r="M144" s="83" t="s">
        <v>2503</v>
      </c>
      <c r="N144" s="59"/>
      <c r="O144" s="86"/>
    </row>
    <row r="145" spans="1:15" ht="61.5" customHeight="1" x14ac:dyDescent="0.2">
      <c r="A145" s="58" t="s">
        <v>735</v>
      </c>
      <c r="B145" s="59" t="s">
        <v>706</v>
      </c>
      <c r="C145" s="59" t="s">
        <v>2501</v>
      </c>
      <c r="D145" s="59" t="s">
        <v>2244</v>
      </c>
      <c r="E145" s="85">
        <v>79503002</v>
      </c>
      <c r="F145" s="79" t="s">
        <v>2519</v>
      </c>
      <c r="G145" s="59">
        <v>4</v>
      </c>
      <c r="H145" s="59" t="s">
        <v>73</v>
      </c>
      <c r="I145" s="59" t="s">
        <v>2006</v>
      </c>
      <c r="J145" s="59"/>
      <c r="K145" s="66"/>
      <c r="L145" s="59"/>
      <c r="M145" s="83" t="s">
        <v>2503</v>
      </c>
      <c r="N145" s="59"/>
      <c r="O145" s="59"/>
    </row>
    <row r="146" spans="1:15" ht="61.5" customHeight="1" x14ac:dyDescent="0.2">
      <c r="A146" s="58" t="s">
        <v>735</v>
      </c>
      <c r="B146" s="59" t="s">
        <v>706</v>
      </c>
      <c r="C146" s="59" t="s">
        <v>2501</v>
      </c>
      <c r="D146" s="59" t="s">
        <v>2244</v>
      </c>
      <c r="E146" s="85">
        <v>79503003</v>
      </c>
      <c r="F146" s="79" t="s">
        <v>2520</v>
      </c>
      <c r="G146" s="59">
        <v>4</v>
      </c>
      <c r="H146" s="59" t="s">
        <v>73</v>
      </c>
      <c r="I146" s="59" t="s">
        <v>2006</v>
      </c>
      <c r="J146" s="59"/>
      <c r="K146" s="66"/>
      <c r="L146" s="59"/>
      <c r="M146" s="83" t="s">
        <v>2503</v>
      </c>
      <c r="N146" s="59"/>
      <c r="O146" s="86"/>
    </row>
    <row r="147" spans="1:15" ht="61.5" customHeight="1" x14ac:dyDescent="0.2">
      <c r="A147" s="58" t="s">
        <v>735</v>
      </c>
      <c r="B147" s="59" t="s">
        <v>706</v>
      </c>
      <c r="C147" s="59" t="s">
        <v>2501</v>
      </c>
      <c r="D147" s="59" t="s">
        <v>2244</v>
      </c>
      <c r="E147" s="85">
        <v>79503004</v>
      </c>
      <c r="F147" s="79" t="s">
        <v>2521</v>
      </c>
      <c r="G147" s="59">
        <v>4</v>
      </c>
      <c r="H147" s="59" t="s">
        <v>73</v>
      </c>
      <c r="I147" s="59" t="s">
        <v>2006</v>
      </c>
      <c r="J147" s="59"/>
      <c r="K147" s="66"/>
      <c r="L147" s="59"/>
      <c r="M147" s="83" t="s">
        <v>2503</v>
      </c>
      <c r="N147" s="59"/>
      <c r="O147" s="59"/>
    </row>
    <row r="148" spans="1:15" ht="61.5" customHeight="1" x14ac:dyDescent="0.2">
      <c r="A148" s="58" t="s">
        <v>735</v>
      </c>
      <c r="B148" s="59" t="s">
        <v>706</v>
      </c>
      <c r="C148" s="59" t="s">
        <v>2501</v>
      </c>
      <c r="D148" s="59" t="s">
        <v>2244</v>
      </c>
      <c r="E148" s="85">
        <v>79503005</v>
      </c>
      <c r="F148" s="79" t="s">
        <v>2522</v>
      </c>
      <c r="G148" s="59">
        <v>4</v>
      </c>
      <c r="H148" s="59" t="s">
        <v>73</v>
      </c>
      <c r="I148" s="59" t="s">
        <v>2006</v>
      </c>
      <c r="J148" s="59"/>
      <c r="K148" s="66"/>
      <c r="L148" s="59"/>
      <c r="M148" s="83" t="s">
        <v>2503</v>
      </c>
      <c r="N148" s="59"/>
      <c r="O148" s="86"/>
    </row>
    <row r="149" spans="1:15" ht="61.5" customHeight="1" x14ac:dyDescent="0.2">
      <c r="A149" s="58" t="s">
        <v>735</v>
      </c>
      <c r="B149" s="59" t="s">
        <v>706</v>
      </c>
      <c r="C149" s="59" t="s">
        <v>2501</v>
      </c>
      <c r="D149" s="59" t="s">
        <v>2244</v>
      </c>
      <c r="E149" s="85">
        <v>79503006</v>
      </c>
      <c r="F149" s="79" t="s">
        <v>2523</v>
      </c>
      <c r="G149" s="59">
        <v>4</v>
      </c>
      <c r="H149" s="59" t="s">
        <v>73</v>
      </c>
      <c r="I149" s="59" t="s">
        <v>2006</v>
      </c>
      <c r="J149" s="59"/>
      <c r="K149" s="66"/>
      <c r="L149" s="59"/>
      <c r="M149" s="83" t="s">
        <v>2503</v>
      </c>
      <c r="N149" s="59"/>
      <c r="O149" s="59"/>
    </row>
    <row r="150" spans="1:15" ht="61.5" customHeight="1" x14ac:dyDescent="0.2">
      <c r="A150" s="58" t="s">
        <v>735</v>
      </c>
      <c r="B150" s="59" t="s">
        <v>706</v>
      </c>
      <c r="C150" s="59" t="s">
        <v>2501</v>
      </c>
      <c r="D150" s="59" t="s">
        <v>2244</v>
      </c>
      <c r="E150" s="85">
        <v>79503007</v>
      </c>
      <c r="F150" s="79" t="s">
        <v>2524</v>
      </c>
      <c r="G150" s="59">
        <v>4</v>
      </c>
      <c r="H150" s="59" t="s">
        <v>73</v>
      </c>
      <c r="I150" s="59" t="s">
        <v>2006</v>
      </c>
      <c r="J150" s="59"/>
      <c r="K150" s="66"/>
      <c r="L150" s="59"/>
      <c r="M150" s="83" t="s">
        <v>2503</v>
      </c>
      <c r="N150" s="59"/>
      <c r="O150" s="86"/>
    </row>
    <row r="151" spans="1:15" ht="61.5" customHeight="1" x14ac:dyDescent="0.2">
      <c r="A151" s="58" t="s">
        <v>735</v>
      </c>
      <c r="B151" s="59" t="s">
        <v>706</v>
      </c>
      <c r="C151" s="59" t="s">
        <v>2501</v>
      </c>
      <c r="D151" s="59" t="s">
        <v>2244</v>
      </c>
      <c r="E151" s="85">
        <v>79503008</v>
      </c>
      <c r="F151" s="79" t="s">
        <v>2525</v>
      </c>
      <c r="G151" s="59">
        <v>4</v>
      </c>
      <c r="H151" s="59" t="s">
        <v>73</v>
      </c>
      <c r="I151" s="59" t="s">
        <v>2006</v>
      </c>
      <c r="J151" s="59"/>
      <c r="K151" s="66"/>
      <c r="L151" s="59"/>
      <c r="M151" s="83" t="s">
        <v>2503</v>
      </c>
      <c r="N151" s="59"/>
      <c r="O151" s="59"/>
    </row>
    <row r="152" spans="1:15" ht="61.5" customHeight="1" x14ac:dyDescent="0.2">
      <c r="A152" s="58" t="s">
        <v>735</v>
      </c>
      <c r="B152" s="59" t="s">
        <v>706</v>
      </c>
      <c r="C152" s="59" t="s">
        <v>2501</v>
      </c>
      <c r="D152" s="59" t="s">
        <v>2244</v>
      </c>
      <c r="E152" s="85">
        <v>79503009</v>
      </c>
      <c r="F152" s="79" t="s">
        <v>2526</v>
      </c>
      <c r="G152" s="59">
        <v>4</v>
      </c>
      <c r="H152" s="59" t="s">
        <v>73</v>
      </c>
      <c r="I152" s="59" t="s">
        <v>2006</v>
      </c>
      <c r="J152" s="59"/>
      <c r="K152" s="66"/>
      <c r="L152" s="59"/>
      <c r="M152" s="83" t="s">
        <v>2503</v>
      </c>
      <c r="N152" s="59"/>
      <c r="O152" s="59"/>
    </row>
    <row r="153" spans="1:15" ht="61.5" customHeight="1" x14ac:dyDescent="0.2">
      <c r="A153" s="58" t="s">
        <v>735</v>
      </c>
      <c r="B153" s="59" t="s">
        <v>706</v>
      </c>
      <c r="C153" s="59" t="s">
        <v>2501</v>
      </c>
      <c r="D153" s="59" t="s">
        <v>2244</v>
      </c>
      <c r="E153" s="85">
        <v>79503010</v>
      </c>
      <c r="F153" s="79" t="s">
        <v>2527</v>
      </c>
      <c r="G153" s="59">
        <v>4</v>
      </c>
      <c r="H153" s="59" t="s">
        <v>73</v>
      </c>
      <c r="I153" s="59" t="s">
        <v>2006</v>
      </c>
      <c r="J153" s="59"/>
      <c r="K153" s="66"/>
      <c r="L153" s="59"/>
      <c r="M153" s="83" t="s">
        <v>2503</v>
      </c>
      <c r="N153" s="59"/>
      <c r="O153" s="71"/>
    </row>
    <row r="154" spans="1:15" ht="61.5" customHeight="1" x14ac:dyDescent="0.2">
      <c r="A154" s="58" t="s">
        <v>735</v>
      </c>
      <c r="B154" s="59" t="s">
        <v>1034</v>
      </c>
      <c r="C154" s="59" t="s">
        <v>2528</v>
      </c>
      <c r="D154" s="59" t="s">
        <v>2244</v>
      </c>
      <c r="E154" s="59">
        <v>62408</v>
      </c>
      <c r="F154" s="140" t="s">
        <v>2529</v>
      </c>
      <c r="G154" s="59">
        <v>4</v>
      </c>
      <c r="H154" s="59" t="s">
        <v>73</v>
      </c>
      <c r="I154" s="59" t="s">
        <v>2530</v>
      </c>
      <c r="J154" s="59" t="s">
        <v>2531</v>
      </c>
      <c r="K154" s="66"/>
      <c r="L154" s="83" t="s">
        <v>2532</v>
      </c>
      <c r="M154" s="83" t="s">
        <v>2532</v>
      </c>
      <c r="N154" s="59"/>
      <c r="O154" s="71"/>
    </row>
    <row r="155" spans="1:15" ht="61.5" customHeight="1" x14ac:dyDescent="0.2">
      <c r="A155" s="58" t="s">
        <v>735</v>
      </c>
      <c r="B155" s="59" t="s">
        <v>1034</v>
      </c>
      <c r="C155" s="59" t="s">
        <v>2528</v>
      </c>
      <c r="D155" s="59" t="s">
        <v>2244</v>
      </c>
      <c r="E155" s="59">
        <v>62103</v>
      </c>
      <c r="F155" s="140" t="s">
        <v>2533</v>
      </c>
      <c r="G155" s="59">
        <v>3</v>
      </c>
      <c r="H155" s="59" t="s">
        <v>73</v>
      </c>
      <c r="I155" s="59" t="s">
        <v>2530</v>
      </c>
      <c r="J155" s="59" t="s">
        <v>2531</v>
      </c>
      <c r="K155" s="66"/>
      <c r="L155" s="83" t="s">
        <v>2532</v>
      </c>
      <c r="M155" s="83" t="s">
        <v>2532</v>
      </c>
      <c r="N155" s="59"/>
      <c r="O155" s="71"/>
    </row>
    <row r="156" spans="1:15" ht="61.5" customHeight="1" x14ac:dyDescent="0.2">
      <c r="A156" s="58" t="s">
        <v>735</v>
      </c>
      <c r="B156" s="59" t="s">
        <v>1034</v>
      </c>
      <c r="C156" s="59" t="s">
        <v>2528</v>
      </c>
      <c r="D156" s="59" t="s">
        <v>2244</v>
      </c>
      <c r="E156" s="59">
        <v>62203</v>
      </c>
      <c r="F156" s="140" t="s">
        <v>2534</v>
      </c>
      <c r="G156" s="59">
        <v>3</v>
      </c>
      <c r="H156" s="59" t="s">
        <v>73</v>
      </c>
      <c r="I156" s="59" t="s">
        <v>2530</v>
      </c>
      <c r="J156" s="59" t="s">
        <v>2531</v>
      </c>
      <c r="K156" s="66"/>
      <c r="L156" s="83" t="s">
        <v>2532</v>
      </c>
      <c r="M156" s="83" t="s">
        <v>2532</v>
      </c>
      <c r="N156" s="59"/>
      <c r="O156" s="71"/>
    </row>
    <row r="157" spans="1:15" ht="61.5" customHeight="1" x14ac:dyDescent="0.2">
      <c r="A157" s="58" t="s">
        <v>735</v>
      </c>
      <c r="B157" s="59" t="s">
        <v>1034</v>
      </c>
      <c r="C157" s="59" t="s">
        <v>2528</v>
      </c>
      <c r="D157" s="59" t="s">
        <v>2244</v>
      </c>
      <c r="E157" s="85">
        <v>62101</v>
      </c>
      <c r="F157" s="140" t="s">
        <v>2535</v>
      </c>
      <c r="G157" s="59">
        <v>3</v>
      </c>
      <c r="H157" s="59" t="s">
        <v>73</v>
      </c>
      <c r="I157" s="59" t="s">
        <v>2530</v>
      </c>
      <c r="J157" s="59" t="s">
        <v>2531</v>
      </c>
      <c r="K157" s="66"/>
      <c r="L157" s="83" t="s">
        <v>2532</v>
      </c>
      <c r="M157" s="83" t="s">
        <v>2532</v>
      </c>
      <c r="N157" s="59"/>
      <c r="O157" s="71"/>
    </row>
    <row r="158" spans="1:15" ht="61.5" customHeight="1" x14ac:dyDescent="0.2">
      <c r="A158" s="58" t="s">
        <v>735</v>
      </c>
      <c r="B158" s="59" t="s">
        <v>1034</v>
      </c>
      <c r="C158" s="59" t="s">
        <v>2528</v>
      </c>
      <c r="D158" s="59" t="s">
        <v>2244</v>
      </c>
      <c r="E158" s="85">
        <v>62306</v>
      </c>
      <c r="F158" s="141" t="s">
        <v>2536</v>
      </c>
      <c r="G158" s="59">
        <v>5</v>
      </c>
      <c r="H158" s="59" t="s">
        <v>73</v>
      </c>
      <c r="I158" s="59" t="s">
        <v>2530</v>
      </c>
      <c r="J158" s="59" t="s">
        <v>2531</v>
      </c>
      <c r="K158" s="66"/>
      <c r="L158" s="83" t="s">
        <v>2532</v>
      </c>
      <c r="M158" s="83" t="s">
        <v>2532</v>
      </c>
      <c r="N158" s="59"/>
      <c r="O158" s="86"/>
    </row>
    <row r="159" spans="1:15" ht="61.5" customHeight="1" x14ac:dyDescent="0.2">
      <c r="A159" s="58" t="s">
        <v>735</v>
      </c>
      <c r="B159" s="59" t="s">
        <v>1034</v>
      </c>
      <c r="C159" s="59" t="s">
        <v>2528</v>
      </c>
      <c r="D159" s="59" t="s">
        <v>2244</v>
      </c>
      <c r="E159" s="85">
        <v>62021</v>
      </c>
      <c r="F159" s="140" t="s">
        <v>2537</v>
      </c>
      <c r="G159" s="59">
        <v>4</v>
      </c>
      <c r="H159" s="59" t="s">
        <v>73</v>
      </c>
      <c r="I159" s="59" t="s">
        <v>2530</v>
      </c>
      <c r="J159" s="59" t="s">
        <v>2531</v>
      </c>
      <c r="K159" s="66"/>
      <c r="L159" s="83" t="s">
        <v>2532</v>
      </c>
      <c r="M159" s="83" t="s">
        <v>2532</v>
      </c>
      <c r="N159" s="59"/>
      <c r="O159" s="86"/>
    </row>
    <row r="160" spans="1:15" ht="61.5" customHeight="1" x14ac:dyDescent="0.2">
      <c r="A160" s="58" t="s">
        <v>735</v>
      </c>
      <c r="B160" s="59" t="s">
        <v>1034</v>
      </c>
      <c r="C160" s="59" t="s">
        <v>2528</v>
      </c>
      <c r="D160" s="59" t="s">
        <v>2244</v>
      </c>
      <c r="E160" s="85">
        <v>62112</v>
      </c>
      <c r="F160" s="141" t="s">
        <v>2538</v>
      </c>
      <c r="G160" s="59">
        <v>3</v>
      </c>
      <c r="H160" s="59" t="s">
        <v>73</v>
      </c>
      <c r="I160" s="59" t="s">
        <v>2530</v>
      </c>
      <c r="J160" s="59" t="s">
        <v>2531</v>
      </c>
      <c r="K160" s="66"/>
      <c r="L160" s="83" t="s">
        <v>2532</v>
      </c>
      <c r="M160" s="83" t="s">
        <v>2532</v>
      </c>
      <c r="N160" s="59"/>
      <c r="O160" s="86"/>
    </row>
    <row r="161" spans="1:15" ht="61.5" customHeight="1" x14ac:dyDescent="0.2">
      <c r="A161" s="58" t="s">
        <v>735</v>
      </c>
      <c r="B161" s="59" t="s">
        <v>1034</v>
      </c>
      <c r="C161" s="59" t="s">
        <v>2528</v>
      </c>
      <c r="D161" s="59" t="s">
        <v>2244</v>
      </c>
      <c r="E161" s="85">
        <v>62003</v>
      </c>
      <c r="F161" s="141" t="s">
        <v>2539</v>
      </c>
      <c r="G161" s="59">
        <v>3</v>
      </c>
      <c r="H161" s="59" t="s">
        <v>73</v>
      </c>
      <c r="I161" s="59" t="s">
        <v>2530</v>
      </c>
      <c r="J161" s="59" t="s">
        <v>2531</v>
      </c>
      <c r="K161" s="66"/>
      <c r="L161" s="83" t="s">
        <v>2532</v>
      </c>
      <c r="M161" s="83" t="s">
        <v>2532</v>
      </c>
      <c r="N161" s="59"/>
      <c r="O161" s="86"/>
    </row>
    <row r="162" spans="1:15" ht="61.5" customHeight="1" x14ac:dyDescent="0.2">
      <c r="A162" s="58" t="s">
        <v>735</v>
      </c>
      <c r="B162" s="59" t="s">
        <v>1034</v>
      </c>
      <c r="C162" s="59" t="s">
        <v>2528</v>
      </c>
      <c r="D162" s="59" t="s">
        <v>2244</v>
      </c>
      <c r="E162" s="85">
        <v>62205</v>
      </c>
      <c r="F162" s="142" t="s">
        <v>2540</v>
      </c>
      <c r="G162" s="59">
        <v>4</v>
      </c>
      <c r="H162" s="59" t="s">
        <v>73</v>
      </c>
      <c r="I162" s="59" t="s">
        <v>2530</v>
      </c>
      <c r="J162" s="59" t="s">
        <v>2531</v>
      </c>
      <c r="K162" s="66"/>
      <c r="L162" s="83" t="s">
        <v>2532</v>
      </c>
      <c r="M162" s="83" t="s">
        <v>2532</v>
      </c>
      <c r="N162" s="59"/>
      <c r="O162" s="86"/>
    </row>
    <row r="163" spans="1:15" ht="61.5" customHeight="1" x14ac:dyDescent="0.2">
      <c r="A163" s="58" t="s">
        <v>735</v>
      </c>
      <c r="B163" s="59" t="s">
        <v>1034</v>
      </c>
      <c r="C163" s="59" t="s">
        <v>2528</v>
      </c>
      <c r="D163" s="59" t="s">
        <v>2244</v>
      </c>
      <c r="E163" s="85">
        <v>62201</v>
      </c>
      <c r="F163" s="140" t="s">
        <v>2541</v>
      </c>
      <c r="G163" s="59">
        <v>3</v>
      </c>
      <c r="H163" s="59" t="s">
        <v>73</v>
      </c>
      <c r="I163" s="59" t="s">
        <v>2530</v>
      </c>
      <c r="J163" s="59" t="s">
        <v>2531</v>
      </c>
      <c r="K163" s="66"/>
      <c r="L163" s="83" t="s">
        <v>2532</v>
      </c>
      <c r="M163" s="83" t="s">
        <v>2532</v>
      </c>
      <c r="N163" s="59"/>
      <c r="O163" s="86"/>
    </row>
    <row r="164" spans="1:15" ht="61.5" customHeight="1" x14ac:dyDescent="0.2">
      <c r="A164" s="58" t="s">
        <v>735</v>
      </c>
      <c r="B164" s="59" t="s">
        <v>1034</v>
      </c>
      <c r="C164" s="59" t="s">
        <v>2528</v>
      </c>
      <c r="D164" s="59" t="s">
        <v>2244</v>
      </c>
      <c r="E164" s="85">
        <v>62304</v>
      </c>
      <c r="F164" s="140" t="s">
        <v>2542</v>
      </c>
      <c r="G164" s="59">
        <v>3</v>
      </c>
      <c r="H164" s="59" t="s">
        <v>73</v>
      </c>
      <c r="I164" s="59" t="s">
        <v>2530</v>
      </c>
      <c r="J164" s="59" t="s">
        <v>2531</v>
      </c>
      <c r="K164" s="66"/>
      <c r="L164" s="83" t="s">
        <v>2532</v>
      </c>
      <c r="M164" s="83" t="s">
        <v>2532</v>
      </c>
      <c r="N164" s="59"/>
      <c r="O164" s="86"/>
    </row>
    <row r="165" spans="1:15" ht="61.5" customHeight="1" x14ac:dyDescent="0.2">
      <c r="A165" s="58" t="s">
        <v>735</v>
      </c>
      <c r="B165" s="59" t="s">
        <v>1034</v>
      </c>
      <c r="C165" s="59" t="s">
        <v>2528</v>
      </c>
      <c r="D165" s="59" t="s">
        <v>2244</v>
      </c>
      <c r="E165" s="85">
        <v>62107</v>
      </c>
      <c r="F165" s="140" t="s">
        <v>2543</v>
      </c>
      <c r="G165" s="59">
        <v>3</v>
      </c>
      <c r="H165" s="59" t="s">
        <v>73</v>
      </c>
      <c r="I165" s="59" t="s">
        <v>2530</v>
      </c>
      <c r="J165" s="59" t="s">
        <v>2531</v>
      </c>
      <c r="K165" s="66"/>
      <c r="L165" s="83" t="s">
        <v>2532</v>
      </c>
      <c r="M165" s="83" t="s">
        <v>2532</v>
      </c>
      <c r="N165" s="59"/>
      <c r="O165" s="59"/>
    </row>
    <row r="166" spans="1:15" ht="61.5" customHeight="1" x14ac:dyDescent="0.2">
      <c r="A166" s="58" t="s">
        <v>735</v>
      </c>
      <c r="B166" s="79" t="s">
        <v>432</v>
      </c>
      <c r="C166" s="79" t="s">
        <v>2544</v>
      </c>
      <c r="D166" s="88" t="s">
        <v>1435</v>
      </c>
      <c r="E166" s="79">
        <v>3601007</v>
      </c>
      <c r="F166" s="79" t="s">
        <v>2545</v>
      </c>
      <c r="G166" s="79">
        <v>2</v>
      </c>
      <c r="H166" s="79" t="s">
        <v>73</v>
      </c>
      <c r="I166" s="79" t="s">
        <v>1558</v>
      </c>
      <c r="J166" s="84" t="s">
        <v>2546</v>
      </c>
      <c r="K166" s="66"/>
      <c r="L166" s="79" t="s">
        <v>1659</v>
      </c>
      <c r="M166" s="60" t="s">
        <v>2547</v>
      </c>
      <c r="N166" s="79" t="s">
        <v>1659</v>
      </c>
      <c r="O166" s="71" t="s">
        <v>1659</v>
      </c>
    </row>
    <row r="167" spans="1:15" ht="61.5" customHeight="1" x14ac:dyDescent="0.2">
      <c r="A167" s="58" t="s">
        <v>735</v>
      </c>
      <c r="B167" s="79" t="s">
        <v>432</v>
      </c>
      <c r="C167" s="79" t="s">
        <v>2548</v>
      </c>
      <c r="D167" s="88" t="s">
        <v>1435</v>
      </c>
      <c r="E167" s="79">
        <v>3801008</v>
      </c>
      <c r="F167" s="79" t="s">
        <v>2549</v>
      </c>
      <c r="G167" s="79">
        <v>2</v>
      </c>
      <c r="H167" s="79" t="s">
        <v>73</v>
      </c>
      <c r="I167" s="79" t="s">
        <v>1558</v>
      </c>
      <c r="J167" s="84" t="s">
        <v>2546</v>
      </c>
      <c r="K167" s="66"/>
      <c r="L167" s="79" t="s">
        <v>1659</v>
      </c>
      <c r="M167" s="60" t="s">
        <v>2550</v>
      </c>
      <c r="N167" s="79" t="s">
        <v>1659</v>
      </c>
      <c r="O167" s="71" t="s">
        <v>1659</v>
      </c>
    </row>
    <row r="168" spans="1:15" ht="61.5" customHeight="1" x14ac:dyDescent="0.2">
      <c r="A168" s="58" t="s">
        <v>735</v>
      </c>
      <c r="B168" s="59" t="s">
        <v>706</v>
      </c>
      <c r="C168" s="59" t="s">
        <v>2551</v>
      </c>
      <c r="D168" s="59" t="s">
        <v>2244</v>
      </c>
      <c r="E168" s="59">
        <v>19631001</v>
      </c>
      <c r="F168" s="59" t="s">
        <v>2552</v>
      </c>
      <c r="G168" s="59">
        <v>4</v>
      </c>
      <c r="H168" s="59" t="s">
        <v>73</v>
      </c>
      <c r="I168" s="59" t="s">
        <v>2553</v>
      </c>
      <c r="J168" s="59" t="s">
        <v>2554</v>
      </c>
      <c r="K168" s="66"/>
      <c r="L168" s="59"/>
      <c r="M168" s="83" t="s">
        <v>2555</v>
      </c>
      <c r="N168" s="59"/>
      <c r="O168" s="86"/>
    </row>
    <row r="169" spans="1:15" ht="61.5" customHeight="1" x14ac:dyDescent="0.2">
      <c r="A169" s="58" t="s">
        <v>735</v>
      </c>
      <c r="B169" s="59" t="s">
        <v>706</v>
      </c>
      <c r="C169" s="59" t="s">
        <v>2551</v>
      </c>
      <c r="D169" s="59" t="s">
        <v>2244</v>
      </c>
      <c r="E169" s="59">
        <v>19631002</v>
      </c>
      <c r="F169" s="59" t="s">
        <v>2556</v>
      </c>
      <c r="G169" s="59">
        <v>4</v>
      </c>
      <c r="H169" s="59" t="s">
        <v>73</v>
      </c>
      <c r="I169" s="59" t="s">
        <v>2553</v>
      </c>
      <c r="J169" s="59" t="s">
        <v>2554</v>
      </c>
      <c r="K169" s="66"/>
      <c r="L169" s="59"/>
      <c r="M169" s="83" t="s">
        <v>2557</v>
      </c>
      <c r="N169" s="59"/>
      <c r="O169" s="86"/>
    </row>
    <row r="170" spans="1:15" ht="61.5" customHeight="1" x14ac:dyDescent="0.2">
      <c r="A170" s="58" t="s">
        <v>735</v>
      </c>
      <c r="B170" s="59" t="s">
        <v>706</v>
      </c>
      <c r="C170" s="59" t="s">
        <v>2551</v>
      </c>
      <c r="D170" s="59" t="s">
        <v>2244</v>
      </c>
      <c r="E170" s="59">
        <v>19631003</v>
      </c>
      <c r="F170" s="59" t="s">
        <v>2558</v>
      </c>
      <c r="G170" s="59">
        <v>4</v>
      </c>
      <c r="H170" s="59" t="s">
        <v>73</v>
      </c>
      <c r="I170" s="59" t="s">
        <v>2553</v>
      </c>
      <c r="J170" s="59" t="s">
        <v>2554</v>
      </c>
      <c r="K170" s="66"/>
      <c r="L170" s="59"/>
      <c r="M170" s="83" t="s">
        <v>2559</v>
      </c>
      <c r="N170" s="59"/>
      <c r="O170" s="86"/>
    </row>
    <row r="171" spans="1:15" ht="61.5" customHeight="1" x14ac:dyDescent="0.2">
      <c r="A171" s="58" t="s">
        <v>735</v>
      </c>
      <c r="B171" s="59" t="s">
        <v>706</v>
      </c>
      <c r="C171" s="59" t="s">
        <v>2551</v>
      </c>
      <c r="D171" s="59" t="s">
        <v>2244</v>
      </c>
      <c r="E171" s="59">
        <v>19631004</v>
      </c>
      <c r="F171" s="59" t="s">
        <v>2560</v>
      </c>
      <c r="G171" s="59">
        <v>4</v>
      </c>
      <c r="H171" s="59" t="s">
        <v>73</v>
      </c>
      <c r="I171" s="59" t="s">
        <v>2553</v>
      </c>
      <c r="J171" s="59" t="s">
        <v>2554</v>
      </c>
      <c r="K171" s="66"/>
      <c r="L171" s="59"/>
      <c r="M171" s="83" t="s">
        <v>2561</v>
      </c>
      <c r="N171" s="59"/>
      <c r="O171" s="86"/>
    </row>
    <row r="172" spans="1:15" ht="61.5" customHeight="1" x14ac:dyDescent="0.2">
      <c r="A172" s="58" t="s">
        <v>735</v>
      </c>
      <c r="B172" s="59" t="s">
        <v>706</v>
      </c>
      <c r="C172" s="59" t="s">
        <v>2551</v>
      </c>
      <c r="D172" s="59" t="s">
        <v>2244</v>
      </c>
      <c r="E172" s="59">
        <v>19631005</v>
      </c>
      <c r="F172" s="59" t="s">
        <v>2562</v>
      </c>
      <c r="G172" s="59">
        <v>4</v>
      </c>
      <c r="H172" s="59" t="s">
        <v>73</v>
      </c>
      <c r="I172" s="59" t="s">
        <v>2553</v>
      </c>
      <c r="J172" s="59" t="s">
        <v>2554</v>
      </c>
      <c r="K172" s="66"/>
      <c r="L172" s="59"/>
      <c r="M172" s="83" t="s">
        <v>2563</v>
      </c>
      <c r="N172" s="59"/>
      <c r="O172" s="86"/>
    </row>
    <row r="173" spans="1:15" ht="61.5" customHeight="1" x14ac:dyDescent="0.2">
      <c r="A173" s="58" t="s">
        <v>735</v>
      </c>
      <c r="B173" s="59" t="s">
        <v>706</v>
      </c>
      <c r="C173" s="59" t="s">
        <v>2551</v>
      </c>
      <c r="D173" s="59" t="s">
        <v>2244</v>
      </c>
      <c r="E173" s="59">
        <v>19632001</v>
      </c>
      <c r="F173" s="59" t="s">
        <v>2564</v>
      </c>
      <c r="G173" s="59">
        <v>4</v>
      </c>
      <c r="H173" s="59" t="s">
        <v>73</v>
      </c>
      <c r="I173" s="59" t="s">
        <v>2553</v>
      </c>
      <c r="J173" s="59" t="s">
        <v>2554</v>
      </c>
      <c r="K173" s="66"/>
      <c r="L173" s="59"/>
      <c r="M173" s="83" t="s">
        <v>2565</v>
      </c>
      <c r="N173" s="59"/>
      <c r="O173" s="86"/>
    </row>
    <row r="174" spans="1:15" ht="61.5" customHeight="1" x14ac:dyDescent="0.2">
      <c r="A174" s="58" t="s">
        <v>735</v>
      </c>
      <c r="B174" s="59" t="s">
        <v>706</v>
      </c>
      <c r="C174" s="59" t="s">
        <v>2551</v>
      </c>
      <c r="D174" s="59" t="s">
        <v>2244</v>
      </c>
      <c r="E174" s="59">
        <v>19632006</v>
      </c>
      <c r="F174" s="59" t="s">
        <v>2566</v>
      </c>
      <c r="G174" s="59">
        <v>4</v>
      </c>
      <c r="H174" s="59" t="s">
        <v>73</v>
      </c>
      <c r="I174" s="59" t="s">
        <v>2553</v>
      </c>
      <c r="J174" s="59" t="s">
        <v>2554</v>
      </c>
      <c r="K174" s="66"/>
      <c r="L174" s="59"/>
      <c r="M174" s="83" t="s">
        <v>2567</v>
      </c>
      <c r="N174" s="59"/>
      <c r="O174" s="86"/>
    </row>
    <row r="175" spans="1:15" ht="61.5" customHeight="1" x14ac:dyDescent="0.2">
      <c r="A175" s="58" t="s">
        <v>735</v>
      </c>
      <c r="B175" s="59" t="s">
        <v>706</v>
      </c>
      <c r="C175" s="59" t="s">
        <v>2551</v>
      </c>
      <c r="D175" s="59" t="s">
        <v>2244</v>
      </c>
      <c r="E175" s="59">
        <v>19632007</v>
      </c>
      <c r="F175" s="59" t="s">
        <v>2568</v>
      </c>
      <c r="G175" s="59">
        <v>4</v>
      </c>
      <c r="H175" s="59" t="s">
        <v>73</v>
      </c>
      <c r="I175" s="59" t="s">
        <v>2553</v>
      </c>
      <c r="J175" s="59" t="s">
        <v>2554</v>
      </c>
      <c r="K175" s="66"/>
      <c r="L175" s="59"/>
      <c r="M175" s="59"/>
      <c r="N175" s="59"/>
      <c r="O175" s="86"/>
    </row>
    <row r="176" spans="1:15" ht="61.5" customHeight="1" x14ac:dyDescent="0.2">
      <c r="A176" s="58" t="s">
        <v>735</v>
      </c>
      <c r="B176" s="59" t="s">
        <v>706</v>
      </c>
      <c r="C176" s="59" t="s">
        <v>2551</v>
      </c>
      <c r="D176" s="59" t="s">
        <v>2244</v>
      </c>
      <c r="E176" s="59">
        <v>19632008</v>
      </c>
      <c r="F176" s="59" t="s">
        <v>2569</v>
      </c>
      <c r="G176" s="59">
        <v>4</v>
      </c>
      <c r="H176" s="59" t="s">
        <v>73</v>
      </c>
      <c r="I176" s="59" t="s">
        <v>2553</v>
      </c>
      <c r="J176" s="59" t="s">
        <v>2554</v>
      </c>
      <c r="K176" s="66"/>
      <c r="L176" s="59"/>
      <c r="M176" s="59"/>
      <c r="N176" s="59"/>
      <c r="O176" s="86"/>
    </row>
    <row r="177" spans="1:15" ht="61.5" customHeight="1" x14ac:dyDescent="0.2">
      <c r="A177" s="58" t="s">
        <v>735</v>
      </c>
      <c r="B177" s="59" t="s">
        <v>706</v>
      </c>
      <c r="C177" s="59" t="s">
        <v>2551</v>
      </c>
      <c r="D177" s="59" t="s">
        <v>2244</v>
      </c>
      <c r="E177" s="59">
        <v>19632009</v>
      </c>
      <c r="F177" s="59" t="s">
        <v>2570</v>
      </c>
      <c r="G177" s="59">
        <v>4</v>
      </c>
      <c r="H177" s="59" t="s">
        <v>73</v>
      </c>
      <c r="I177" s="59" t="s">
        <v>2553</v>
      </c>
      <c r="J177" s="59" t="s">
        <v>2554</v>
      </c>
      <c r="K177" s="66"/>
      <c r="L177" s="59"/>
      <c r="M177" s="59"/>
      <c r="N177" s="59"/>
      <c r="O177" s="86"/>
    </row>
    <row r="178" spans="1:15" ht="61.5" customHeight="1" x14ac:dyDescent="0.2">
      <c r="A178" s="58" t="s">
        <v>735</v>
      </c>
      <c r="B178" s="59" t="s">
        <v>706</v>
      </c>
      <c r="C178" s="59" t="s">
        <v>2551</v>
      </c>
      <c r="D178" s="59" t="s">
        <v>2244</v>
      </c>
      <c r="E178" s="59">
        <v>19633006</v>
      </c>
      <c r="F178" s="59" t="s">
        <v>2571</v>
      </c>
      <c r="G178" s="59">
        <v>4</v>
      </c>
      <c r="H178" s="59" t="s">
        <v>73</v>
      </c>
      <c r="I178" s="59" t="s">
        <v>2553</v>
      </c>
      <c r="J178" s="59" t="s">
        <v>2554</v>
      </c>
      <c r="K178" s="66"/>
      <c r="L178" s="59"/>
      <c r="M178" s="59"/>
      <c r="N178" s="59"/>
      <c r="O178" s="86"/>
    </row>
    <row r="179" spans="1:15" ht="61.5" customHeight="1" x14ac:dyDescent="0.2">
      <c r="A179" s="58" t="s">
        <v>735</v>
      </c>
      <c r="B179" s="59" t="s">
        <v>706</v>
      </c>
      <c r="C179" s="59" t="s">
        <v>2551</v>
      </c>
      <c r="D179" s="59" t="s">
        <v>2244</v>
      </c>
      <c r="E179" s="59">
        <v>19633007</v>
      </c>
      <c r="F179" s="59" t="s">
        <v>2572</v>
      </c>
      <c r="G179" s="59">
        <v>4</v>
      </c>
      <c r="H179" s="59" t="s">
        <v>73</v>
      </c>
      <c r="I179" s="59" t="s">
        <v>2553</v>
      </c>
      <c r="J179" s="59" t="s">
        <v>2554</v>
      </c>
      <c r="K179" s="66"/>
      <c r="L179" s="59"/>
      <c r="M179" s="59"/>
      <c r="N179" s="59"/>
      <c r="O179" s="86"/>
    </row>
    <row r="180" spans="1:15" ht="61.5" customHeight="1" x14ac:dyDescent="0.2">
      <c r="A180" s="58" t="s">
        <v>735</v>
      </c>
      <c r="B180" s="59" t="s">
        <v>706</v>
      </c>
      <c r="C180" s="59" t="s">
        <v>2551</v>
      </c>
      <c r="D180" s="59" t="s">
        <v>2244</v>
      </c>
      <c r="E180" s="59">
        <v>19633008</v>
      </c>
      <c r="F180" s="59" t="s">
        <v>2573</v>
      </c>
      <c r="G180" s="59">
        <v>4</v>
      </c>
      <c r="H180" s="59" t="s">
        <v>73</v>
      </c>
      <c r="I180" s="59" t="s">
        <v>2553</v>
      </c>
      <c r="J180" s="59" t="s">
        <v>2554</v>
      </c>
      <c r="K180" s="66"/>
      <c r="L180" s="59"/>
      <c r="M180" s="59"/>
      <c r="N180" s="59"/>
      <c r="O180" s="86"/>
    </row>
    <row r="181" spans="1:15" ht="61.5" customHeight="1" x14ac:dyDescent="0.2">
      <c r="A181" s="58" t="s">
        <v>735</v>
      </c>
      <c r="B181" s="59" t="s">
        <v>706</v>
      </c>
      <c r="C181" s="59" t="s">
        <v>2551</v>
      </c>
      <c r="D181" s="59" t="s">
        <v>2244</v>
      </c>
      <c r="E181" s="59">
        <v>19633009</v>
      </c>
      <c r="F181" s="59" t="s">
        <v>485</v>
      </c>
      <c r="G181" s="59">
        <v>4</v>
      </c>
      <c r="H181" s="59" t="s">
        <v>73</v>
      </c>
      <c r="I181" s="59" t="s">
        <v>2553</v>
      </c>
      <c r="J181" s="59" t="s">
        <v>2554</v>
      </c>
      <c r="K181" s="66"/>
      <c r="L181" s="59"/>
      <c r="M181" s="59"/>
      <c r="N181" s="59"/>
      <c r="O181" s="86"/>
    </row>
    <row r="182" spans="1:15" ht="61.5" customHeight="1" x14ac:dyDescent="0.2">
      <c r="A182" s="58" t="s">
        <v>735</v>
      </c>
      <c r="B182" s="59" t="s">
        <v>706</v>
      </c>
      <c r="C182" s="59" t="s">
        <v>2551</v>
      </c>
      <c r="D182" s="59" t="s">
        <v>2244</v>
      </c>
      <c r="E182" s="59">
        <v>19633010</v>
      </c>
      <c r="F182" s="59" t="s">
        <v>2574</v>
      </c>
      <c r="G182" s="59">
        <v>4</v>
      </c>
      <c r="H182" s="59" t="s">
        <v>73</v>
      </c>
      <c r="I182" s="59" t="s">
        <v>2553</v>
      </c>
      <c r="J182" s="59" t="s">
        <v>2554</v>
      </c>
      <c r="K182" s="66"/>
      <c r="L182" s="59"/>
      <c r="M182" s="59"/>
      <c r="N182" s="59"/>
      <c r="O182" s="86"/>
    </row>
    <row r="183" spans="1:15" ht="61.5" customHeight="1" x14ac:dyDescent="0.2">
      <c r="A183" s="58" t="s">
        <v>735</v>
      </c>
      <c r="B183" s="59" t="s">
        <v>706</v>
      </c>
      <c r="C183" s="59" t="s">
        <v>2551</v>
      </c>
      <c r="D183" s="59" t="s">
        <v>2244</v>
      </c>
      <c r="E183" s="59">
        <v>19633011</v>
      </c>
      <c r="F183" s="59" t="s">
        <v>2575</v>
      </c>
      <c r="G183" s="59">
        <v>4</v>
      </c>
      <c r="H183" s="59" t="s">
        <v>73</v>
      </c>
      <c r="I183" s="59" t="s">
        <v>2553</v>
      </c>
      <c r="J183" s="59" t="s">
        <v>2554</v>
      </c>
      <c r="K183" s="66"/>
      <c r="L183" s="59"/>
      <c r="M183" s="59"/>
      <c r="N183" s="59"/>
      <c r="O183" s="86"/>
    </row>
    <row r="184" spans="1:15" ht="61.5" customHeight="1" x14ac:dyDescent="0.2">
      <c r="A184" s="58" t="s">
        <v>735</v>
      </c>
      <c r="B184" s="59" t="s">
        <v>706</v>
      </c>
      <c r="C184" s="59" t="s">
        <v>2551</v>
      </c>
      <c r="D184" s="59" t="s">
        <v>2244</v>
      </c>
      <c r="E184" s="59">
        <v>19633012</v>
      </c>
      <c r="F184" s="59" t="s">
        <v>2576</v>
      </c>
      <c r="G184" s="59">
        <v>4</v>
      </c>
      <c r="H184" s="59" t="s">
        <v>73</v>
      </c>
      <c r="I184" s="59" t="s">
        <v>2553</v>
      </c>
      <c r="J184" s="59" t="s">
        <v>2554</v>
      </c>
      <c r="K184" s="66"/>
      <c r="L184" s="59"/>
      <c r="M184" s="59"/>
      <c r="N184" s="59"/>
      <c r="O184" s="86"/>
    </row>
    <row r="185" spans="1:15" ht="61.5" customHeight="1" x14ac:dyDescent="0.2">
      <c r="A185" s="58" t="s">
        <v>735</v>
      </c>
      <c r="B185" s="59" t="s">
        <v>706</v>
      </c>
      <c r="C185" s="59" t="s">
        <v>2551</v>
      </c>
      <c r="D185" s="59" t="s">
        <v>2244</v>
      </c>
      <c r="E185" s="59">
        <v>19634003</v>
      </c>
      <c r="F185" s="59" t="s">
        <v>2577</v>
      </c>
      <c r="G185" s="59">
        <v>4</v>
      </c>
      <c r="H185" s="59" t="s">
        <v>73</v>
      </c>
      <c r="I185" s="59" t="s">
        <v>2553</v>
      </c>
      <c r="J185" s="59" t="s">
        <v>2554</v>
      </c>
      <c r="K185" s="66"/>
      <c r="L185" s="59"/>
      <c r="M185" s="59"/>
      <c r="N185" s="59"/>
      <c r="O185" s="86"/>
    </row>
    <row r="186" spans="1:15" ht="61.5" customHeight="1" x14ac:dyDescent="0.2">
      <c r="A186" s="58" t="s">
        <v>735</v>
      </c>
      <c r="B186" s="59" t="s">
        <v>706</v>
      </c>
      <c r="C186" s="59" t="s">
        <v>2551</v>
      </c>
      <c r="D186" s="59" t="s">
        <v>2244</v>
      </c>
      <c r="E186" s="59">
        <v>19634004</v>
      </c>
      <c r="F186" s="59" t="s">
        <v>2578</v>
      </c>
      <c r="G186" s="59">
        <v>4</v>
      </c>
      <c r="H186" s="59" t="s">
        <v>73</v>
      </c>
      <c r="I186" s="59" t="s">
        <v>2553</v>
      </c>
      <c r="J186" s="59" t="s">
        <v>2554</v>
      </c>
      <c r="K186" s="66"/>
      <c r="L186" s="59"/>
      <c r="M186" s="59"/>
      <c r="N186" s="59"/>
      <c r="O186" s="86"/>
    </row>
    <row r="187" spans="1:15" ht="61.5" customHeight="1" x14ac:dyDescent="0.2">
      <c r="A187" s="58" t="s">
        <v>735</v>
      </c>
      <c r="B187" s="59" t="s">
        <v>706</v>
      </c>
      <c r="C187" s="59" t="s">
        <v>2551</v>
      </c>
      <c r="D187" s="59" t="s">
        <v>2244</v>
      </c>
      <c r="E187" s="59">
        <v>19634005</v>
      </c>
      <c r="F187" s="59" t="s">
        <v>2579</v>
      </c>
      <c r="G187" s="59">
        <v>4</v>
      </c>
      <c r="H187" s="59" t="s">
        <v>73</v>
      </c>
      <c r="I187" s="59" t="s">
        <v>2553</v>
      </c>
      <c r="J187" s="59" t="s">
        <v>2554</v>
      </c>
      <c r="K187" s="66"/>
      <c r="L187" s="59"/>
      <c r="M187" s="59"/>
      <c r="N187" s="59"/>
      <c r="O187" s="86"/>
    </row>
    <row r="188" spans="1:15" ht="61.5" customHeight="1" x14ac:dyDescent="0.2">
      <c r="A188" s="58" t="s">
        <v>735</v>
      </c>
      <c r="B188" s="59" t="s">
        <v>736</v>
      </c>
      <c r="C188" s="59" t="s">
        <v>2580</v>
      </c>
      <c r="D188" s="59" t="s">
        <v>1435</v>
      </c>
      <c r="E188" s="59">
        <v>13</v>
      </c>
      <c r="F188" s="59" t="s">
        <v>2581</v>
      </c>
      <c r="G188" s="59">
        <v>3</v>
      </c>
      <c r="H188" s="59" t="s">
        <v>73</v>
      </c>
      <c r="I188" s="59" t="s">
        <v>1545</v>
      </c>
      <c r="J188" s="59" t="s">
        <v>2582</v>
      </c>
      <c r="K188" s="66"/>
      <c r="L188" s="59" t="s">
        <v>2583</v>
      </c>
      <c r="M188" s="83" t="s">
        <v>2584</v>
      </c>
      <c r="N188" s="59" t="s">
        <v>2585</v>
      </c>
      <c r="O188" s="71"/>
    </row>
    <row r="189" spans="1:15" ht="61.5" customHeight="1" x14ac:dyDescent="0.2">
      <c r="A189" s="58" t="s">
        <v>735</v>
      </c>
      <c r="B189" s="59" t="s">
        <v>736</v>
      </c>
      <c r="C189" s="59" t="s">
        <v>2580</v>
      </c>
      <c r="D189" s="59" t="s">
        <v>1435</v>
      </c>
      <c r="E189" s="59">
        <v>13</v>
      </c>
      <c r="F189" s="59" t="s">
        <v>2586</v>
      </c>
      <c r="G189" s="59">
        <v>2</v>
      </c>
      <c r="H189" s="59" t="s">
        <v>73</v>
      </c>
      <c r="I189" s="59" t="s">
        <v>1545</v>
      </c>
      <c r="J189" s="84" t="s">
        <v>2582</v>
      </c>
      <c r="K189" s="66"/>
      <c r="L189" s="59" t="s">
        <v>2587</v>
      </c>
      <c r="M189" s="83" t="s">
        <v>2584</v>
      </c>
      <c r="N189" s="59" t="s">
        <v>2585</v>
      </c>
      <c r="O189" s="71"/>
    </row>
    <row r="190" spans="1:15" ht="61.5" customHeight="1" x14ac:dyDescent="0.2">
      <c r="A190" s="58" t="s">
        <v>735</v>
      </c>
      <c r="B190" s="59" t="s">
        <v>736</v>
      </c>
      <c r="C190" s="59" t="s">
        <v>2588</v>
      </c>
      <c r="D190" s="59" t="s">
        <v>2244</v>
      </c>
      <c r="E190" s="59">
        <v>110</v>
      </c>
      <c r="F190" s="59" t="s">
        <v>2589</v>
      </c>
      <c r="G190" s="59">
        <v>3</v>
      </c>
      <c r="H190" s="59" t="s">
        <v>73</v>
      </c>
      <c r="I190" s="59" t="s">
        <v>1545</v>
      </c>
      <c r="J190" s="59" t="s">
        <v>2590</v>
      </c>
      <c r="K190" s="82"/>
      <c r="L190" s="59" t="s">
        <v>2591</v>
      </c>
      <c r="M190" s="83" t="s">
        <v>2592</v>
      </c>
      <c r="N190" s="59" t="s">
        <v>2585</v>
      </c>
      <c r="O190" s="71"/>
    </row>
    <row r="191" spans="1:15" ht="61.5" customHeight="1" x14ac:dyDescent="0.2">
      <c r="A191" s="58" t="s">
        <v>735</v>
      </c>
      <c r="B191" s="59" t="s">
        <v>736</v>
      </c>
      <c r="C191" s="59" t="s">
        <v>2588</v>
      </c>
      <c r="D191" s="59" t="s">
        <v>2244</v>
      </c>
      <c r="E191" s="59">
        <v>110</v>
      </c>
      <c r="F191" s="59" t="s">
        <v>2593</v>
      </c>
      <c r="G191" s="59">
        <v>3</v>
      </c>
      <c r="H191" s="59" t="s">
        <v>73</v>
      </c>
      <c r="I191" s="59" t="s">
        <v>1545</v>
      </c>
      <c r="J191" s="59" t="s">
        <v>2590</v>
      </c>
      <c r="K191" s="79"/>
      <c r="L191" s="59" t="s">
        <v>2594</v>
      </c>
      <c r="M191" s="83" t="s">
        <v>2592</v>
      </c>
      <c r="N191" s="59" t="s">
        <v>2585</v>
      </c>
      <c r="O191" s="71"/>
    </row>
    <row r="192" spans="1:15" ht="61.5" customHeight="1" x14ac:dyDescent="0.2">
      <c r="A192" s="58" t="s">
        <v>735</v>
      </c>
      <c r="B192" s="59" t="s">
        <v>736</v>
      </c>
      <c r="C192" s="59" t="s">
        <v>2588</v>
      </c>
      <c r="D192" s="59" t="s">
        <v>2244</v>
      </c>
      <c r="E192" s="59">
        <v>110</v>
      </c>
      <c r="F192" s="59" t="s">
        <v>2595</v>
      </c>
      <c r="G192" s="59">
        <v>3</v>
      </c>
      <c r="H192" s="59" t="s">
        <v>73</v>
      </c>
      <c r="I192" s="59" t="s">
        <v>1545</v>
      </c>
      <c r="J192" s="59" t="s">
        <v>2590</v>
      </c>
      <c r="K192" s="82"/>
      <c r="L192" s="59" t="s">
        <v>2596</v>
      </c>
      <c r="M192" s="83" t="s">
        <v>2592</v>
      </c>
      <c r="N192" s="59" t="s">
        <v>2585</v>
      </c>
      <c r="O192" s="71"/>
    </row>
    <row r="193" spans="1:15" ht="61.5" customHeight="1" x14ac:dyDescent="0.2">
      <c r="A193" s="58" t="s">
        <v>735</v>
      </c>
      <c r="B193" s="59" t="s">
        <v>736</v>
      </c>
      <c r="C193" s="59" t="s">
        <v>2588</v>
      </c>
      <c r="D193" s="59" t="s">
        <v>2244</v>
      </c>
      <c r="E193" s="85">
        <v>110</v>
      </c>
      <c r="F193" s="85" t="s">
        <v>2597</v>
      </c>
      <c r="G193" s="59">
        <v>3</v>
      </c>
      <c r="H193" s="59" t="s">
        <v>73</v>
      </c>
      <c r="I193" s="59" t="s">
        <v>1545</v>
      </c>
      <c r="J193" s="59" t="s">
        <v>2590</v>
      </c>
      <c r="K193" s="79"/>
      <c r="L193" s="59" t="s">
        <v>2598</v>
      </c>
      <c r="M193" s="83" t="s">
        <v>2592</v>
      </c>
      <c r="N193" s="59" t="s">
        <v>2585</v>
      </c>
      <c r="O193" s="71"/>
    </row>
    <row r="194" spans="1:15" ht="61.5" customHeight="1" x14ac:dyDescent="0.2">
      <c r="A194" s="58" t="s">
        <v>735</v>
      </c>
      <c r="B194" s="59" t="s">
        <v>736</v>
      </c>
      <c r="C194" s="59" t="s">
        <v>2588</v>
      </c>
      <c r="D194" s="59" t="s">
        <v>2244</v>
      </c>
      <c r="E194" s="85">
        <v>110</v>
      </c>
      <c r="F194" s="85" t="s">
        <v>2599</v>
      </c>
      <c r="G194" s="59">
        <v>3</v>
      </c>
      <c r="H194" s="59" t="s">
        <v>73</v>
      </c>
      <c r="I194" s="59" t="s">
        <v>1545</v>
      </c>
      <c r="J194" s="59" t="s">
        <v>2590</v>
      </c>
      <c r="K194" s="82"/>
      <c r="L194" s="59" t="s">
        <v>2600</v>
      </c>
      <c r="M194" s="83" t="s">
        <v>2592</v>
      </c>
      <c r="N194" s="59" t="s">
        <v>2585</v>
      </c>
      <c r="O194" s="86"/>
    </row>
    <row r="195" spans="1:15" ht="61.5" customHeight="1" x14ac:dyDescent="0.2">
      <c r="A195" s="58" t="s">
        <v>735</v>
      </c>
      <c r="B195" s="59" t="s">
        <v>736</v>
      </c>
      <c r="C195" s="59" t="s">
        <v>2588</v>
      </c>
      <c r="D195" s="59" t="s">
        <v>2244</v>
      </c>
      <c r="E195" s="85">
        <v>110</v>
      </c>
      <c r="F195" s="85" t="s">
        <v>2601</v>
      </c>
      <c r="G195" s="59">
        <v>3</v>
      </c>
      <c r="H195" s="59" t="s">
        <v>73</v>
      </c>
      <c r="I195" s="59" t="s">
        <v>1545</v>
      </c>
      <c r="J195" s="59" t="s">
        <v>2590</v>
      </c>
      <c r="K195" s="79"/>
      <c r="L195" s="59" t="s">
        <v>2602</v>
      </c>
      <c r="M195" s="83" t="s">
        <v>2592</v>
      </c>
      <c r="N195" s="59" t="s">
        <v>2585</v>
      </c>
      <c r="O195" s="86"/>
    </row>
    <row r="196" spans="1:15" ht="61.5" customHeight="1" x14ac:dyDescent="0.2">
      <c r="A196" s="58" t="s">
        <v>735</v>
      </c>
      <c r="B196" s="59" t="s">
        <v>736</v>
      </c>
      <c r="C196" s="59" t="s">
        <v>2588</v>
      </c>
      <c r="D196" s="59" t="s">
        <v>2244</v>
      </c>
      <c r="E196" s="85">
        <v>110</v>
      </c>
      <c r="F196" s="85" t="s">
        <v>2603</v>
      </c>
      <c r="G196" s="59">
        <v>3</v>
      </c>
      <c r="H196" s="59" t="s">
        <v>73</v>
      </c>
      <c r="I196" s="59" t="s">
        <v>1545</v>
      </c>
      <c r="J196" s="59" t="s">
        <v>2590</v>
      </c>
      <c r="K196" s="82"/>
      <c r="L196" s="59" t="s">
        <v>2604</v>
      </c>
      <c r="M196" s="83" t="s">
        <v>2592</v>
      </c>
      <c r="N196" s="59" t="s">
        <v>2585</v>
      </c>
      <c r="O196" s="86"/>
    </row>
    <row r="197" spans="1:15" ht="61.5" customHeight="1" x14ac:dyDescent="0.2">
      <c r="A197" s="58" t="s">
        <v>735</v>
      </c>
      <c r="B197" s="59" t="s">
        <v>736</v>
      </c>
      <c r="C197" s="59" t="s">
        <v>2588</v>
      </c>
      <c r="D197" s="59" t="s">
        <v>2244</v>
      </c>
      <c r="E197" s="85">
        <v>110</v>
      </c>
      <c r="F197" s="85" t="s">
        <v>2605</v>
      </c>
      <c r="G197" s="59">
        <v>3</v>
      </c>
      <c r="H197" s="59" t="s">
        <v>73</v>
      </c>
      <c r="I197" s="59" t="s">
        <v>1545</v>
      </c>
      <c r="J197" s="59" t="s">
        <v>2590</v>
      </c>
      <c r="K197" s="79"/>
      <c r="L197" s="59" t="s">
        <v>2606</v>
      </c>
      <c r="M197" s="83" t="s">
        <v>2592</v>
      </c>
      <c r="N197" s="59" t="s">
        <v>2585</v>
      </c>
      <c r="O197" s="86"/>
    </row>
    <row r="198" spans="1:15" ht="61.5" customHeight="1" x14ac:dyDescent="0.2">
      <c r="A198" s="58" t="s">
        <v>735</v>
      </c>
      <c r="B198" s="59" t="s">
        <v>736</v>
      </c>
      <c r="C198" s="59" t="s">
        <v>2588</v>
      </c>
      <c r="D198" s="59" t="s">
        <v>2244</v>
      </c>
      <c r="E198" s="85">
        <v>110</v>
      </c>
      <c r="F198" s="85" t="s">
        <v>2607</v>
      </c>
      <c r="G198" s="59">
        <v>2</v>
      </c>
      <c r="H198" s="59" t="s">
        <v>73</v>
      </c>
      <c r="I198" s="59" t="s">
        <v>1545</v>
      </c>
      <c r="J198" s="59" t="s">
        <v>2590</v>
      </c>
      <c r="K198" s="82"/>
      <c r="L198" s="59" t="s">
        <v>2608</v>
      </c>
      <c r="M198" s="83" t="s">
        <v>2592</v>
      </c>
      <c r="N198" s="59" t="s">
        <v>2585</v>
      </c>
      <c r="O198" s="86"/>
    </row>
    <row r="199" spans="1:15" ht="61.5" customHeight="1" x14ac:dyDescent="0.2">
      <c r="A199" s="58" t="s">
        <v>735</v>
      </c>
      <c r="B199" s="59" t="s">
        <v>736</v>
      </c>
      <c r="C199" s="59" t="s">
        <v>2588</v>
      </c>
      <c r="D199" s="59" t="s">
        <v>2244</v>
      </c>
      <c r="E199" s="85">
        <v>110</v>
      </c>
      <c r="F199" s="85" t="s">
        <v>2609</v>
      </c>
      <c r="G199" s="59">
        <v>2</v>
      </c>
      <c r="H199" s="59" t="s">
        <v>73</v>
      </c>
      <c r="I199" s="59" t="s">
        <v>1545</v>
      </c>
      <c r="J199" s="59" t="s">
        <v>2590</v>
      </c>
      <c r="K199" s="79"/>
      <c r="L199" s="59" t="s">
        <v>2610</v>
      </c>
      <c r="M199" s="83" t="s">
        <v>2592</v>
      </c>
      <c r="N199" s="59" t="s">
        <v>2585</v>
      </c>
      <c r="O199" s="86"/>
    </row>
    <row r="200" spans="1:15" ht="61.5" customHeight="1" x14ac:dyDescent="0.2">
      <c r="A200" s="58" t="s">
        <v>735</v>
      </c>
      <c r="B200" s="59" t="s">
        <v>736</v>
      </c>
      <c r="C200" s="59" t="s">
        <v>2611</v>
      </c>
      <c r="D200" s="59" t="s">
        <v>2244</v>
      </c>
      <c r="E200" s="59">
        <v>2101001</v>
      </c>
      <c r="F200" s="59" t="s">
        <v>2612</v>
      </c>
      <c r="G200" s="59">
        <v>4</v>
      </c>
      <c r="H200" s="59" t="s">
        <v>73</v>
      </c>
      <c r="I200" s="59" t="s">
        <v>1545</v>
      </c>
      <c r="J200" s="59"/>
      <c r="K200" s="82"/>
      <c r="L200" s="59"/>
      <c r="M200" s="59" t="s">
        <v>2613</v>
      </c>
      <c r="N200" s="59"/>
      <c r="O200" s="71"/>
    </row>
    <row r="201" spans="1:15" ht="61.5" customHeight="1" x14ac:dyDescent="0.2">
      <c r="A201" s="58" t="s">
        <v>735</v>
      </c>
      <c r="B201" s="59" t="s">
        <v>736</v>
      </c>
      <c r="C201" s="59" t="s">
        <v>2611</v>
      </c>
      <c r="D201" s="59" t="s">
        <v>2244</v>
      </c>
      <c r="E201" s="59">
        <v>2101002</v>
      </c>
      <c r="F201" s="59" t="s">
        <v>2614</v>
      </c>
      <c r="G201" s="59">
        <v>4</v>
      </c>
      <c r="H201" s="59" t="s">
        <v>73</v>
      </c>
      <c r="I201" s="59" t="s">
        <v>1545</v>
      </c>
      <c r="J201" s="84"/>
      <c r="K201" s="79"/>
      <c r="L201" s="59"/>
      <c r="M201" s="59" t="s">
        <v>2613</v>
      </c>
      <c r="N201" s="59"/>
      <c r="O201" s="71"/>
    </row>
    <row r="202" spans="1:15" ht="61.5" customHeight="1" x14ac:dyDescent="0.2">
      <c r="A202" s="58" t="s">
        <v>735</v>
      </c>
      <c r="B202" s="59" t="s">
        <v>736</v>
      </c>
      <c r="C202" s="59" t="s">
        <v>2615</v>
      </c>
      <c r="D202" s="59" t="s">
        <v>2244</v>
      </c>
      <c r="E202" s="59">
        <v>241407</v>
      </c>
      <c r="F202" s="59" t="s">
        <v>2616</v>
      </c>
      <c r="G202" s="59">
        <v>3</v>
      </c>
      <c r="H202" s="59" t="s">
        <v>73</v>
      </c>
      <c r="I202" s="59" t="s">
        <v>2617</v>
      </c>
      <c r="J202" s="59"/>
      <c r="K202" s="82"/>
      <c r="L202" s="59" t="s">
        <v>2618</v>
      </c>
      <c r="M202" s="83" t="s">
        <v>2619</v>
      </c>
      <c r="N202" s="59"/>
      <c r="O202" s="71"/>
    </row>
    <row r="203" spans="1:15" ht="61.5" customHeight="1" x14ac:dyDescent="0.2">
      <c r="A203" s="58" t="s">
        <v>735</v>
      </c>
      <c r="B203" s="59" t="s">
        <v>736</v>
      </c>
      <c r="C203" s="59" t="s">
        <v>2615</v>
      </c>
      <c r="D203" s="59" t="s">
        <v>2244</v>
      </c>
      <c r="E203" s="59">
        <v>241312</v>
      </c>
      <c r="F203" s="59" t="s">
        <v>2616</v>
      </c>
      <c r="G203" s="59">
        <v>3</v>
      </c>
      <c r="H203" s="59" t="s">
        <v>73</v>
      </c>
      <c r="I203" s="59" t="s">
        <v>2617</v>
      </c>
      <c r="J203" s="84"/>
      <c r="K203" s="79"/>
      <c r="L203" s="59" t="s">
        <v>2620</v>
      </c>
      <c r="M203" s="89" t="s">
        <v>2621</v>
      </c>
      <c r="N203" s="59"/>
      <c r="O203" s="71"/>
    </row>
    <row r="204" spans="1:15" ht="61.5" customHeight="1" x14ac:dyDescent="0.2">
      <c r="A204" s="58" t="s">
        <v>735</v>
      </c>
      <c r="B204" s="59" t="s">
        <v>1034</v>
      </c>
      <c r="C204" s="59" t="s">
        <v>2622</v>
      </c>
      <c r="D204" s="92" t="s">
        <v>2203</v>
      </c>
      <c r="E204" s="64">
        <v>60501001</v>
      </c>
      <c r="F204" s="59" t="s">
        <v>2623</v>
      </c>
      <c r="G204" s="59">
        <v>4</v>
      </c>
      <c r="H204" s="59" t="s">
        <v>73</v>
      </c>
      <c r="I204" s="59" t="s">
        <v>2624</v>
      </c>
      <c r="J204" s="90" t="s">
        <v>2625</v>
      </c>
      <c r="K204" s="82"/>
      <c r="L204" s="59"/>
      <c r="M204" s="70" t="s">
        <v>2626</v>
      </c>
      <c r="N204" s="59"/>
      <c r="O204" s="64"/>
    </row>
    <row r="205" spans="1:15" ht="61.5" customHeight="1" x14ac:dyDescent="0.2">
      <c r="A205" s="58" t="s">
        <v>735</v>
      </c>
      <c r="B205" s="59" t="s">
        <v>1034</v>
      </c>
      <c r="C205" s="59" t="s">
        <v>2622</v>
      </c>
      <c r="D205" s="92" t="s">
        <v>2203</v>
      </c>
      <c r="E205" s="64">
        <v>60502001</v>
      </c>
      <c r="F205" s="59" t="s">
        <v>2627</v>
      </c>
      <c r="G205" s="59">
        <v>4</v>
      </c>
      <c r="H205" s="59" t="s">
        <v>73</v>
      </c>
      <c r="I205" s="59" t="s">
        <v>2624</v>
      </c>
      <c r="J205" s="90" t="s">
        <v>2625</v>
      </c>
      <c r="K205" s="79"/>
      <c r="L205" s="59"/>
      <c r="M205" s="70" t="s">
        <v>2626</v>
      </c>
      <c r="N205" s="59"/>
      <c r="O205" s="64"/>
    </row>
    <row r="206" spans="1:15" ht="61.5" customHeight="1" x14ac:dyDescent="0.2">
      <c r="A206" s="58" t="s">
        <v>735</v>
      </c>
      <c r="B206" s="59" t="s">
        <v>1034</v>
      </c>
      <c r="C206" s="59" t="s">
        <v>2622</v>
      </c>
      <c r="D206" s="92" t="s">
        <v>2203</v>
      </c>
      <c r="E206" s="64">
        <v>60503001</v>
      </c>
      <c r="F206" s="59" t="s">
        <v>2628</v>
      </c>
      <c r="G206" s="59">
        <v>4</v>
      </c>
      <c r="H206" s="59" t="s">
        <v>73</v>
      </c>
      <c r="I206" s="59" t="s">
        <v>2624</v>
      </c>
      <c r="J206" s="90" t="s">
        <v>2625</v>
      </c>
      <c r="K206" s="82"/>
      <c r="L206" s="59"/>
      <c r="M206" s="70" t="s">
        <v>2626</v>
      </c>
      <c r="N206" s="59"/>
      <c r="O206" s="64"/>
    </row>
    <row r="207" spans="1:15" ht="61.5" customHeight="1" x14ac:dyDescent="0.2">
      <c r="A207" s="58" t="s">
        <v>735</v>
      </c>
      <c r="B207" s="59" t="s">
        <v>1034</v>
      </c>
      <c r="C207" s="59" t="s">
        <v>2622</v>
      </c>
      <c r="D207" s="92" t="s">
        <v>2203</v>
      </c>
      <c r="E207" s="64">
        <v>60504001</v>
      </c>
      <c r="F207" s="59" t="s">
        <v>2629</v>
      </c>
      <c r="G207" s="59">
        <v>3</v>
      </c>
      <c r="H207" s="59" t="s">
        <v>73</v>
      </c>
      <c r="I207" s="59" t="s">
        <v>2624</v>
      </c>
      <c r="J207" s="90" t="s">
        <v>2625</v>
      </c>
      <c r="K207" s="79"/>
      <c r="L207" s="59"/>
      <c r="M207" s="70" t="s">
        <v>2626</v>
      </c>
      <c r="N207" s="59"/>
      <c r="O207" s="64"/>
    </row>
    <row r="208" spans="1:15" ht="61.5" customHeight="1" x14ac:dyDescent="0.2">
      <c r="A208" s="58" t="s">
        <v>735</v>
      </c>
      <c r="B208" s="59" t="s">
        <v>1034</v>
      </c>
      <c r="C208" s="59" t="s">
        <v>2622</v>
      </c>
      <c r="D208" s="92" t="s">
        <v>2203</v>
      </c>
      <c r="E208" s="64">
        <v>60501002</v>
      </c>
      <c r="F208" s="59" t="s">
        <v>2630</v>
      </c>
      <c r="G208" s="59">
        <v>2</v>
      </c>
      <c r="H208" s="59" t="s">
        <v>73</v>
      </c>
      <c r="I208" s="59" t="s">
        <v>2624</v>
      </c>
      <c r="J208" s="90" t="s">
        <v>2625</v>
      </c>
      <c r="K208" s="82"/>
      <c r="L208" s="59"/>
      <c r="M208" s="70" t="s">
        <v>2626</v>
      </c>
      <c r="N208" s="59"/>
      <c r="O208" s="64"/>
    </row>
    <row r="209" spans="1:15" ht="61.5" customHeight="1" x14ac:dyDescent="0.2">
      <c r="A209" s="58" t="s">
        <v>735</v>
      </c>
      <c r="B209" s="59" t="s">
        <v>1034</v>
      </c>
      <c r="C209" s="59" t="s">
        <v>2622</v>
      </c>
      <c r="D209" s="92" t="s">
        <v>2203</v>
      </c>
      <c r="E209" s="64">
        <v>60502002</v>
      </c>
      <c r="F209" s="59" t="s">
        <v>2631</v>
      </c>
      <c r="G209" s="59">
        <v>2</v>
      </c>
      <c r="H209" s="59" t="s">
        <v>73</v>
      </c>
      <c r="I209" s="59" t="s">
        <v>2624</v>
      </c>
      <c r="J209" s="90" t="s">
        <v>2625</v>
      </c>
      <c r="K209" s="79"/>
      <c r="L209" s="59"/>
      <c r="M209" s="70" t="s">
        <v>2626</v>
      </c>
      <c r="N209" s="59"/>
      <c r="O209" s="64"/>
    </row>
    <row r="210" spans="1:15" ht="61.5" customHeight="1" x14ac:dyDescent="0.2">
      <c r="A210" s="58" t="s">
        <v>735</v>
      </c>
      <c r="B210" s="59" t="s">
        <v>1034</v>
      </c>
      <c r="C210" s="59" t="s">
        <v>2622</v>
      </c>
      <c r="D210" s="92" t="s">
        <v>2203</v>
      </c>
      <c r="E210" s="64">
        <v>60501005</v>
      </c>
      <c r="F210" s="59" t="s">
        <v>2632</v>
      </c>
      <c r="G210" s="59">
        <v>2</v>
      </c>
      <c r="H210" s="59" t="s">
        <v>73</v>
      </c>
      <c r="I210" s="59" t="s">
        <v>2624</v>
      </c>
      <c r="J210" s="90" t="s">
        <v>2625</v>
      </c>
      <c r="K210" s="82"/>
      <c r="L210" s="59"/>
      <c r="M210" s="70" t="s">
        <v>2626</v>
      </c>
      <c r="N210" s="59"/>
      <c r="O210" s="64"/>
    </row>
    <row r="211" spans="1:15" ht="61.5" customHeight="1" x14ac:dyDescent="0.2">
      <c r="A211" s="58" t="s">
        <v>735</v>
      </c>
      <c r="B211" s="59" t="s">
        <v>1034</v>
      </c>
      <c r="C211" s="59" t="s">
        <v>2622</v>
      </c>
      <c r="D211" s="92" t="s">
        <v>2203</v>
      </c>
      <c r="E211" s="64">
        <v>60502005</v>
      </c>
      <c r="F211" s="59" t="s">
        <v>2633</v>
      </c>
      <c r="G211" s="59">
        <v>2</v>
      </c>
      <c r="H211" s="59" t="s">
        <v>73</v>
      </c>
      <c r="I211" s="59" t="s">
        <v>2624</v>
      </c>
      <c r="J211" s="90" t="s">
        <v>2625</v>
      </c>
      <c r="K211" s="79"/>
      <c r="L211" s="59"/>
      <c r="M211" s="70" t="s">
        <v>2626</v>
      </c>
      <c r="N211" s="59"/>
      <c r="O211" s="64"/>
    </row>
    <row r="212" spans="1:15" ht="61.5" customHeight="1" x14ac:dyDescent="0.2">
      <c r="A212" s="58" t="s">
        <v>735</v>
      </c>
      <c r="B212" s="59" t="s">
        <v>1034</v>
      </c>
      <c r="C212" s="59" t="s">
        <v>2622</v>
      </c>
      <c r="D212" s="92" t="s">
        <v>2203</v>
      </c>
      <c r="E212" s="64">
        <v>60503004</v>
      </c>
      <c r="F212" s="59" t="s">
        <v>2634</v>
      </c>
      <c r="G212" s="59">
        <v>2</v>
      </c>
      <c r="H212" s="59" t="s">
        <v>73</v>
      </c>
      <c r="I212" s="59" t="s">
        <v>2624</v>
      </c>
      <c r="J212" s="90" t="s">
        <v>2625</v>
      </c>
      <c r="K212" s="82"/>
      <c r="L212" s="59"/>
      <c r="M212" s="70" t="s">
        <v>2626</v>
      </c>
      <c r="N212" s="59"/>
      <c r="O212" s="64"/>
    </row>
    <row r="213" spans="1:15" ht="61.5" customHeight="1" x14ac:dyDescent="0.2">
      <c r="A213" s="58" t="s">
        <v>735</v>
      </c>
      <c r="B213" s="59" t="s">
        <v>1034</v>
      </c>
      <c r="C213" s="59" t="s">
        <v>2622</v>
      </c>
      <c r="D213" s="92" t="s">
        <v>2203</v>
      </c>
      <c r="E213" s="64">
        <v>60501003</v>
      </c>
      <c r="F213" s="59" t="s">
        <v>2635</v>
      </c>
      <c r="G213" s="59">
        <v>4</v>
      </c>
      <c r="H213" s="59" t="s">
        <v>73</v>
      </c>
      <c r="I213" s="59" t="s">
        <v>2624</v>
      </c>
      <c r="J213" s="90" t="s">
        <v>2625</v>
      </c>
      <c r="K213" s="79"/>
      <c r="L213" s="59"/>
      <c r="M213" s="70" t="s">
        <v>2626</v>
      </c>
      <c r="N213" s="59"/>
      <c r="O213" s="64"/>
    </row>
    <row r="214" spans="1:15" ht="61.5" customHeight="1" x14ac:dyDescent="0.2">
      <c r="A214" s="58" t="s">
        <v>735</v>
      </c>
      <c r="B214" s="59" t="s">
        <v>1034</v>
      </c>
      <c r="C214" s="59" t="s">
        <v>2622</v>
      </c>
      <c r="D214" s="92" t="s">
        <v>2203</v>
      </c>
      <c r="E214" s="87">
        <v>60502003</v>
      </c>
      <c r="F214" s="87" t="s">
        <v>2636</v>
      </c>
      <c r="G214" s="59">
        <v>4</v>
      </c>
      <c r="H214" s="59" t="s">
        <v>73</v>
      </c>
      <c r="I214" s="59" t="s">
        <v>2624</v>
      </c>
      <c r="J214" s="59" t="s">
        <v>2625</v>
      </c>
      <c r="K214" s="82"/>
      <c r="L214" s="59"/>
      <c r="M214" s="59" t="s">
        <v>2626</v>
      </c>
      <c r="N214" s="59"/>
      <c r="O214" s="64"/>
    </row>
    <row r="215" spans="1:15" ht="61.5" customHeight="1" x14ac:dyDescent="0.2">
      <c r="A215" s="58" t="s">
        <v>735</v>
      </c>
      <c r="B215" s="59" t="s">
        <v>1034</v>
      </c>
      <c r="C215" s="59" t="s">
        <v>2622</v>
      </c>
      <c r="D215" s="92" t="s">
        <v>2203</v>
      </c>
      <c r="E215" s="87">
        <v>60503002</v>
      </c>
      <c r="F215" s="87" t="s">
        <v>2637</v>
      </c>
      <c r="G215" s="59">
        <v>2</v>
      </c>
      <c r="H215" s="59" t="s">
        <v>73</v>
      </c>
      <c r="I215" s="59" t="s">
        <v>2624</v>
      </c>
      <c r="J215" s="59" t="s">
        <v>2625</v>
      </c>
      <c r="K215" s="79"/>
      <c r="L215" s="59"/>
      <c r="M215" s="59" t="s">
        <v>2626</v>
      </c>
      <c r="N215" s="59"/>
      <c r="O215" s="59"/>
    </row>
    <row r="216" spans="1:15" ht="61.5" customHeight="1" x14ac:dyDescent="0.2">
      <c r="A216" s="58" t="s">
        <v>735</v>
      </c>
      <c r="B216" s="59" t="s">
        <v>1034</v>
      </c>
      <c r="C216" s="59" t="s">
        <v>2622</v>
      </c>
      <c r="D216" s="92" t="s">
        <v>2203</v>
      </c>
      <c r="E216" s="87">
        <v>60504002</v>
      </c>
      <c r="F216" s="87" t="s">
        <v>2638</v>
      </c>
      <c r="G216" s="59">
        <v>2</v>
      </c>
      <c r="H216" s="59" t="s">
        <v>73</v>
      </c>
      <c r="I216" s="59" t="s">
        <v>2624</v>
      </c>
      <c r="J216" s="59" t="s">
        <v>2625</v>
      </c>
      <c r="K216" s="82"/>
      <c r="L216" s="59"/>
      <c r="M216" s="59" t="s">
        <v>2626</v>
      </c>
      <c r="N216" s="59"/>
      <c r="O216" s="64"/>
    </row>
    <row r="217" spans="1:15" ht="61.5" customHeight="1" x14ac:dyDescent="0.2">
      <c r="A217" s="58" t="s">
        <v>735</v>
      </c>
      <c r="B217" s="59" t="s">
        <v>1034</v>
      </c>
      <c r="C217" s="59" t="s">
        <v>2622</v>
      </c>
      <c r="D217" s="92" t="s">
        <v>2203</v>
      </c>
      <c r="E217" s="87">
        <v>60505001</v>
      </c>
      <c r="F217" s="87" t="s">
        <v>2639</v>
      </c>
      <c r="G217" s="59">
        <v>2</v>
      </c>
      <c r="H217" s="59" t="s">
        <v>73</v>
      </c>
      <c r="I217" s="59" t="s">
        <v>2624</v>
      </c>
      <c r="J217" s="59" t="s">
        <v>2625</v>
      </c>
      <c r="K217" s="79"/>
      <c r="L217" s="59"/>
      <c r="M217" s="59" t="s">
        <v>2626</v>
      </c>
      <c r="N217" s="59"/>
      <c r="O217" s="59"/>
    </row>
    <row r="218" spans="1:15" ht="61.5" customHeight="1" x14ac:dyDescent="0.2">
      <c r="A218" s="58" t="s">
        <v>735</v>
      </c>
      <c r="B218" s="59" t="s">
        <v>1034</v>
      </c>
      <c r="C218" s="59" t="s">
        <v>2622</v>
      </c>
      <c r="D218" s="92" t="s">
        <v>2203</v>
      </c>
      <c r="E218" s="87">
        <v>60501004</v>
      </c>
      <c r="F218" s="87" t="s">
        <v>2640</v>
      </c>
      <c r="G218" s="59">
        <v>4</v>
      </c>
      <c r="H218" s="59" t="s">
        <v>73</v>
      </c>
      <c r="I218" s="59" t="s">
        <v>2624</v>
      </c>
      <c r="J218" s="59" t="s">
        <v>2625</v>
      </c>
      <c r="K218" s="82"/>
      <c r="L218" s="59"/>
      <c r="M218" s="59" t="s">
        <v>2626</v>
      </c>
      <c r="N218" s="59"/>
      <c r="O218" s="64"/>
    </row>
    <row r="219" spans="1:15" ht="61.5" customHeight="1" x14ac:dyDescent="0.2">
      <c r="A219" s="58" t="s">
        <v>735</v>
      </c>
      <c r="B219" s="59" t="s">
        <v>1034</v>
      </c>
      <c r="C219" s="59" t="s">
        <v>2622</v>
      </c>
      <c r="D219" s="92" t="s">
        <v>2203</v>
      </c>
      <c r="E219" s="87">
        <v>60502004</v>
      </c>
      <c r="F219" s="87" t="s">
        <v>2641</v>
      </c>
      <c r="G219" s="59">
        <v>4</v>
      </c>
      <c r="H219" s="59" t="s">
        <v>73</v>
      </c>
      <c r="I219" s="59" t="s">
        <v>2624</v>
      </c>
      <c r="J219" s="59" t="s">
        <v>2625</v>
      </c>
      <c r="K219" s="79"/>
      <c r="L219" s="59"/>
      <c r="M219" s="59" t="s">
        <v>2626</v>
      </c>
      <c r="N219" s="59"/>
      <c r="O219" s="64"/>
    </row>
    <row r="220" spans="1:15" ht="61.5" customHeight="1" x14ac:dyDescent="0.2">
      <c r="A220" s="58" t="s">
        <v>735</v>
      </c>
      <c r="B220" s="59" t="s">
        <v>1034</v>
      </c>
      <c r="C220" s="59" t="s">
        <v>2622</v>
      </c>
      <c r="D220" s="92" t="s">
        <v>2203</v>
      </c>
      <c r="E220" s="87">
        <v>60503003</v>
      </c>
      <c r="F220" s="87" t="s">
        <v>2642</v>
      </c>
      <c r="G220" s="59">
        <v>4</v>
      </c>
      <c r="H220" s="59" t="s">
        <v>73</v>
      </c>
      <c r="I220" s="59" t="s">
        <v>2624</v>
      </c>
      <c r="J220" s="59" t="s">
        <v>2625</v>
      </c>
      <c r="K220" s="82"/>
      <c r="L220" s="59"/>
      <c r="M220" s="59" t="s">
        <v>2626</v>
      </c>
      <c r="N220" s="59"/>
      <c r="O220" s="64"/>
    </row>
    <row r="221" spans="1:15" ht="61.5" customHeight="1" x14ac:dyDescent="0.2">
      <c r="A221" s="58" t="s">
        <v>735</v>
      </c>
      <c r="B221" s="59" t="s">
        <v>1034</v>
      </c>
      <c r="C221" s="59" t="s">
        <v>2622</v>
      </c>
      <c r="D221" s="92" t="s">
        <v>2203</v>
      </c>
      <c r="E221" s="87">
        <v>60504003</v>
      </c>
      <c r="F221" s="87" t="s">
        <v>2643</v>
      </c>
      <c r="G221" s="59">
        <v>4</v>
      </c>
      <c r="H221" s="59" t="s">
        <v>73</v>
      </c>
      <c r="I221" s="59" t="s">
        <v>2624</v>
      </c>
      <c r="J221" s="59" t="s">
        <v>2625</v>
      </c>
      <c r="K221" s="79"/>
      <c r="L221" s="59"/>
      <c r="M221" s="59" t="s">
        <v>2626</v>
      </c>
      <c r="N221" s="59"/>
      <c r="O221" s="64"/>
    </row>
    <row r="222" spans="1:15" ht="61.5" customHeight="1" x14ac:dyDescent="0.2">
      <c r="A222" s="58" t="s">
        <v>735</v>
      </c>
      <c r="B222" s="59" t="s">
        <v>706</v>
      </c>
      <c r="C222" s="59" t="s">
        <v>2644</v>
      </c>
      <c r="D222" s="59" t="s">
        <v>706</v>
      </c>
      <c r="E222" s="59" t="s">
        <v>2645</v>
      </c>
      <c r="F222" s="59" t="s">
        <v>2244</v>
      </c>
      <c r="G222" s="59">
        <v>26801004</v>
      </c>
      <c r="H222" s="59" t="s">
        <v>2646</v>
      </c>
      <c r="I222" s="59" t="s">
        <v>73</v>
      </c>
      <c r="J222" s="59">
        <v>5</v>
      </c>
      <c r="K222" s="82"/>
      <c r="L222" s="59" t="s">
        <v>706</v>
      </c>
      <c r="M222" s="59" t="s">
        <v>2647</v>
      </c>
      <c r="N222" s="59" t="s">
        <v>2648</v>
      </c>
      <c r="O222" s="83" t="s">
        <v>2649</v>
      </c>
    </row>
    <row r="223" spans="1:15" ht="61.5" customHeight="1" x14ac:dyDescent="0.2">
      <c r="A223" s="58" t="s">
        <v>735</v>
      </c>
      <c r="B223" s="59"/>
      <c r="C223" s="59" t="s">
        <v>2644</v>
      </c>
      <c r="D223" s="59" t="s">
        <v>706</v>
      </c>
      <c r="E223" s="59" t="s">
        <v>2645</v>
      </c>
      <c r="F223" s="59" t="s">
        <v>2244</v>
      </c>
      <c r="G223" s="59">
        <v>26801005</v>
      </c>
      <c r="H223" s="59" t="s">
        <v>2650</v>
      </c>
      <c r="I223" s="59" t="s">
        <v>73</v>
      </c>
      <c r="J223" s="59">
        <v>5</v>
      </c>
      <c r="K223" s="79"/>
      <c r="L223" s="59" t="s">
        <v>706</v>
      </c>
      <c r="M223" s="84" t="s">
        <v>2651</v>
      </c>
      <c r="N223" s="59" t="s">
        <v>2652</v>
      </c>
      <c r="O223" s="83" t="s">
        <v>2649</v>
      </c>
    </row>
    <row r="224" spans="1:15" ht="61.5" customHeight="1" x14ac:dyDescent="0.2">
      <c r="A224" s="58" t="s">
        <v>735</v>
      </c>
      <c r="B224" s="59"/>
      <c r="C224" s="59" t="s">
        <v>2644</v>
      </c>
      <c r="D224" s="59" t="s">
        <v>706</v>
      </c>
      <c r="E224" s="59" t="s">
        <v>2645</v>
      </c>
      <c r="F224" s="59" t="s">
        <v>2244</v>
      </c>
      <c r="G224" s="59">
        <v>26801006</v>
      </c>
      <c r="H224" s="59" t="s">
        <v>2653</v>
      </c>
      <c r="I224" s="59" t="s">
        <v>73</v>
      </c>
      <c r="J224" s="59">
        <v>5</v>
      </c>
      <c r="K224" s="82"/>
      <c r="L224" s="59" t="s">
        <v>706</v>
      </c>
      <c r="M224" s="84" t="s">
        <v>2651</v>
      </c>
      <c r="N224" s="59" t="s">
        <v>2654</v>
      </c>
      <c r="O224" s="83" t="s">
        <v>2649</v>
      </c>
    </row>
    <row r="225" spans="1:15" ht="61.5" customHeight="1" x14ac:dyDescent="0.2">
      <c r="A225" s="58" t="s">
        <v>735</v>
      </c>
      <c r="B225" s="59"/>
      <c r="C225" s="59" t="s">
        <v>2644</v>
      </c>
      <c r="D225" s="59" t="s">
        <v>706</v>
      </c>
      <c r="E225" s="59" t="s">
        <v>2645</v>
      </c>
      <c r="F225" s="59" t="s">
        <v>2244</v>
      </c>
      <c r="G225" s="85">
        <v>26802004</v>
      </c>
      <c r="H225" s="85" t="s">
        <v>2655</v>
      </c>
      <c r="I225" s="59" t="s">
        <v>73</v>
      </c>
      <c r="J225" s="59">
        <v>5</v>
      </c>
      <c r="K225" s="79"/>
      <c r="L225" s="59" t="s">
        <v>706</v>
      </c>
      <c r="M225" s="59" t="s">
        <v>2647</v>
      </c>
      <c r="N225" s="59" t="s">
        <v>2656</v>
      </c>
      <c r="O225" s="83" t="s">
        <v>2649</v>
      </c>
    </row>
    <row r="226" spans="1:15" ht="61.5" customHeight="1" x14ac:dyDescent="0.2">
      <c r="A226" s="58" t="s">
        <v>735</v>
      </c>
      <c r="B226" s="59"/>
      <c r="C226" s="59" t="s">
        <v>2644</v>
      </c>
      <c r="D226" s="59" t="s">
        <v>706</v>
      </c>
      <c r="E226" s="59" t="s">
        <v>2645</v>
      </c>
      <c r="F226" s="59" t="s">
        <v>2244</v>
      </c>
      <c r="G226" s="85">
        <v>26802005</v>
      </c>
      <c r="H226" s="85" t="s">
        <v>2657</v>
      </c>
      <c r="I226" s="59" t="s">
        <v>73</v>
      </c>
      <c r="J226" s="59">
        <v>5</v>
      </c>
      <c r="K226" s="82"/>
      <c r="L226" s="59" t="s">
        <v>706</v>
      </c>
      <c r="M226" s="84" t="s">
        <v>2651</v>
      </c>
      <c r="N226" s="59" t="s">
        <v>2658</v>
      </c>
      <c r="O226" s="83" t="s">
        <v>2649</v>
      </c>
    </row>
    <row r="227" spans="1:15" ht="61.5" customHeight="1" x14ac:dyDescent="0.2">
      <c r="A227" s="58" t="s">
        <v>735</v>
      </c>
      <c r="B227" s="59" t="s">
        <v>706</v>
      </c>
      <c r="C227" s="59" t="s">
        <v>2644</v>
      </c>
      <c r="D227" s="59" t="s">
        <v>706</v>
      </c>
      <c r="E227" s="59" t="s">
        <v>2645</v>
      </c>
      <c r="F227" s="59" t="s">
        <v>2244</v>
      </c>
      <c r="G227" s="85">
        <v>26802006</v>
      </c>
      <c r="H227" s="85" t="s">
        <v>2659</v>
      </c>
      <c r="I227" s="59" t="s">
        <v>73</v>
      </c>
      <c r="J227" s="59">
        <v>5</v>
      </c>
      <c r="K227" s="79"/>
      <c r="L227" s="59" t="s">
        <v>706</v>
      </c>
      <c r="M227" s="84" t="s">
        <v>2651</v>
      </c>
      <c r="N227" s="59" t="s">
        <v>2660</v>
      </c>
      <c r="O227" s="83" t="s">
        <v>2649</v>
      </c>
    </row>
    <row r="228" spans="1:15" ht="61.5" customHeight="1" x14ac:dyDescent="0.2">
      <c r="A228" s="58" t="s">
        <v>735</v>
      </c>
      <c r="B228" s="59" t="s">
        <v>2661</v>
      </c>
      <c r="C228" s="59" t="s">
        <v>2662</v>
      </c>
      <c r="D228" s="59" t="s">
        <v>2244</v>
      </c>
      <c r="E228" s="91">
        <v>2901001</v>
      </c>
      <c r="F228" s="91" t="s">
        <v>2663</v>
      </c>
      <c r="G228" s="91">
        <v>3</v>
      </c>
      <c r="H228" s="59" t="s">
        <v>2664</v>
      </c>
      <c r="I228" s="59" t="s">
        <v>2665</v>
      </c>
      <c r="J228" s="144" t="s">
        <v>2666</v>
      </c>
      <c r="K228" s="82"/>
      <c r="L228" s="59"/>
      <c r="M228" s="59"/>
      <c r="N228" s="59"/>
      <c r="O228" s="136"/>
    </row>
    <row r="229" spans="1:15" ht="61.5" customHeight="1" x14ac:dyDescent="0.2">
      <c r="A229" s="58" t="s">
        <v>735</v>
      </c>
      <c r="B229" s="59" t="s">
        <v>2661</v>
      </c>
      <c r="C229" s="59" t="s">
        <v>2662</v>
      </c>
      <c r="D229" s="59" t="s">
        <v>2244</v>
      </c>
      <c r="E229" s="91">
        <v>2901002</v>
      </c>
      <c r="F229" s="91" t="s">
        <v>2667</v>
      </c>
      <c r="G229" s="91">
        <v>3</v>
      </c>
      <c r="H229" s="59" t="s">
        <v>2664</v>
      </c>
      <c r="I229" s="59" t="s">
        <v>2665</v>
      </c>
      <c r="J229" s="144" t="s">
        <v>2666</v>
      </c>
      <c r="K229" s="79"/>
      <c r="L229" s="59"/>
      <c r="M229" s="59"/>
      <c r="N229" s="59"/>
      <c r="O229" s="136"/>
    </row>
    <row r="230" spans="1:15" ht="61.5" customHeight="1" x14ac:dyDescent="0.2">
      <c r="A230" s="58" t="s">
        <v>735</v>
      </c>
      <c r="B230" s="59" t="s">
        <v>2661</v>
      </c>
      <c r="C230" s="59" t="s">
        <v>2662</v>
      </c>
      <c r="D230" s="59" t="s">
        <v>2244</v>
      </c>
      <c r="E230" s="91">
        <v>2901003</v>
      </c>
      <c r="F230" s="91" t="s">
        <v>2668</v>
      </c>
      <c r="G230" s="91">
        <v>3</v>
      </c>
      <c r="H230" s="59" t="s">
        <v>2664</v>
      </c>
      <c r="I230" s="59" t="s">
        <v>2665</v>
      </c>
      <c r="J230" s="144" t="s">
        <v>2666</v>
      </c>
      <c r="K230" s="82"/>
      <c r="L230" s="59"/>
      <c r="M230" s="59"/>
      <c r="N230" s="59"/>
      <c r="O230" s="136"/>
    </row>
    <row r="231" spans="1:15" ht="61.5" customHeight="1" x14ac:dyDescent="0.2">
      <c r="A231" s="58" t="s">
        <v>735</v>
      </c>
      <c r="B231" s="59" t="s">
        <v>2661</v>
      </c>
      <c r="C231" s="59" t="s">
        <v>2662</v>
      </c>
      <c r="D231" s="59" t="s">
        <v>2244</v>
      </c>
      <c r="E231" s="91">
        <v>2901004</v>
      </c>
      <c r="F231" s="91" t="s">
        <v>2669</v>
      </c>
      <c r="G231" s="91">
        <v>4</v>
      </c>
      <c r="H231" s="59" t="s">
        <v>2664</v>
      </c>
      <c r="I231" s="59" t="s">
        <v>2665</v>
      </c>
      <c r="J231" s="144" t="s">
        <v>2666</v>
      </c>
      <c r="K231" s="79"/>
      <c r="L231" s="59"/>
      <c r="M231" s="59"/>
      <c r="N231" s="59"/>
      <c r="O231" s="136"/>
    </row>
    <row r="232" spans="1:15" ht="61.5" customHeight="1" x14ac:dyDescent="0.2">
      <c r="A232" s="58" t="s">
        <v>735</v>
      </c>
      <c r="B232" s="59" t="s">
        <v>2661</v>
      </c>
      <c r="C232" s="59" t="s">
        <v>2662</v>
      </c>
      <c r="D232" s="59" t="s">
        <v>2244</v>
      </c>
      <c r="E232" s="91">
        <v>2902001</v>
      </c>
      <c r="F232" s="91" t="s">
        <v>2670</v>
      </c>
      <c r="G232" s="91">
        <v>3</v>
      </c>
      <c r="H232" s="59" t="s">
        <v>2664</v>
      </c>
      <c r="I232" s="59" t="s">
        <v>2665</v>
      </c>
      <c r="J232" s="144" t="s">
        <v>2666</v>
      </c>
      <c r="K232" s="82"/>
      <c r="L232" s="59"/>
      <c r="M232" s="59"/>
      <c r="N232" s="59"/>
      <c r="O232" s="136"/>
    </row>
    <row r="233" spans="1:15" ht="61.5" customHeight="1" x14ac:dyDescent="0.2">
      <c r="A233" s="58" t="s">
        <v>735</v>
      </c>
      <c r="B233" s="59" t="s">
        <v>2661</v>
      </c>
      <c r="C233" s="59" t="s">
        <v>2662</v>
      </c>
      <c r="D233" s="59" t="s">
        <v>2244</v>
      </c>
      <c r="E233" s="91">
        <v>2902002</v>
      </c>
      <c r="F233" s="91" t="s">
        <v>2671</v>
      </c>
      <c r="G233" s="91">
        <v>3</v>
      </c>
      <c r="H233" s="59" t="s">
        <v>2664</v>
      </c>
      <c r="I233" s="59" t="s">
        <v>2665</v>
      </c>
      <c r="J233" s="144" t="s">
        <v>2666</v>
      </c>
      <c r="K233" s="79"/>
      <c r="L233" s="59"/>
      <c r="M233" s="59"/>
      <c r="N233" s="59"/>
      <c r="O233" s="136"/>
    </row>
    <row r="234" spans="1:15" ht="61.5" customHeight="1" x14ac:dyDescent="0.2">
      <c r="A234" s="58" t="s">
        <v>735</v>
      </c>
      <c r="B234" s="59" t="s">
        <v>2661</v>
      </c>
      <c r="C234" s="59" t="s">
        <v>2662</v>
      </c>
      <c r="D234" s="59" t="s">
        <v>2244</v>
      </c>
      <c r="E234" s="91">
        <v>2902003</v>
      </c>
      <c r="F234" s="91" t="s">
        <v>2672</v>
      </c>
      <c r="G234" s="91">
        <v>3</v>
      </c>
      <c r="H234" s="59" t="s">
        <v>2664</v>
      </c>
      <c r="I234" s="59" t="s">
        <v>2665</v>
      </c>
      <c r="J234" s="144" t="s">
        <v>2666</v>
      </c>
      <c r="K234" s="82"/>
      <c r="L234" s="59"/>
      <c r="M234" s="59"/>
      <c r="N234" s="59"/>
      <c r="O234" s="136"/>
    </row>
    <row r="235" spans="1:15" ht="61.5" customHeight="1" x14ac:dyDescent="0.2">
      <c r="A235" s="58" t="s">
        <v>735</v>
      </c>
      <c r="B235" s="59" t="s">
        <v>2661</v>
      </c>
      <c r="C235" s="59" t="s">
        <v>2662</v>
      </c>
      <c r="D235" s="59" t="s">
        <v>2244</v>
      </c>
      <c r="E235" s="91">
        <v>2902004</v>
      </c>
      <c r="F235" s="91" t="s">
        <v>2673</v>
      </c>
      <c r="G235" s="91">
        <v>4</v>
      </c>
      <c r="H235" s="59" t="s">
        <v>2664</v>
      </c>
      <c r="I235" s="59" t="s">
        <v>2665</v>
      </c>
      <c r="J235" s="144" t="s">
        <v>2666</v>
      </c>
      <c r="K235" s="79"/>
      <c r="L235" s="59"/>
      <c r="M235" s="59"/>
      <c r="N235" s="59"/>
      <c r="O235" s="136"/>
    </row>
    <row r="236" spans="1:15" ht="61.5" customHeight="1" x14ac:dyDescent="0.2">
      <c r="A236" s="58" t="s">
        <v>735</v>
      </c>
      <c r="B236" s="59" t="s">
        <v>2661</v>
      </c>
      <c r="C236" s="59" t="s">
        <v>2662</v>
      </c>
      <c r="D236" s="59" t="s">
        <v>2244</v>
      </c>
      <c r="E236" s="91">
        <v>2903001</v>
      </c>
      <c r="F236" s="91" t="s">
        <v>2674</v>
      </c>
      <c r="G236" s="91">
        <v>3</v>
      </c>
      <c r="H236" s="59" t="s">
        <v>2664</v>
      </c>
      <c r="I236" s="59" t="s">
        <v>2665</v>
      </c>
      <c r="J236" s="144" t="s">
        <v>2666</v>
      </c>
      <c r="K236" s="82"/>
      <c r="L236" s="59"/>
      <c r="M236" s="59"/>
      <c r="N236" s="59"/>
      <c r="O236" s="136"/>
    </row>
    <row r="237" spans="1:15" ht="61.5" customHeight="1" x14ac:dyDescent="0.2">
      <c r="A237" s="58" t="s">
        <v>735</v>
      </c>
      <c r="B237" s="59" t="s">
        <v>2661</v>
      </c>
      <c r="C237" s="59" t="s">
        <v>2662</v>
      </c>
      <c r="D237" s="59" t="s">
        <v>2244</v>
      </c>
      <c r="E237" s="91">
        <v>2903002</v>
      </c>
      <c r="F237" s="91" t="s">
        <v>2675</v>
      </c>
      <c r="G237" s="91">
        <v>3</v>
      </c>
      <c r="H237" s="59" t="s">
        <v>2664</v>
      </c>
      <c r="I237" s="59" t="s">
        <v>2665</v>
      </c>
      <c r="J237" s="144" t="s">
        <v>2666</v>
      </c>
      <c r="K237" s="79"/>
      <c r="L237" s="59"/>
      <c r="M237" s="59"/>
      <c r="N237" s="59"/>
      <c r="O237" s="136"/>
    </row>
    <row r="238" spans="1:15" ht="61.5" customHeight="1" x14ac:dyDescent="0.2">
      <c r="A238" s="58" t="s">
        <v>735</v>
      </c>
      <c r="B238" s="59" t="s">
        <v>2661</v>
      </c>
      <c r="C238" s="59" t="s">
        <v>2662</v>
      </c>
      <c r="D238" s="59" t="s">
        <v>2244</v>
      </c>
      <c r="E238" s="91">
        <v>2903003</v>
      </c>
      <c r="F238" s="91" t="s">
        <v>2676</v>
      </c>
      <c r="G238" s="91">
        <v>4</v>
      </c>
      <c r="H238" s="59" t="s">
        <v>2664</v>
      </c>
      <c r="I238" s="59" t="s">
        <v>2665</v>
      </c>
      <c r="J238" s="144" t="s">
        <v>2666</v>
      </c>
      <c r="K238" s="82"/>
      <c r="L238" s="59"/>
      <c r="M238" s="59"/>
      <c r="N238" s="59"/>
      <c r="O238" s="136"/>
    </row>
    <row r="239" spans="1:15" ht="61.5" customHeight="1" x14ac:dyDescent="0.2">
      <c r="A239" s="58" t="s">
        <v>735</v>
      </c>
      <c r="B239" s="59" t="s">
        <v>2661</v>
      </c>
      <c r="C239" s="59" t="s">
        <v>2662</v>
      </c>
      <c r="D239" s="59" t="s">
        <v>2244</v>
      </c>
      <c r="E239" s="91">
        <v>2904001</v>
      </c>
      <c r="F239" s="91" t="s">
        <v>2677</v>
      </c>
      <c r="G239" s="91">
        <v>6</v>
      </c>
      <c r="H239" s="59" t="s">
        <v>2664</v>
      </c>
      <c r="I239" s="59" t="s">
        <v>2665</v>
      </c>
      <c r="J239" s="144" t="s">
        <v>2666</v>
      </c>
      <c r="K239" s="79"/>
      <c r="L239" s="59"/>
      <c r="M239" s="59"/>
      <c r="N239" s="59"/>
      <c r="O239" s="136"/>
    </row>
    <row r="240" spans="1:15" ht="61.5" customHeight="1" x14ac:dyDescent="0.2">
      <c r="A240" s="58" t="s">
        <v>735</v>
      </c>
      <c r="B240" s="59" t="s">
        <v>2661</v>
      </c>
      <c r="C240" s="59" t="s">
        <v>2662</v>
      </c>
      <c r="D240" s="59" t="s">
        <v>2244</v>
      </c>
      <c r="E240" s="91">
        <v>2900001</v>
      </c>
      <c r="F240" s="91" t="s">
        <v>2678</v>
      </c>
      <c r="G240" s="91">
        <v>3</v>
      </c>
      <c r="H240" s="59" t="s">
        <v>2664</v>
      </c>
      <c r="I240" s="59" t="s">
        <v>2665</v>
      </c>
      <c r="J240" s="144" t="s">
        <v>2666</v>
      </c>
      <c r="K240" s="82"/>
      <c r="L240" s="59"/>
      <c r="M240" s="59"/>
      <c r="N240" s="59"/>
      <c r="O240" s="136"/>
    </row>
    <row r="241" spans="1:15" ht="61.5" customHeight="1" x14ac:dyDescent="0.2">
      <c r="A241" s="58" t="s">
        <v>735</v>
      </c>
      <c r="B241" s="59" t="s">
        <v>2661</v>
      </c>
      <c r="C241" s="59" t="s">
        <v>2662</v>
      </c>
      <c r="D241" s="59" t="s">
        <v>2244</v>
      </c>
      <c r="E241" s="91">
        <v>2900002</v>
      </c>
      <c r="F241" s="91" t="s">
        <v>2679</v>
      </c>
      <c r="G241" s="91">
        <v>3</v>
      </c>
      <c r="H241" s="59" t="s">
        <v>2664</v>
      </c>
      <c r="I241" s="59" t="s">
        <v>2665</v>
      </c>
      <c r="J241" s="144" t="s">
        <v>2666</v>
      </c>
      <c r="K241" s="79"/>
      <c r="L241" s="59"/>
      <c r="M241" s="59"/>
      <c r="N241" s="59"/>
      <c r="O241" s="136"/>
    </row>
    <row r="242" spans="1:15" ht="61.5" customHeight="1" x14ac:dyDescent="0.2">
      <c r="A242" s="58" t="s">
        <v>735</v>
      </c>
      <c r="B242" s="59" t="s">
        <v>736</v>
      </c>
      <c r="C242" s="59" t="s">
        <v>2680</v>
      </c>
      <c r="D242" s="59" t="s">
        <v>1435</v>
      </c>
      <c r="E242" s="59">
        <v>1430101</v>
      </c>
      <c r="F242" s="59" t="s">
        <v>2681</v>
      </c>
      <c r="G242" s="59">
        <v>4</v>
      </c>
      <c r="H242" s="59" t="s">
        <v>73</v>
      </c>
      <c r="I242" s="59" t="s">
        <v>2473</v>
      </c>
      <c r="J242" s="59"/>
      <c r="K242" s="82"/>
      <c r="L242" s="59" t="s">
        <v>2682</v>
      </c>
      <c r="M242" s="59" t="s">
        <v>2683</v>
      </c>
      <c r="N242" s="59" t="s">
        <v>2684</v>
      </c>
      <c r="O242" s="136"/>
    </row>
    <row r="243" spans="1:15" ht="61.5" customHeight="1" x14ac:dyDescent="0.2">
      <c r="A243" s="58" t="s">
        <v>735</v>
      </c>
      <c r="B243" s="59" t="s">
        <v>736</v>
      </c>
      <c r="C243" s="59" t="s">
        <v>2680</v>
      </c>
      <c r="D243" s="59" t="s">
        <v>1435</v>
      </c>
      <c r="E243" s="59">
        <v>1430102</v>
      </c>
      <c r="F243" s="59" t="s">
        <v>2685</v>
      </c>
      <c r="G243" s="59">
        <v>3</v>
      </c>
      <c r="H243" s="59" t="s">
        <v>73</v>
      </c>
      <c r="I243" s="59" t="s">
        <v>2473</v>
      </c>
      <c r="J243" s="84"/>
      <c r="K243" s="79"/>
      <c r="L243" s="59" t="s">
        <v>2686</v>
      </c>
      <c r="M243" s="59" t="s">
        <v>2683</v>
      </c>
      <c r="N243" s="59" t="s">
        <v>2684</v>
      </c>
      <c r="O243" s="136"/>
    </row>
    <row r="244" spans="1:15" ht="61.5" customHeight="1" x14ac:dyDescent="0.2">
      <c r="A244" s="58" t="s">
        <v>735</v>
      </c>
      <c r="B244" s="59" t="s">
        <v>736</v>
      </c>
      <c r="C244" s="59" t="s">
        <v>2680</v>
      </c>
      <c r="D244" s="59" t="s">
        <v>1435</v>
      </c>
      <c r="E244" s="59">
        <v>1430103</v>
      </c>
      <c r="F244" s="59" t="s">
        <v>2687</v>
      </c>
      <c r="G244" s="59">
        <v>4</v>
      </c>
      <c r="H244" s="59" t="s">
        <v>73</v>
      </c>
      <c r="I244" s="59" t="s">
        <v>2473</v>
      </c>
      <c r="J244" s="84"/>
      <c r="K244" s="82"/>
      <c r="L244" s="59" t="s">
        <v>2688</v>
      </c>
      <c r="M244" s="59" t="s">
        <v>2683</v>
      </c>
      <c r="N244" s="59" t="s">
        <v>2684</v>
      </c>
      <c r="O244" s="136"/>
    </row>
    <row r="245" spans="1:15" ht="61.5" customHeight="1" x14ac:dyDescent="0.2">
      <c r="A245" s="58" t="s">
        <v>735</v>
      </c>
      <c r="B245" s="59" t="s">
        <v>736</v>
      </c>
      <c r="C245" s="59" t="s">
        <v>2680</v>
      </c>
      <c r="D245" s="59" t="s">
        <v>1435</v>
      </c>
      <c r="E245" s="85">
        <v>1430104</v>
      </c>
      <c r="F245" s="85" t="s">
        <v>2689</v>
      </c>
      <c r="G245" s="59">
        <v>4</v>
      </c>
      <c r="H245" s="59" t="s">
        <v>73</v>
      </c>
      <c r="I245" s="59" t="s">
        <v>2473</v>
      </c>
      <c r="J245" s="84"/>
      <c r="K245" s="79"/>
      <c r="L245" s="59" t="s">
        <v>2690</v>
      </c>
      <c r="M245" s="59" t="s">
        <v>2683</v>
      </c>
      <c r="N245" s="59" t="s">
        <v>2684</v>
      </c>
      <c r="O245" s="136"/>
    </row>
    <row r="246" spans="1:15" ht="61.5" customHeight="1" x14ac:dyDescent="0.2">
      <c r="A246" s="21"/>
      <c r="B246" s="20"/>
      <c r="C246" s="20"/>
      <c r="D246" s="20"/>
      <c r="E246" s="26"/>
      <c r="F246" s="26"/>
      <c r="G246" s="20"/>
      <c r="H246" s="20"/>
      <c r="I246" s="21"/>
      <c r="J246" s="20"/>
      <c r="K246" s="20"/>
      <c r="L246" s="28"/>
      <c r="M246" s="27"/>
      <c r="N246" s="29"/>
      <c r="O246" s="31"/>
    </row>
    <row r="247" spans="1:15" ht="61.5" customHeight="1" x14ac:dyDescent="0.2">
      <c r="A247" s="21"/>
      <c r="B247" s="20"/>
      <c r="C247" s="20"/>
      <c r="D247" s="20"/>
      <c r="E247" s="20"/>
      <c r="F247" s="26"/>
      <c r="G247" s="20"/>
      <c r="H247" s="20"/>
      <c r="I247" s="21"/>
      <c r="J247" s="20"/>
      <c r="K247" s="20"/>
      <c r="L247" s="28"/>
      <c r="M247" s="27"/>
      <c r="N247" s="29"/>
      <c r="O247" s="31"/>
    </row>
    <row r="248" spans="1:15" ht="61.5" customHeight="1" x14ac:dyDescent="0.2">
      <c r="A248" s="21"/>
      <c r="B248" s="20"/>
      <c r="C248" s="20"/>
      <c r="D248" s="20"/>
      <c r="E248" s="26"/>
      <c r="F248" s="26"/>
      <c r="G248" s="20"/>
      <c r="H248" s="20"/>
      <c r="I248" s="21"/>
      <c r="J248" s="20"/>
      <c r="K248" s="20"/>
      <c r="L248" s="28"/>
      <c r="M248" s="27"/>
      <c r="N248" s="29"/>
      <c r="O248" s="31"/>
    </row>
    <row r="249" spans="1:15" ht="61.5" customHeight="1" x14ac:dyDescent="0.2">
      <c r="A249" s="21"/>
      <c r="B249" s="20"/>
      <c r="C249" s="20"/>
      <c r="D249" s="20"/>
      <c r="E249" s="20"/>
      <c r="F249" s="20"/>
      <c r="G249" s="20"/>
      <c r="H249" s="20"/>
      <c r="I249" s="21"/>
      <c r="J249" s="20"/>
      <c r="K249" s="20"/>
      <c r="L249" s="28"/>
      <c r="M249" s="27"/>
      <c r="N249" s="29"/>
      <c r="O249" s="31"/>
    </row>
    <row r="250" spans="1:15" ht="61.5" customHeight="1" x14ac:dyDescent="0.2">
      <c r="A250" s="21"/>
      <c r="B250" s="20"/>
      <c r="C250" s="20"/>
      <c r="D250" s="20"/>
      <c r="E250" s="20"/>
      <c r="F250" s="20"/>
      <c r="G250" s="20"/>
      <c r="H250" s="20"/>
      <c r="I250" s="21"/>
      <c r="J250" s="20"/>
      <c r="K250" s="20"/>
      <c r="L250" s="28"/>
      <c r="M250" s="27"/>
      <c r="N250" s="29"/>
      <c r="O250" s="31"/>
    </row>
    <row r="251" spans="1:15" ht="61.5" customHeight="1" x14ac:dyDescent="0.2">
      <c r="A251" s="21"/>
      <c r="B251" s="20"/>
      <c r="C251" s="20"/>
      <c r="D251" s="20"/>
      <c r="E251" s="20"/>
      <c r="F251" s="20"/>
      <c r="G251" s="20"/>
      <c r="H251" s="20"/>
      <c r="I251" s="21"/>
      <c r="J251" s="20"/>
      <c r="K251" s="20"/>
      <c r="L251" s="28"/>
      <c r="M251" s="27"/>
      <c r="N251" s="29"/>
      <c r="O251" s="31"/>
    </row>
    <row r="252" spans="1:15" ht="61.5" customHeight="1" x14ac:dyDescent="0.2">
      <c r="A252" s="21"/>
      <c r="B252" s="20"/>
      <c r="C252" s="20"/>
      <c r="D252" s="20"/>
      <c r="E252" s="20"/>
      <c r="F252" s="20"/>
      <c r="G252" s="20"/>
      <c r="H252" s="20"/>
      <c r="I252" s="21"/>
      <c r="J252" s="20"/>
      <c r="K252" s="20"/>
      <c r="L252" s="28"/>
      <c r="M252" s="27"/>
      <c r="N252" s="29"/>
      <c r="O252" s="31"/>
    </row>
    <row r="253" spans="1:15" x14ac:dyDescent="0.2">
      <c r="C253" s="4"/>
      <c r="N253" s="2"/>
      <c r="O253" s="2"/>
    </row>
    <row r="254" spans="1:15" x14ac:dyDescent="0.2">
      <c r="C254" s="4"/>
      <c r="N254" s="2"/>
      <c r="O254" s="2"/>
    </row>
    <row r="257" spans="3:15" x14ac:dyDescent="0.2">
      <c r="C257" s="4"/>
      <c r="N257" s="2"/>
      <c r="O257" s="2"/>
    </row>
    <row r="258" spans="3:15" x14ac:dyDescent="0.2">
      <c r="C258" s="4"/>
      <c r="N258" s="2"/>
      <c r="O258" s="2"/>
    </row>
    <row r="259" spans="3:15" x14ac:dyDescent="0.2">
      <c r="C259" s="4"/>
      <c r="N259" s="2"/>
      <c r="O259" s="2"/>
    </row>
    <row r="260" spans="3:15" x14ac:dyDescent="0.2">
      <c r="C260" s="4"/>
      <c r="N260" s="2"/>
      <c r="O260" s="2"/>
    </row>
    <row r="261" spans="3:15" x14ac:dyDescent="0.2">
      <c r="C261" s="4"/>
      <c r="N261" s="2"/>
      <c r="O261" s="2"/>
    </row>
    <row r="262" spans="3:15" x14ac:dyDescent="0.2">
      <c r="C262" s="4"/>
      <c r="N262" s="2"/>
      <c r="O262" s="2"/>
    </row>
    <row r="263" spans="3:15" x14ac:dyDescent="0.2">
      <c r="C263" s="4"/>
      <c r="N263" s="2"/>
      <c r="O263" s="2"/>
    </row>
    <row r="264" spans="3:15" x14ac:dyDescent="0.2">
      <c r="C264" s="4"/>
      <c r="N264" s="2"/>
      <c r="O264" s="2"/>
    </row>
    <row r="265" spans="3:15" x14ac:dyDescent="0.2">
      <c r="C265" s="4"/>
      <c r="N265" s="2"/>
      <c r="O265" s="2"/>
    </row>
    <row r="266" spans="3:15" x14ac:dyDescent="0.2">
      <c r="C266" s="4"/>
      <c r="N266" s="2"/>
      <c r="O266" s="2"/>
    </row>
    <row r="267" spans="3:15" x14ac:dyDescent="0.2">
      <c r="C267" s="4"/>
      <c r="N267" s="2"/>
      <c r="O267" s="2"/>
    </row>
    <row r="268" spans="3:15" x14ac:dyDescent="0.2">
      <c r="C268" s="4"/>
      <c r="N268" s="2"/>
      <c r="O268" s="2"/>
    </row>
    <row r="269" spans="3:15" x14ac:dyDescent="0.2">
      <c r="C269" s="4"/>
      <c r="N269" s="2"/>
      <c r="O269" s="2"/>
    </row>
    <row r="270" spans="3:15" x14ac:dyDescent="0.2">
      <c r="C270" s="4"/>
      <c r="N270" s="2"/>
      <c r="O270" s="2"/>
    </row>
    <row r="271" spans="3:15" x14ac:dyDescent="0.2">
      <c r="C271" s="4"/>
      <c r="N271" s="2"/>
      <c r="O271" s="2"/>
    </row>
    <row r="272" spans="3:15" x14ac:dyDescent="0.2">
      <c r="C272" s="4"/>
      <c r="N272" s="2"/>
      <c r="O272" s="2"/>
    </row>
    <row r="273" spans="3:15" x14ac:dyDescent="0.2">
      <c r="C273" s="4"/>
      <c r="N273" s="2"/>
      <c r="O273" s="2"/>
    </row>
    <row r="274" spans="3:15" x14ac:dyDescent="0.2">
      <c r="C274" s="4"/>
      <c r="N274" s="2"/>
      <c r="O274" s="2"/>
    </row>
    <row r="275" spans="3:15" x14ac:dyDescent="0.2">
      <c r="C275" s="4"/>
      <c r="N275" s="2"/>
      <c r="O275" s="2"/>
    </row>
    <row r="276" spans="3:15" x14ac:dyDescent="0.2">
      <c r="C276" s="4"/>
      <c r="N276" s="2"/>
      <c r="O276" s="2"/>
    </row>
    <row r="277" spans="3:15" x14ac:dyDescent="0.2">
      <c r="C277" s="4"/>
      <c r="N277" s="2"/>
      <c r="O277" s="2"/>
    </row>
    <row r="278" spans="3:15" x14ac:dyDescent="0.2">
      <c r="C278" s="4"/>
      <c r="N278" s="2"/>
      <c r="O278" s="2"/>
    </row>
    <row r="279" spans="3:15" x14ac:dyDescent="0.2">
      <c r="C279" s="4"/>
      <c r="N279" s="2"/>
      <c r="O279" s="2"/>
    </row>
    <row r="280" spans="3:15" x14ac:dyDescent="0.2">
      <c r="C280" s="4"/>
      <c r="N280" s="2"/>
      <c r="O280" s="2"/>
    </row>
    <row r="281" spans="3:15" x14ac:dyDescent="0.2">
      <c r="C281" s="4"/>
      <c r="N281" s="2"/>
      <c r="O281" s="2"/>
    </row>
    <row r="282" spans="3:15" x14ac:dyDescent="0.2">
      <c r="C282" s="4"/>
      <c r="N282" s="2"/>
      <c r="O282" s="2"/>
    </row>
    <row r="283" spans="3:15" x14ac:dyDescent="0.2">
      <c r="C283" s="4"/>
      <c r="N283" s="2"/>
      <c r="O283" s="2"/>
    </row>
    <row r="284" spans="3:15" x14ac:dyDescent="0.2">
      <c r="C284" s="4"/>
      <c r="N284" s="2"/>
      <c r="O284" s="2"/>
    </row>
    <row r="285" spans="3:15" x14ac:dyDescent="0.2">
      <c r="C285" s="4"/>
      <c r="N285" s="2"/>
      <c r="O285" s="2"/>
    </row>
    <row r="286" spans="3:15" x14ac:dyDescent="0.2">
      <c r="C286" s="4"/>
      <c r="N286" s="2"/>
      <c r="O286" s="2"/>
    </row>
    <row r="287" spans="3:15" x14ac:dyDescent="0.2">
      <c r="C287" s="4"/>
      <c r="N287" s="2"/>
      <c r="O287" s="2"/>
    </row>
    <row r="288" spans="3:15" x14ac:dyDescent="0.2">
      <c r="C288" s="4"/>
      <c r="N288" s="2"/>
      <c r="O288" s="2"/>
    </row>
    <row r="289" spans="3:15" x14ac:dyDescent="0.2">
      <c r="C289" s="4"/>
      <c r="N289" s="2"/>
      <c r="O289" s="2"/>
    </row>
    <row r="290" spans="3:15" x14ac:dyDescent="0.2">
      <c r="C290" s="4"/>
      <c r="N290" s="2"/>
      <c r="O290" s="2"/>
    </row>
    <row r="291" spans="3:15" x14ac:dyDescent="0.2">
      <c r="C291" s="4"/>
      <c r="N291" s="2"/>
      <c r="O291" s="2"/>
    </row>
    <row r="292" spans="3:15" x14ac:dyDescent="0.2">
      <c r="C292" s="4"/>
      <c r="N292" s="2"/>
      <c r="O292" s="2"/>
    </row>
    <row r="293" spans="3:15" x14ac:dyDescent="0.2">
      <c r="C293" s="4"/>
      <c r="N293" s="2"/>
      <c r="O293" s="2"/>
    </row>
    <row r="294" spans="3:15" x14ac:dyDescent="0.2">
      <c r="C294" s="4"/>
      <c r="N294" s="2"/>
      <c r="O294" s="2"/>
    </row>
    <row r="295" spans="3:15" x14ac:dyDescent="0.2">
      <c r="C295" s="4"/>
      <c r="N295" s="2"/>
      <c r="O295" s="2"/>
    </row>
    <row r="296" spans="3:15" x14ac:dyDescent="0.2">
      <c r="C296" s="4"/>
      <c r="N296" s="2"/>
      <c r="O296" s="2"/>
    </row>
    <row r="297" spans="3:15" x14ac:dyDescent="0.2">
      <c r="C297" s="4"/>
      <c r="N297" s="2"/>
      <c r="O297" s="2"/>
    </row>
    <row r="298" spans="3:15" x14ac:dyDescent="0.2">
      <c r="C298" s="4"/>
      <c r="N298" s="2"/>
      <c r="O298" s="2"/>
    </row>
    <row r="299" spans="3:15" x14ac:dyDescent="0.2">
      <c r="C299" s="4"/>
      <c r="N299" s="2"/>
      <c r="O299" s="2"/>
    </row>
    <row r="300" spans="3:15" x14ac:dyDescent="0.2">
      <c r="C300" s="4"/>
      <c r="N300" s="2"/>
      <c r="O300" s="2"/>
    </row>
    <row r="301" spans="3:15" x14ac:dyDescent="0.2">
      <c r="C301" s="4"/>
      <c r="N301" s="2"/>
      <c r="O301" s="2"/>
    </row>
    <row r="302" spans="3:15" x14ac:dyDescent="0.2">
      <c r="C302" s="4"/>
      <c r="N302" s="2"/>
      <c r="O302" s="2"/>
    </row>
    <row r="303" spans="3:15" x14ac:dyDescent="0.2">
      <c r="C303" s="4"/>
      <c r="N303" s="2"/>
      <c r="O303" s="2"/>
    </row>
    <row r="304" spans="3:15" x14ac:dyDescent="0.2">
      <c r="C304" s="4"/>
      <c r="N304" s="2"/>
      <c r="O304" s="2"/>
    </row>
    <row r="305" spans="3:15" x14ac:dyDescent="0.2">
      <c r="C305" s="4"/>
      <c r="N305" s="2"/>
      <c r="O305" s="2"/>
    </row>
    <row r="306" spans="3:15" x14ac:dyDescent="0.2">
      <c r="C306" s="4"/>
      <c r="N306" s="2"/>
      <c r="O306" s="2"/>
    </row>
    <row r="307" spans="3:15" x14ac:dyDescent="0.2">
      <c r="C307" s="4"/>
      <c r="N307" s="2"/>
      <c r="O307" s="2"/>
    </row>
    <row r="308" spans="3:15" x14ac:dyDescent="0.2">
      <c r="C308" s="4"/>
      <c r="N308" s="2"/>
      <c r="O308" s="2"/>
    </row>
    <row r="309" spans="3:15" x14ac:dyDescent="0.2">
      <c r="C309" s="4"/>
      <c r="N309" s="2"/>
      <c r="O309" s="2"/>
    </row>
    <row r="310" spans="3:15" x14ac:dyDescent="0.2">
      <c r="C310" s="4"/>
      <c r="N310" s="2"/>
      <c r="O310" s="2"/>
    </row>
    <row r="311" spans="3:15" x14ac:dyDescent="0.2">
      <c r="C311" s="4"/>
      <c r="N311" s="2"/>
      <c r="O311" s="2"/>
    </row>
    <row r="312" spans="3:15" x14ac:dyDescent="0.2">
      <c r="C312" s="4"/>
      <c r="N312" s="2"/>
      <c r="O312" s="2"/>
    </row>
    <row r="313" spans="3:15" x14ac:dyDescent="0.2">
      <c r="C313" s="4"/>
      <c r="N313" s="2"/>
      <c r="O313" s="2"/>
    </row>
    <row r="314" spans="3:15" x14ac:dyDescent="0.2">
      <c r="C314" s="4"/>
      <c r="N314" s="2"/>
      <c r="O314" s="2"/>
    </row>
    <row r="315" spans="3:15" x14ac:dyDescent="0.2">
      <c r="C315" s="4"/>
      <c r="N315" s="2"/>
      <c r="O315" s="2"/>
    </row>
    <row r="316" spans="3:15" x14ac:dyDescent="0.2">
      <c r="C316" s="4"/>
      <c r="N316" s="2"/>
      <c r="O316" s="2"/>
    </row>
    <row r="317" spans="3:15" x14ac:dyDescent="0.2">
      <c r="C317" s="4"/>
      <c r="N317" s="2"/>
      <c r="O317" s="2"/>
    </row>
    <row r="318" spans="3:15" x14ac:dyDescent="0.2">
      <c r="C318" s="4"/>
      <c r="N318" s="2"/>
      <c r="O318" s="2"/>
    </row>
    <row r="319" spans="3:15" x14ac:dyDescent="0.2">
      <c r="C319" s="4"/>
      <c r="N319" s="2"/>
      <c r="O319" s="2"/>
    </row>
    <row r="320" spans="3:15" x14ac:dyDescent="0.2">
      <c r="C320" s="4"/>
      <c r="N320" s="2"/>
      <c r="O320" s="2"/>
    </row>
    <row r="321" spans="3:15" x14ac:dyDescent="0.2">
      <c r="C321" s="4"/>
      <c r="N321" s="2"/>
      <c r="O321" s="2"/>
    </row>
    <row r="322" spans="3:15" x14ac:dyDescent="0.2">
      <c r="C322" s="4"/>
      <c r="N322" s="2"/>
      <c r="O322" s="2"/>
    </row>
    <row r="323" spans="3:15" x14ac:dyDescent="0.2">
      <c r="C323" s="4"/>
      <c r="N323" s="2"/>
      <c r="O323" s="2"/>
    </row>
    <row r="324" spans="3:15" x14ac:dyDescent="0.2">
      <c r="C324" s="4"/>
      <c r="N324" s="2"/>
      <c r="O324" s="2"/>
    </row>
    <row r="325" spans="3:15" x14ac:dyDescent="0.2">
      <c r="C325" s="4"/>
      <c r="N325" s="2"/>
      <c r="O325" s="2"/>
    </row>
    <row r="326" spans="3:15" x14ac:dyDescent="0.2">
      <c r="C326" s="4"/>
      <c r="N326" s="2"/>
      <c r="O326" s="2"/>
    </row>
    <row r="327" spans="3:15" x14ac:dyDescent="0.2">
      <c r="C327" s="4"/>
      <c r="N327" s="2"/>
      <c r="O327" s="2"/>
    </row>
    <row r="328" spans="3:15" x14ac:dyDescent="0.2">
      <c r="C328" s="4"/>
      <c r="N328" s="2"/>
      <c r="O328" s="2"/>
    </row>
    <row r="329" spans="3:15" x14ac:dyDescent="0.2">
      <c r="C329" s="4"/>
      <c r="N329" s="2"/>
      <c r="O329" s="2"/>
    </row>
    <row r="330" spans="3:15" x14ac:dyDescent="0.2">
      <c r="C330" s="4"/>
      <c r="N330" s="2"/>
      <c r="O330" s="2"/>
    </row>
    <row r="331" spans="3:15" x14ac:dyDescent="0.2">
      <c r="C331" s="4"/>
      <c r="N331" s="2"/>
      <c r="O331" s="2"/>
    </row>
    <row r="332" spans="3:15" x14ac:dyDescent="0.2">
      <c r="C332" s="4"/>
      <c r="N332" s="2"/>
      <c r="O332" s="2"/>
    </row>
    <row r="333" spans="3:15" x14ac:dyDescent="0.2">
      <c r="C333" s="4"/>
      <c r="N333" s="2"/>
      <c r="O333" s="2"/>
    </row>
    <row r="334" spans="3:15" x14ac:dyDescent="0.2">
      <c r="C334" s="4"/>
      <c r="N334" s="2"/>
      <c r="O334" s="2"/>
    </row>
    <row r="335" spans="3:15" x14ac:dyDescent="0.2">
      <c r="C335" s="4"/>
      <c r="N335" s="2"/>
      <c r="O335" s="2"/>
    </row>
    <row r="336" spans="3:15" x14ac:dyDescent="0.2">
      <c r="C336" s="4"/>
      <c r="N336" s="2"/>
      <c r="O336" s="2"/>
    </row>
    <row r="337" spans="3:15" x14ac:dyDescent="0.2">
      <c r="C337" s="4"/>
      <c r="N337" s="2"/>
      <c r="O337" s="2"/>
    </row>
    <row r="338" spans="3:15" x14ac:dyDescent="0.2">
      <c r="C338" s="4"/>
      <c r="N338" s="2"/>
      <c r="O338" s="2"/>
    </row>
    <row r="339" spans="3:15" x14ac:dyDescent="0.2">
      <c r="C339" s="4"/>
      <c r="N339" s="2"/>
      <c r="O339" s="2"/>
    </row>
    <row r="340" spans="3:15" x14ac:dyDescent="0.2">
      <c r="C340" s="4"/>
      <c r="N340" s="2"/>
      <c r="O340" s="2"/>
    </row>
    <row r="341" spans="3:15" x14ac:dyDescent="0.2">
      <c r="C341" s="4"/>
      <c r="N341" s="2"/>
      <c r="O341" s="2"/>
    </row>
    <row r="342" spans="3:15" x14ac:dyDescent="0.2">
      <c r="C342" s="4"/>
      <c r="N342" s="2"/>
      <c r="O342" s="2"/>
    </row>
    <row r="343" spans="3:15" x14ac:dyDescent="0.2">
      <c r="C343" s="4"/>
      <c r="N343" s="2"/>
      <c r="O343" s="2"/>
    </row>
    <row r="344" spans="3:15" x14ac:dyDescent="0.2">
      <c r="C344" s="4"/>
      <c r="N344" s="2"/>
      <c r="O344" s="2"/>
    </row>
    <row r="345" spans="3:15" x14ac:dyDescent="0.2">
      <c r="C345" s="4"/>
      <c r="N345" s="2"/>
      <c r="O345" s="2"/>
    </row>
    <row r="346" spans="3:15" x14ac:dyDescent="0.2">
      <c r="C346" s="4"/>
      <c r="N346" s="2"/>
      <c r="O346" s="2"/>
    </row>
    <row r="347" spans="3:15" x14ac:dyDescent="0.2">
      <c r="C347" s="4"/>
      <c r="N347" s="2"/>
      <c r="O347" s="2"/>
    </row>
    <row r="348" spans="3:15" x14ac:dyDescent="0.2">
      <c r="C348" s="4"/>
      <c r="N348" s="2"/>
      <c r="O348" s="2"/>
    </row>
    <row r="349" spans="3:15" x14ac:dyDescent="0.2">
      <c r="C349" s="4"/>
      <c r="N349" s="2"/>
      <c r="O349" s="2"/>
    </row>
    <row r="350" spans="3:15" x14ac:dyDescent="0.2">
      <c r="C350" s="4"/>
      <c r="N350" s="2"/>
      <c r="O350" s="2"/>
    </row>
    <row r="351" spans="3:15" x14ac:dyDescent="0.2">
      <c r="C351" s="4"/>
      <c r="N351" s="2"/>
      <c r="O351" s="2"/>
    </row>
    <row r="352" spans="3:15" x14ac:dyDescent="0.2">
      <c r="C352" s="4"/>
      <c r="N352" s="2"/>
      <c r="O352" s="2"/>
    </row>
    <row r="353" spans="3:15" x14ac:dyDescent="0.2">
      <c r="C353" s="4"/>
      <c r="N353" s="2"/>
      <c r="O353" s="2"/>
    </row>
    <row r="354" spans="3:15" x14ac:dyDescent="0.2">
      <c r="C354" s="4"/>
      <c r="N354" s="2"/>
      <c r="O354" s="2"/>
    </row>
    <row r="355" spans="3:15" x14ac:dyDescent="0.2">
      <c r="C355" s="4"/>
      <c r="N355" s="2"/>
      <c r="O355" s="2"/>
    </row>
    <row r="356" spans="3:15" x14ac:dyDescent="0.2">
      <c r="C356" s="4"/>
      <c r="N356" s="2"/>
      <c r="O356" s="2"/>
    </row>
    <row r="357" spans="3:15" x14ac:dyDescent="0.2">
      <c r="C357" s="4"/>
      <c r="N357" s="2"/>
      <c r="O357" s="2"/>
    </row>
    <row r="358" spans="3:15" x14ac:dyDescent="0.2">
      <c r="C358" s="4"/>
      <c r="N358" s="2"/>
      <c r="O358" s="2"/>
    </row>
    <row r="359" spans="3:15" x14ac:dyDescent="0.2">
      <c r="C359" s="4"/>
      <c r="N359" s="2"/>
      <c r="O359" s="2"/>
    </row>
    <row r="360" spans="3:15" x14ac:dyDescent="0.2">
      <c r="C360" s="4"/>
      <c r="N360" s="2"/>
      <c r="O360" s="2"/>
    </row>
    <row r="361" spans="3:15" x14ac:dyDescent="0.2">
      <c r="C361" s="4"/>
      <c r="N361" s="2"/>
      <c r="O361" s="2"/>
    </row>
    <row r="362" spans="3:15" x14ac:dyDescent="0.2">
      <c r="J362" s="2">
        <f>SUM(J3:J354)</f>
        <v>30</v>
      </c>
      <c r="N362" s="2"/>
      <c r="O362" s="2"/>
    </row>
  </sheetData>
  <mergeCells count="1">
    <mergeCell ref="C1:D1"/>
  </mergeCells>
  <conditionalFormatting sqref="D18:D23">
    <cfRule type="notContainsBlanks" dxfId="50" priority="8">
      <formula>LEN(TRIM(D18))&gt;0</formula>
    </cfRule>
  </conditionalFormatting>
  <conditionalFormatting sqref="D24:D165">
    <cfRule type="notContainsBlanks" dxfId="3" priority="4">
      <formula>LEN(TRIM(D24))&gt;0</formula>
    </cfRule>
  </conditionalFormatting>
  <conditionalFormatting sqref="D168:D203">
    <cfRule type="notContainsBlanks" dxfId="2" priority="3">
      <formula>LEN(TRIM(D168))&gt;0</formula>
    </cfRule>
  </conditionalFormatting>
  <conditionalFormatting sqref="D228:D245">
    <cfRule type="notContainsBlanks" dxfId="1" priority="2">
      <formula>LEN(TRIM(D228))&gt;0</formula>
    </cfRule>
  </conditionalFormatting>
  <conditionalFormatting sqref="F222:F227">
    <cfRule type="notContainsBlanks" dxfId="0" priority="1">
      <formula>LEN(TRIM(F222))&gt;0</formula>
    </cfRule>
  </conditionalFormatting>
  <dataValidations count="1">
    <dataValidation type="list" allowBlank="1" sqref="D18:D23 B18:B23 H18:H23" xr:uid="{CC8B527A-7679-42BF-B573-D11F8E355084}"/>
  </dataValidations>
  <hyperlinks>
    <hyperlink ref="M5" r:id="rId1" xr:uid="{3CF4D872-96D3-47A2-BF6D-9B847C504892}"/>
    <hyperlink ref="M4" r:id="rId2" xr:uid="{068DE744-4E48-4AEC-901B-CE08515B1EE6}"/>
    <hyperlink ref="M14" r:id="rId3" display="https://pedagogicaedu-my.sharepoint.com/:b:/g/personal/especializacion_pedagogia_upn_edu_co/EShjSlwtwcdHnt6CKesbI3UB7B3K6l0-D28aKnLDtu3qMA?e=a9MK60" xr:uid="{8B3A341D-6175-492B-8CBE-69C3D77B80B3}"/>
    <hyperlink ref="M15" r:id="rId4" display="https://pedagogicaedu-my.sharepoint.com/:b:/g/personal/especializacion_pedagogia_upn_edu_co/EZW-iz1wVlJMidnIQkNfBWIB4WJGp8ttAyUpnzFvR_v6Pw?e=NLZnrC" xr:uid="{A6F829ED-580C-4A36-BDC7-2B50C498C312}"/>
    <hyperlink ref="M16" r:id="rId5" display="https://pedagogicaedu-my.sharepoint.com/:b:/g/personal/especializacion_pedagogia_upn_edu_co/Eft4iuFDW-pHr7iOyLynPX4BFZt99vT7TFsv_JViuU5vaw?e=DRF3fl" xr:uid="{D8D283A7-D002-4C3D-B368-9F58297B9564}"/>
    <hyperlink ref="M13" r:id="rId6" display="https://pedagogicaedu-my.sharepoint.com/:b:/g/personal/especializacion_pedagogia_upn_edu_co/Edaz0R3WmM5CnLsw3JRhxH0Bl7LQyyFztP6tdYnYd31gqw?e=DJr9aP" xr:uid="{76A67EBD-5D5A-4286-B7CD-7B989AAD40D1}"/>
    <hyperlink ref="M8" r:id="rId7" display="https://pedagogicaedu-my.sharepoint.com/:b:/g/personal/especializacion_pedagogia_upn_edu_co/ET_91b0hu-FOmt6PpHkPmTwBNOr_KhJZGJopB4zhhoappg?e=Wag5cD" xr:uid="{C91D6E23-37C6-4C80-8478-FEBE474385CA}"/>
    <hyperlink ref="M9" r:id="rId8" display="https://pedagogicaedu-my.sharepoint.com/:b:/g/personal/especializacion_pedagogia_upn_edu_co/EZ_suA0pVZZNs2bb4-RJufkB7TZEADCUh_rJ-eys-rbYZA?e=hhSHL3" xr:uid="{A98EDFDE-67FB-40BC-9875-844211FE6C9D}"/>
    <hyperlink ref="M10" r:id="rId9" display="https://pedagogicaedu-my.sharepoint.com/:b:/g/personal/especializacion_pedagogia_upn_edu_co/EUI2AgkkKgtFuMXECpsttnoBohD_aYVTSQJ58I8ozdfHoQ?e=U3s5Ja" xr:uid="{26AEFDB3-C461-4B93-BB2F-403E86B81523}"/>
    <hyperlink ref="M11" r:id="rId10" display="https://pedagogicaedu-my.sharepoint.com/:b:/g/personal/especializacion_pedagogia_upn_edu_co/EQOZV4TWsppDmLE7r_HgzP0B87LWj0EiBXu_rpQKOEsUxA?e=4SPXMF" xr:uid="{A6F857C8-2BDD-4E3B-8A2A-2CAC3E3602F6}"/>
    <hyperlink ref="M12" r:id="rId11" display="https://pedagogicaedu-my.sharepoint.com/:b:/g/personal/especializacion_pedagogia_upn_edu_co/EdEPK2syhwBPgsZlio4IdCAB5T9Zw__WtnOltA1ecWdMig?e=W3AfPm" xr:uid="{961822A4-185E-4735-853A-890EE7A3B00B}"/>
    <hyperlink ref="M17" r:id="rId12" display="https://pedagogicaedu-my.sharepoint.com/:b:/g/personal/especializacion_pedagogia_upn_edu_co/EdEPK2syhwBPgsZlio4IdCAB5T9Zw__WtnOltA1ecWdMig?e=W3AfPm" xr:uid="{95C259DB-BA33-442C-BD40-444944D319F2}"/>
    <hyperlink ref="M22" r:id="rId13" xr:uid="{E6D57999-CC82-427A-BECA-37B514C565A0}"/>
    <hyperlink ref="M23" r:id="rId14" display="https://www.etitc.edu.co/es/page/ciberseguridad" xr:uid="{5D0E7D15-F948-4DB9-9B84-EB85EFC5E986}"/>
    <hyperlink ref="L28" r:id="rId15" display="https://facingenieria.udistrital.edu.co/mingenieria/index.php/publicacion/syllabus" xr:uid="{C7B8BC27-65FC-4026-A53B-9200230B022C}"/>
    <hyperlink ref="L154" r:id="rId16" xr:uid="{536C7E37-9031-4DFE-A6E4-55706034339A}"/>
    <hyperlink ref="L155" r:id="rId17" xr:uid="{8A663706-506B-49A5-AD03-3EF8126594BF}"/>
    <hyperlink ref="L156" r:id="rId18" xr:uid="{C848E48F-991A-4768-9334-A0A7AB0AEB72}"/>
    <hyperlink ref="L157" r:id="rId19" xr:uid="{278F4B61-FF6C-4D87-ABD8-BAE91C77D367}"/>
    <hyperlink ref="L158" r:id="rId20" xr:uid="{0248809E-103E-450F-8427-9AC2C9B762B7}"/>
    <hyperlink ref="L159" r:id="rId21" xr:uid="{61258E44-12D3-4379-AEB4-AF78DA3DE133}"/>
    <hyperlink ref="L160" r:id="rId22" xr:uid="{1F3ACDF4-BA6E-4A02-8496-B40CCC69B67C}"/>
    <hyperlink ref="L161" r:id="rId23" xr:uid="{97EB42CB-A74E-4E81-89C7-7F73F295E36A}"/>
    <hyperlink ref="L162" r:id="rId24" xr:uid="{17CDF510-9064-45E7-9B1C-9454931C8882}"/>
    <hyperlink ref="L163" r:id="rId25" xr:uid="{EF0E05DD-1D15-4A42-900E-D1F9E98848C2}"/>
    <hyperlink ref="L164" r:id="rId26" xr:uid="{A951656D-6A74-437A-B50E-49173CDD428D}"/>
    <hyperlink ref="L165" r:id="rId27" xr:uid="{33A62C38-C172-412D-A858-A40B54B82242}"/>
    <hyperlink ref="M203" r:id="rId28" display="https://udistritaleduco-my.sharepoint.com/:b:/g/personal/infraestructuravial_udistrital_edu_co/EbVBen3Q81NHsrqbChIH3FcBewiLHx18VEG5pisJ4bifxA?e=AjjeuV" xr:uid="{7C165D68-10AB-44A9-80C7-3251AC60E0BD}"/>
    <hyperlink ref="M202" r:id="rId29" xr:uid="{7DF6DCEB-3748-401A-8908-C5E87D7EC69A}"/>
    <hyperlink ref="M201" r:id="rId30" xr:uid="{DFEAEF42-9362-4653-A42E-3B48DA8BFAE1}"/>
    <hyperlink ref="M200" r:id="rId31" xr:uid="{FF5D88FF-A137-4360-9FA4-31AD07B0F679}"/>
    <hyperlink ref="M173" r:id="rId32" xr:uid="{31514CCD-145B-41D9-A0A8-4A73BADA0526}"/>
    <hyperlink ref="M174" r:id="rId33" xr:uid="{9F4696BB-C956-4186-BA5B-D5EA22F0D9C2}"/>
    <hyperlink ref="M172" r:id="rId34" xr:uid="{9AB4FE79-6A76-47AE-AA48-DBEF5BFCF3F9}"/>
    <hyperlink ref="M171" r:id="rId35" xr:uid="{E8D2446B-A217-4217-B4D1-8FD7E25D52F8}"/>
    <hyperlink ref="M170" r:id="rId36" xr:uid="{98108E03-5924-4586-8639-7FC046CD96A4}"/>
    <hyperlink ref="M169" r:id="rId37" xr:uid="{210936A1-3471-48FA-96E2-04D4FF493C71}"/>
    <hyperlink ref="M168" r:id="rId38" xr:uid="{B02E6E2C-2AC3-4AA7-9A26-CCB10652F939}"/>
    <hyperlink ref="M168:M197" r:id="rId39" display="https://facingenieria.udistrital.edu.co/mcic-profundizacion/index.php/publicacion/syllabus" xr:uid="{399F0B37-4E8C-414C-94A4-6FF5A8CC601A}"/>
    <hyperlink ref="M167" r:id="rId40" xr:uid="{189337D4-B8B9-4AE6-B8A4-3A18930429F8}"/>
    <hyperlink ref="M166" r:id="rId41" xr:uid="{48881CE8-419E-4EDE-BDC2-5A42005D9FA3}"/>
    <hyperlink ref="M166:M167" r:id="rId42" display="https://facingenieria.udistrital.edu.co/mcic-profundizacion/index.php/publicacion/syllabus" xr:uid="{976A701C-3A90-4A0D-92F5-C991004AF88D}"/>
    <hyperlink ref="M165" r:id="rId43" xr:uid="{5A2A644F-A82D-4287-9FB4-6535C3F47D7B}"/>
    <hyperlink ref="M164" r:id="rId44" xr:uid="{3A9D9F84-2DAE-4FF7-84BA-351AF322C16D}"/>
    <hyperlink ref="M163" r:id="rId45" xr:uid="{9311A222-E09B-41F2-926B-DE7D643ECA31}"/>
    <hyperlink ref="M162" r:id="rId46" xr:uid="{0CBBE584-2291-407C-A500-37F943FF1D42}"/>
    <hyperlink ref="M161" r:id="rId47" xr:uid="{1ACB086D-A851-42E0-9D7C-FEB8753996A2}"/>
    <hyperlink ref="M160" r:id="rId48" xr:uid="{8BE9F263-A498-4C4F-85EF-5420307E3413}"/>
    <hyperlink ref="M159" r:id="rId49" xr:uid="{6717418A-4B4E-4EFD-BA29-C0E1494F2D4E}"/>
    <hyperlink ref="M158" r:id="rId50" xr:uid="{6412FEA1-DB13-4631-85B7-CC7398C0823B}"/>
    <hyperlink ref="M157" r:id="rId51" xr:uid="{19F02214-253D-42A1-88F6-EC807218C136}"/>
    <hyperlink ref="M156" r:id="rId52" xr:uid="{9F3E05F3-8466-4911-842C-C21E59AF54E1}"/>
    <hyperlink ref="M155" r:id="rId53" xr:uid="{37783FD6-4C31-48E7-9C61-82BADA67F84B}"/>
    <hyperlink ref="M154" r:id="rId54" xr:uid="{DF272725-A8E9-4FAA-AC2B-3462C084D192}"/>
    <hyperlink ref="M154:M165" r:id="rId55" display="https://facingenieria.udistrital.edu.co/mcic-profundizacion/index.php/publicacion/syllabus" xr:uid="{58FA5D4C-119A-4732-87F0-AAC0FC28AE0F}"/>
    <hyperlink ref="M127:M153" r:id="rId56" display="https://facingenieria.udistrital.edu.co/mcic-profundizacion/index.php/publicacion/syllabus" xr:uid="{643EE8A4-950E-4D7F-B413-4B890AD6A7CD}"/>
    <hyperlink ref="M126" r:id="rId57" xr:uid="{E3A167B0-A134-4004-9E14-E1F61242991B}"/>
    <hyperlink ref="M125" r:id="rId58" xr:uid="{3C601F37-AAB8-4CAE-AADE-CA8B61C09368}"/>
    <hyperlink ref="M124" r:id="rId59" xr:uid="{B53CEED1-7BAF-4EB9-B51D-AAA8B21EDE75}"/>
    <hyperlink ref="M123" r:id="rId60" xr:uid="{FE7BF21C-FED6-4015-89F4-4DBE3C5101E5}"/>
    <hyperlink ref="M122" r:id="rId61" xr:uid="{7B460504-D36E-4AAF-905C-516312E41E12}"/>
    <hyperlink ref="M121" r:id="rId62" xr:uid="{33EDA1C6-CAAE-4473-B600-E7890B11875C}"/>
    <hyperlink ref="M120" r:id="rId63" xr:uid="{F02B2437-233F-4B86-9104-8F6982010E92}"/>
    <hyperlink ref="M119" r:id="rId64" xr:uid="{4BD3F49D-D673-4BCE-AA01-E5E387856135}"/>
    <hyperlink ref="M118" r:id="rId65" xr:uid="{D83B2045-7815-4D7C-9104-DDF01FB00FC9}"/>
    <hyperlink ref="M114:M117" r:id="rId66" display="https://fambiental.udistrital.edu.co/espambienteydesarrollo/sites/espambienteydesarrollo/files/syllabus/2024-05/Syllabus%20Rn%20RC_pensum%204__19-11-2021.pdf" xr:uid="{5FC5C284-9323-4B15-9799-0EB5CB81B252}"/>
    <hyperlink ref="M113" r:id="rId67" xr:uid="{A76461C4-5239-4D53-94A3-A7642A87DDCD}"/>
    <hyperlink ref="M112" r:id="rId68" xr:uid="{49342E8E-A13E-470A-8DD8-F75D8DF5C186}"/>
    <hyperlink ref="M111" r:id="rId69" xr:uid="{63A970F6-0E8F-495F-9B6E-E149613A5173}"/>
    <hyperlink ref="M110" r:id="rId70" xr:uid="{1B13F58A-5463-4C59-B166-36CE33209116}"/>
    <hyperlink ref="M109" r:id="rId71" xr:uid="{EB479B36-FC68-48D9-A33F-A6D279A21C7F}"/>
    <hyperlink ref="M108" r:id="rId72" xr:uid="{106B4081-530B-4599-91F4-B1BAF21DC8C3}"/>
    <hyperlink ref="M107" r:id="rId73" xr:uid="{16393332-E97E-4406-8CEA-92925F1DAE0A}"/>
    <hyperlink ref="M106" r:id="rId74" xr:uid="{9355CEFD-07C1-4D60-B2D5-5BAF9A804070}"/>
    <hyperlink ref="M105" r:id="rId75" xr:uid="{0F618FC3-2F7C-4050-AC0B-994B5ADA494A}"/>
    <hyperlink ref="M104" r:id="rId76" xr:uid="{6C5C4493-996E-4416-9C77-84294EDC357D}"/>
    <hyperlink ref="M101" r:id="rId77" xr:uid="{2AA376C7-F783-4211-B631-7FD1883E9B58}"/>
    <hyperlink ref="M103" r:id="rId78" xr:uid="{A665EABF-51C8-4180-82A9-50184AD34B33}"/>
    <hyperlink ref="M102" r:id="rId79" xr:uid="{CFCB81A0-5E76-4C20-8DEF-53485E6D0E41}"/>
    <hyperlink ref="M100" r:id="rId80" xr:uid="{F6629085-3D40-4AC3-A138-B727CE525865}"/>
    <hyperlink ref="M98" r:id="rId81" xr:uid="{3554578B-449B-4BEF-9FEB-1202A23CAA48}"/>
    <hyperlink ref="M97" r:id="rId82" xr:uid="{2C371A24-5BD5-4A4C-8B77-21D236696256}"/>
    <hyperlink ref="M99" r:id="rId83" xr:uid="{42048052-8638-4AC8-BEE7-3331E63E5B33}"/>
    <hyperlink ref="M96" r:id="rId84" xr:uid="{102EB508-1287-4E73-A092-1F3D10A134E9}"/>
    <hyperlink ref="M95" r:id="rId85" xr:uid="{E48BAEE0-84AB-44A2-A58C-BF0068895509}"/>
    <hyperlink ref="M94" r:id="rId86" xr:uid="{03DB7780-00BB-4280-8549-09F12BD08E29}"/>
    <hyperlink ref="M93" r:id="rId87" xr:uid="{3D52B402-27FF-4557-B346-5429807D4F60}"/>
    <hyperlink ref="M92" r:id="rId88" xr:uid="{C95C786A-3D13-4B92-AD70-009EBB384864}"/>
    <hyperlink ref="M90" r:id="rId89" xr:uid="{DA9D2B89-66FE-45C2-B3EA-F64840297A10}"/>
    <hyperlink ref="M91" r:id="rId90" xr:uid="{A986445D-786D-400B-BEF6-872595C4143B}"/>
    <hyperlink ref="M89" r:id="rId91" xr:uid="{BA2CFF05-9FC2-4DEC-91B6-B99B859B0341}"/>
    <hyperlink ref="M88" r:id="rId92" display="https://udistritaleduco-my.sharepoint.com/:b:/g/personal/mtseguridadinformacion_udistrital_edu_co/IQCZEjDCZggrQaem4OhEpc1BAcCr0cKvtyQV87d52p76smY?e=gjj8kr" xr:uid="{75AB92DC-A0EE-49C5-B376-1F2504541B5B}"/>
    <hyperlink ref="M87" r:id="rId93" display="https://udistritaleduco-my.sharepoint.com/:b:/g/personal/mtseguridadinformacion_udistrital_edu_co/IQB0yAkTN3w4RZ9KKl9ft3UAAdsBFDnKg1RCoWdHfNY2iCc?e=Nkmm8j" xr:uid="{FB0DE7BE-EBB4-4E67-BD1F-849D4C092A8B}"/>
    <hyperlink ref="M86" r:id="rId94" display="https://udistritaleduco-my.sharepoint.com/:b:/g/personal/mtseguridadinformacion_udistrital_edu_co/IQA39U6vbBqkQrSmTLk9aSp6AZweS5xPOGoZIbKkROspow4?e=1Y8fDx" xr:uid="{9F689B24-FD78-459A-9DBD-7C36A7D1D585}"/>
    <hyperlink ref="M85" r:id="rId95" display="https://udistritaleduco-my.sharepoint.com/:b:/g/personal/mtseguridadinformacion_udistrital_edu_co/IQCns1Ivs3mVQbj_K5LMCJgiAYUBwyBlVWQIAXLWlPDc3LA?e=DJT7hS" xr:uid="{CED99107-31C2-4D1E-A845-2853392F5E40}"/>
    <hyperlink ref="M84" r:id="rId96" display="https://udistritaleduco-my.sharepoint.com/:b:/g/personal/mtseguridadinformacion_udistrital_edu_co/IQBxR7_lDudHTpUfZYzKJeqGAebKHYOaGTJxO5deKjrPD48?e=AJSnfu" xr:uid="{ADBD6D0C-E6AC-42DF-A9C8-AD8D173C53B0}"/>
    <hyperlink ref="M83" r:id="rId97" display="https://udistritaleduco-my.sharepoint.com/:b:/g/personal/mtseguridadinformacion_udistrital_edu_co/IQDZGfE5oL1gTKenxbEhiNirAWQUxhGJijCAsw0RhYDUzYY?e=27uVRy" xr:uid="{52DA2CA6-7737-4F19-B51B-12E4FD5C5FBF}"/>
    <hyperlink ref="M82" r:id="rId98" display="https://udistritaleduco-my.sharepoint.com/:b:/g/personal/mtseguridadinformacion_udistrital_edu_co/IQCTcREkU6amR4ungcYhBGMTASTF61SBBKj9ZlRkMH1xnOM?e=oSLcHP" xr:uid="{B5E89C27-3C2A-498A-B1A9-68B031BFEA04}"/>
    <hyperlink ref="M81" r:id="rId99" display="https://udistritaleduco-my.sharepoint.com/:b:/g/personal/mtseguridadinformacion_udistrital_edu_co/IQDrE6W-Uhk5T7S2A41UCjjGAfn_WItMmSrGMVPorG8EgIk?e=brRfzN" xr:uid="{B93A8E88-E35D-4409-B1D0-D21A6BE6F1AA}"/>
    <hyperlink ref="M80" r:id="rId100" display="https://udistritaleduco-my.sharepoint.com/:b:/g/personal/mtseguridadinformacion_udistrital_edu_co/IQDpLf6IUE2dR7w__gr76AUoAeEdTQKts8A3oQT3HlSdP2g?e=OOrnku" xr:uid="{977E6C82-AEB3-4A57-9890-D5CA976E9843}"/>
    <hyperlink ref="M79" r:id="rId101" display="https://udistritaleduco-my.sharepoint.com/:b:/g/personal/mtseguridadinformacion_udistrital_edu_co/IQC-RE7V8s30RL3mCgFAHzYKAayLhKX9_4SlXItdX7ufnqM?e=YOVyBp" xr:uid="{10F6BCB9-B1ED-4D7B-B6A9-333F8B07EBD2}"/>
    <hyperlink ref="M78" r:id="rId102" display="https://udistritaleduco-my.sharepoint.com/:b:/g/personal/mtseguridadinformacion_udistrital_edu_co/IQCYI4NPYJaAQrRwXj6jTdU4Ab5L3gP8b0ktrLVe4Z2Kpdk?e=o9eh8t" xr:uid="{9A96F538-6AA9-4E3A-9C18-F6C95DD3A27C}"/>
    <hyperlink ref="M77" r:id="rId103" display="https://udistritaleduco-my.sharepoint.com/:b:/g/personal/mtseguridadinformacion_udistrital_edu_co/IQD8mVSON787SoaGHNGFbrlFAQcziOpDBtjQRwf5beG-cD0?e=DlGqZ7" xr:uid="{13D4BC1C-20F0-4065-94F2-C26454F063B8}"/>
    <hyperlink ref="M76" r:id="rId104" display="https://udistritaleduco-my.sharepoint.com/:b:/g/personal/mtseguridadinformacion_udistrital_edu_co/IQCXaY7ceS1dSbA-8JTmbl_JAdfHH8oHpcAbo9JpZmsdix4?e=WV4fFh" xr:uid="{B079B2C7-4FC1-4BA3-9748-0000D65E720E}"/>
    <hyperlink ref="M75" r:id="rId105" display="https://udistritaleduco-my.sharepoint.com/:b:/g/personal/mtseguridadinformacion_udistrital_edu_co/IQBNfQ5QkPLNQqlcJgL6DzQFATIIpLhgmgaQpLBkeBRjSjA?e=iXnwoj" xr:uid="{85D24312-B828-46D4-B18D-73E902BCB471}"/>
    <hyperlink ref="M74" r:id="rId106" display="https://udistritaleduco-my.sharepoint.com/:b:/g/personal/mtseguridadinformacion_udistrital_edu_co/IQAVxKSgKZuQTqnPvJblxmngAYoKD0HwbgoVSo-hcyX4lPY?e=LPeh5a" xr:uid="{0CF9E8C1-90BB-402F-8E7F-84B7DF32C5AD}"/>
    <hyperlink ref="M73" r:id="rId107" display="https://udistritaleduco-my.sharepoint.com/:b:/g/personal/mtseguridadinformacion_udistrital_edu_co/IQDEoRvVXVvDTZUIpeGm01RdAWUxrNjRZqV5PEUt4bZ0tp4?e=8qiLeH" xr:uid="{9BF7AAA2-9AE5-4357-9462-BBD339475F05}"/>
    <hyperlink ref="M72" r:id="rId108" display="https://udistritaleduco-my.sharepoint.com/:b:/g/personal/mtseguridadinformacion_udistrital_edu_co/IQDPygEov7raTbD_ihy_fafLAdwdiQVN7jF2XerCY4H9Fn0?e=8FY3v4" xr:uid="{F38899CB-6E8F-4F4A-B56F-D9A4458E95EA}"/>
    <hyperlink ref="M71" r:id="rId109" display="https://udistritaleduco-my.sharepoint.com/:b:/g/personal/mtseguridadinformacion_udistrital_edu_co/IQDpcSYDho4BTK_zBZqYLkQPAXy2t0hrMYQv6hVl00wmzQo?e=OsZAwo" xr:uid="{2FB2430F-E204-4679-8819-D8F2039EBBB8}"/>
    <hyperlink ref="M70" r:id="rId110" display="https://udistritaleduco-my.sharepoint.com/:b:/g/personal/mtseguridadinformacion_udistrital_edu_co/IQAOfH2SLG7aS4bE8LAnUJizAaWZDnY5CPZI39P-AahZ_Bk?e=Fn1giA" xr:uid="{29E3D556-6D1F-4C83-B8E7-609684CC5C1C}"/>
    <hyperlink ref="M49" r:id="rId111" xr:uid="{677022E7-1C6E-4083-A2AB-2BB605C3E74F}"/>
    <hyperlink ref="M48" r:id="rId112" xr:uid="{7CDBFE0F-0441-495E-9AB8-F667EB804AC8}"/>
    <hyperlink ref="M47" r:id="rId113" xr:uid="{830BE07D-F28C-49D6-A444-C97DA608DBC2}"/>
    <hyperlink ref="M46" r:id="rId114" xr:uid="{92E1D7EE-6089-4AC7-BAAB-AEA5EB2B3F79}"/>
    <hyperlink ref="M45" r:id="rId115" xr:uid="{78434C4E-C3F5-4CE3-B70E-799635C864E8}"/>
    <hyperlink ref="M44" r:id="rId116" xr:uid="{9C8CB8B9-0896-424E-A98B-C9FDF3AC13AF}"/>
    <hyperlink ref="M43" r:id="rId117" xr:uid="{E478C386-41FE-451E-94BF-5A0AACC2C94F}"/>
    <hyperlink ref="M38" r:id="rId118" xr:uid="{75BE7A12-4B1A-4F7C-AEDF-5219D4CF83F5}"/>
    <hyperlink ref="M36" r:id="rId119" xr:uid="{540EB012-4DDC-4490-9CCA-99BD0188BFB7}"/>
    <hyperlink ref="M32" r:id="rId120" xr:uid="{0A5532C7-1631-4FAF-8C10-DCE87FCF0052}"/>
    <hyperlink ref="M39" r:id="rId121" xr:uid="{7F96DBB4-A7E3-42D2-A2C2-ECE4CE4A1FC0}"/>
    <hyperlink ref="M37" r:id="rId122" xr:uid="{C0B62F0F-CE45-4D47-A8AA-01B9AA5F3843}"/>
    <hyperlink ref="M35" r:id="rId123" xr:uid="{EA7FE150-4BBA-470E-8D44-4FB92373FCAC}"/>
    <hyperlink ref="M30" r:id="rId124" xr:uid="{90EC8898-61CF-4126-AAFE-DC3DEB011CEC}"/>
    <hyperlink ref="M28" r:id="rId125" xr:uid="{68B77D9D-4983-4C08-A49C-D6EB1F805D97}"/>
    <hyperlink ref="O222" r:id="rId126" display="https://udistritaleduco-my.sharepoint.com/personal/webmaster_ingenieria_udistrital_edu_co/_layouts/15/onedrive.aspx?id=%2Fpersonal%2Fwebmaster%5Fingenieria%5Fudistrital%5Fedu%5Fco%2FDocuments%2FRepositorios%2FPosgrado%2FMaestr%C3%ADa%20en%20Gerencia%20Integral%20de%20Proyectos%20SNIES%20%2D%20110626%2FContenidos%20Programaticos&amp;ga=1" xr:uid="{753F0AC9-5DC0-46E9-8CEE-BE9695765E2B}"/>
    <hyperlink ref="O223:O227" r:id="rId127" display="https://udistritaleduco-my.sharepoint.com/personal/webmaster_ingenieria_udistrital_edu_co/_layouts/15/onedrive.aspx?id=%2Fpersonal%2Fwebmaster%5Fingenieria%5Fudistrital%5Fedu%5Fco%2FDocuments%2FRepositorios%2FPosgrado%2FMaestr%C3%ADa%20en%20Gerencia%20Integral%20de%20Proyectos%20SNIES%20%2D%20110626%2FContenidos%20Programaticos&amp;ga=1" xr:uid="{8645FDC4-A735-423B-993E-CFCDEADC04E4}"/>
  </hyperlinks>
  <pageMargins left="0.7" right="0.7" top="0.75" bottom="0.75" header="0.3" footer="0.3"/>
  <pageSetup orientation="portrait" horizontalDpi="1200" verticalDpi="1200" r:id="rId128"/>
  <drawing r:id="rId129"/>
  <legacyDrawing r:id="rId130"/>
  <tableParts count="1">
    <tablePart r:id="rId131"/>
  </tableParts>
  <extLst>
    <ext xmlns:x14="http://schemas.microsoft.com/office/spreadsheetml/2009/9/main" uri="{CCE6A557-97BC-4b89-ADB6-D9C93CAAB3DF}">
      <x14:dataValidations xmlns:xm="http://schemas.microsoft.com/office/excel/2006/main" count="1">
        <x14:dataValidation type="list" allowBlank="1" xr:uid="{00000000-0002-0000-0200-000000000000}">
          <x14:formula1>
            <xm:f>'C:\Users\neecheverriaa\Documents\2023\Convocatoria\CIMA\UD\[2 Oferta académica disponible de espacios académicos de la UDFJC (2).xlsx]Datos'!#REF!</xm:f>
          </x14:formula1>
          <xm:sqref>D24:D82 H24:H123 D3:D7 B3:B7 H3:H7 B24:B82</xm:sqref>
        </x14:dataValidation>
      </x14:dataValidations>
    </ext>
  </extLst>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tabColor theme="4"/>
  </sheetPr>
  <dimension ref="A1:T111"/>
  <sheetViews>
    <sheetView showGridLines="0" zoomScaleNormal="100" workbookViewId="0">
      <pane xSplit="2" ySplit="2" topLeftCell="C3" activePane="bottomRight" state="frozen"/>
      <selection pane="topRight" activeCell="D1" sqref="D1"/>
      <selection pane="bottomLeft" activeCell="A2" sqref="A2"/>
      <selection pane="bottomRight" activeCell="D7" sqref="D7"/>
    </sheetView>
  </sheetViews>
  <sheetFormatPr baseColWidth="10" defaultColWidth="14.42578125" defaultRowHeight="12.75" x14ac:dyDescent="0.2"/>
  <cols>
    <col min="1" max="2" width="42.140625" style="5" customWidth="1"/>
    <col min="3" max="3" width="24.7109375" style="15" customWidth="1"/>
    <col min="4" max="4" width="23" style="15" customWidth="1"/>
    <col min="5" max="5" width="21.5703125" style="15" customWidth="1"/>
    <col min="6" max="6" width="25.42578125" style="16" customWidth="1"/>
    <col min="7" max="7" width="20.140625" style="15" customWidth="1"/>
    <col min="8" max="8" width="18.140625" customWidth="1"/>
    <col min="9" max="9" width="31.42578125" style="15" customWidth="1"/>
    <col min="10" max="10" width="41.42578125" style="19" customWidth="1"/>
    <col min="11" max="11" width="20.140625" style="15" customWidth="1"/>
    <col min="12" max="12" width="39.28515625" style="19" customWidth="1"/>
    <col min="13" max="13" width="27" style="19" customWidth="1"/>
    <col min="14" max="14" width="23.42578125" style="6" customWidth="1"/>
    <col min="15" max="15" width="37.140625" style="5" customWidth="1"/>
    <col min="16" max="16" width="47.28515625" style="5" customWidth="1"/>
    <col min="17" max="20" width="21.42578125" style="5" customWidth="1"/>
    <col min="21" max="22" width="21.42578125" style="6" customWidth="1"/>
    <col min="23" max="16384" width="14.42578125" style="6"/>
  </cols>
  <sheetData>
    <row r="1" spans="1:20" ht="125.25" customHeight="1" x14ac:dyDescent="0.2">
      <c r="C1" s="78" t="s">
        <v>48</v>
      </c>
      <c r="D1" s="78"/>
      <c r="H1" s="15"/>
      <c r="I1" s="16"/>
      <c r="J1" s="15"/>
      <c r="K1" s="16"/>
      <c r="L1" s="16"/>
      <c r="M1" s="5"/>
      <c r="N1" s="5"/>
      <c r="R1" s="6"/>
      <c r="S1" s="6"/>
      <c r="T1" s="6"/>
    </row>
    <row r="2" spans="1:20" s="12" customFormat="1" ht="65.25" customHeight="1" x14ac:dyDescent="0.2">
      <c r="A2" s="33" t="s">
        <v>47</v>
      </c>
      <c r="B2" s="33" t="s">
        <v>30</v>
      </c>
      <c r="C2" s="34" t="s">
        <v>29</v>
      </c>
      <c r="D2" s="34" t="s">
        <v>21</v>
      </c>
      <c r="E2" s="34" t="s">
        <v>22</v>
      </c>
      <c r="F2" s="34" t="s">
        <v>23</v>
      </c>
      <c r="G2" s="35" t="s">
        <v>24</v>
      </c>
      <c r="H2" s="34" t="s">
        <v>25</v>
      </c>
      <c r="I2" s="34" t="s">
        <v>26</v>
      </c>
      <c r="J2" s="35" t="s">
        <v>31</v>
      </c>
      <c r="K2" s="34" t="s">
        <v>27</v>
      </c>
      <c r="L2" s="36" t="s">
        <v>28</v>
      </c>
      <c r="M2" s="11"/>
      <c r="N2" s="11"/>
      <c r="O2" s="11"/>
      <c r="P2" s="11"/>
    </row>
    <row r="3" spans="1:20" s="12" customFormat="1" ht="53.25" customHeight="1" x14ac:dyDescent="0.2">
      <c r="A3" s="73" t="s">
        <v>60</v>
      </c>
      <c r="B3" s="73" t="s">
        <v>277</v>
      </c>
      <c r="C3" s="74" t="s">
        <v>278</v>
      </c>
      <c r="D3" s="74" t="s">
        <v>279</v>
      </c>
      <c r="E3" s="74" t="s">
        <v>280</v>
      </c>
      <c r="F3" s="75" t="s">
        <v>281</v>
      </c>
      <c r="G3" s="74" t="s">
        <v>282</v>
      </c>
      <c r="H3" s="75" t="s">
        <v>283</v>
      </c>
      <c r="I3" s="75" t="s">
        <v>284</v>
      </c>
      <c r="J3" s="74" t="s">
        <v>167</v>
      </c>
      <c r="K3" s="75" t="s">
        <v>285</v>
      </c>
      <c r="L3" s="76" t="s">
        <v>286</v>
      </c>
      <c r="M3" s="11"/>
      <c r="N3" s="11"/>
      <c r="O3" s="11"/>
      <c r="P3" s="11"/>
    </row>
    <row r="4" spans="1:20" ht="38.25" customHeight="1" x14ac:dyDescent="0.2">
      <c r="A4" s="21"/>
      <c r="B4" s="46"/>
      <c r="C4" s="47"/>
      <c r="D4" s="47"/>
      <c r="E4" s="47"/>
      <c r="F4" s="47"/>
      <c r="G4" s="47"/>
      <c r="H4" s="47"/>
      <c r="I4" s="48"/>
      <c r="J4" s="44"/>
      <c r="K4" s="48"/>
      <c r="L4" s="49"/>
      <c r="M4" s="5"/>
      <c r="N4" s="5"/>
      <c r="Q4" s="6"/>
      <c r="R4" s="6"/>
      <c r="S4" s="6"/>
      <c r="T4" s="6"/>
    </row>
    <row r="5" spans="1:20" ht="76.5" customHeight="1" x14ac:dyDescent="0.2">
      <c r="A5" s="21"/>
      <c r="B5" s="46"/>
      <c r="C5" s="47"/>
      <c r="D5" s="47"/>
      <c r="E5" s="47"/>
      <c r="F5" s="47"/>
      <c r="G5" s="47"/>
      <c r="H5" s="47"/>
      <c r="I5" s="48"/>
      <c r="J5" s="44"/>
      <c r="K5" s="48"/>
      <c r="L5" s="50"/>
      <c r="M5" s="5"/>
      <c r="N5" s="5"/>
      <c r="Q5" s="6"/>
      <c r="R5" s="6"/>
      <c r="S5" s="6"/>
      <c r="T5" s="6"/>
    </row>
    <row r="6" spans="1:20" ht="76.5" customHeight="1" x14ac:dyDescent="0.2">
      <c r="A6" s="21"/>
      <c r="B6" s="46"/>
      <c r="C6" s="47"/>
      <c r="D6" s="47"/>
      <c r="E6" s="47"/>
      <c r="F6" s="47"/>
      <c r="G6" s="47"/>
      <c r="H6" s="47"/>
      <c r="I6" s="48"/>
      <c r="J6" s="44"/>
      <c r="K6" s="48"/>
      <c r="L6" s="50"/>
      <c r="M6" s="5"/>
      <c r="N6" s="5"/>
      <c r="Q6" s="6"/>
      <c r="R6" s="6"/>
      <c r="S6" s="6"/>
      <c r="T6" s="6"/>
    </row>
    <row r="7" spans="1:20" ht="86.25" customHeight="1" x14ac:dyDescent="0.2">
      <c r="A7" s="21"/>
      <c r="B7" s="46"/>
      <c r="C7" s="47"/>
      <c r="D7" s="47"/>
      <c r="E7" s="47"/>
      <c r="F7" s="47"/>
      <c r="G7" s="47"/>
      <c r="H7" s="47"/>
      <c r="I7" s="48"/>
      <c r="J7" s="44"/>
      <c r="K7" s="48"/>
      <c r="L7" s="50"/>
      <c r="M7" s="5"/>
      <c r="N7" s="5"/>
      <c r="Q7" s="6"/>
      <c r="R7" s="6"/>
      <c r="S7" s="6"/>
      <c r="T7" s="6"/>
    </row>
    <row r="8" spans="1:20" ht="66.75" customHeight="1" x14ac:dyDescent="0.2">
      <c r="A8" s="21"/>
      <c r="B8" s="46"/>
      <c r="C8" s="47"/>
      <c r="D8" s="47"/>
      <c r="E8" s="47"/>
      <c r="F8" s="47"/>
      <c r="G8" s="47"/>
      <c r="H8" s="47"/>
      <c r="I8" s="48"/>
      <c r="J8" s="44"/>
      <c r="K8" s="48"/>
      <c r="L8" s="50"/>
      <c r="M8" s="5"/>
      <c r="N8" s="5"/>
      <c r="Q8" s="6"/>
      <c r="R8" s="6"/>
      <c r="S8" s="6"/>
      <c r="T8" s="6"/>
    </row>
    <row r="9" spans="1:20" ht="13.5" x14ac:dyDescent="0.2">
      <c r="A9" s="21"/>
      <c r="B9" s="46"/>
      <c r="C9" s="47"/>
      <c r="D9" s="47"/>
      <c r="E9" s="47"/>
      <c r="F9" s="47"/>
      <c r="G9" s="47"/>
      <c r="H9" s="47"/>
      <c r="I9" s="48"/>
      <c r="J9" s="44"/>
      <c r="K9" s="48"/>
      <c r="L9" s="50"/>
      <c r="M9" s="5"/>
      <c r="N9" s="5"/>
      <c r="Q9" s="6"/>
      <c r="R9" s="6"/>
      <c r="S9" s="6"/>
      <c r="T9" s="6"/>
    </row>
    <row r="10" spans="1:20" ht="13.5" x14ac:dyDescent="0.2">
      <c r="A10" s="21"/>
      <c r="B10" s="46"/>
      <c r="C10" s="47"/>
      <c r="D10" s="47"/>
      <c r="E10" s="47"/>
      <c r="F10" s="47"/>
      <c r="G10" s="47"/>
      <c r="H10" s="47"/>
      <c r="I10" s="48"/>
      <c r="J10" s="44"/>
      <c r="K10" s="48"/>
      <c r="L10" s="50"/>
      <c r="M10" s="5"/>
      <c r="N10" s="5"/>
      <c r="Q10" s="6"/>
      <c r="R10" s="6"/>
      <c r="S10" s="6"/>
      <c r="T10" s="6"/>
    </row>
    <row r="11" spans="1:20" ht="13.5" x14ac:dyDescent="0.2">
      <c r="A11" s="21"/>
      <c r="B11" s="46"/>
      <c r="C11" s="47"/>
      <c r="D11" s="47"/>
      <c r="E11" s="47"/>
      <c r="F11" s="47"/>
      <c r="G11" s="47"/>
      <c r="H11" s="47"/>
      <c r="I11" s="48"/>
      <c r="J11" s="44"/>
      <c r="K11" s="48"/>
      <c r="L11" s="50"/>
      <c r="M11" s="5"/>
      <c r="N11" s="5"/>
      <c r="Q11" s="6"/>
      <c r="R11" s="6"/>
      <c r="S11" s="6"/>
      <c r="T11" s="6"/>
    </row>
    <row r="12" spans="1:20" ht="132.75" customHeight="1" x14ac:dyDescent="0.2">
      <c r="A12" s="21"/>
      <c r="B12" s="46"/>
      <c r="C12" s="47"/>
      <c r="D12" s="47"/>
      <c r="E12" s="47"/>
      <c r="F12" s="47"/>
      <c r="G12" s="47"/>
      <c r="H12" s="47"/>
      <c r="I12" s="48"/>
      <c r="J12" s="47"/>
      <c r="K12" s="48"/>
      <c r="L12" s="50"/>
      <c r="M12" s="5"/>
      <c r="N12" s="5"/>
      <c r="Q12" s="6"/>
      <c r="R12" s="6"/>
      <c r="S12" s="6"/>
      <c r="T12" s="6"/>
    </row>
    <row r="13" spans="1:20" ht="13.5" x14ac:dyDescent="0.2">
      <c r="A13" s="21"/>
      <c r="B13" s="25"/>
      <c r="C13" s="25"/>
      <c r="D13" s="25"/>
      <c r="E13" s="25"/>
      <c r="F13" s="25"/>
      <c r="G13" s="25"/>
      <c r="H13" s="25"/>
      <c r="I13" s="25"/>
      <c r="J13" s="25"/>
      <c r="K13" s="25"/>
      <c r="L13" s="22"/>
      <c r="M13" s="5"/>
      <c r="N13" s="5"/>
      <c r="Q13" s="6"/>
      <c r="R13" s="6"/>
      <c r="S13" s="6"/>
      <c r="T13" s="6"/>
    </row>
    <row r="14" spans="1:20" ht="85.5" customHeight="1" x14ac:dyDescent="0.2">
      <c r="A14" s="21"/>
      <c r="B14" s="25"/>
      <c r="C14" s="25"/>
      <c r="D14" s="25"/>
      <c r="E14" s="25"/>
      <c r="F14" s="25"/>
      <c r="G14" s="25"/>
      <c r="H14" s="25"/>
      <c r="I14" s="25"/>
      <c r="J14" s="25"/>
      <c r="K14" s="25"/>
      <c r="L14" s="22"/>
      <c r="M14" s="5"/>
      <c r="N14" s="5"/>
      <c r="Q14" s="6"/>
      <c r="R14" s="6"/>
      <c r="S14" s="6"/>
      <c r="T14" s="6"/>
    </row>
    <row r="15" spans="1:20" ht="120" customHeight="1" x14ac:dyDescent="0.2">
      <c r="A15" s="21"/>
      <c r="B15" s="25"/>
      <c r="C15" s="25"/>
      <c r="D15" s="25"/>
      <c r="E15" s="25"/>
      <c r="F15" s="25"/>
      <c r="G15" s="25"/>
      <c r="H15" s="25"/>
      <c r="I15" s="25"/>
      <c r="J15" s="25"/>
      <c r="K15" s="25"/>
      <c r="L15" s="22"/>
      <c r="M15" s="5"/>
      <c r="N15" s="5"/>
      <c r="Q15" s="6"/>
      <c r="R15" s="6"/>
      <c r="S15" s="6"/>
      <c r="T15" s="6"/>
    </row>
    <row r="16" spans="1:20" ht="409.6" customHeight="1" x14ac:dyDescent="0.2">
      <c r="A16" s="21"/>
      <c r="B16" s="25"/>
      <c r="C16" s="25"/>
      <c r="D16" s="25"/>
      <c r="E16" s="25"/>
      <c r="F16" s="25"/>
      <c r="G16" s="25"/>
      <c r="H16" s="25"/>
      <c r="I16" s="40"/>
      <c r="J16" s="25"/>
      <c r="K16" s="25"/>
      <c r="L16" s="24"/>
      <c r="M16" s="5"/>
      <c r="N16" s="5"/>
      <c r="Q16" s="6"/>
      <c r="R16" s="6"/>
      <c r="S16" s="6"/>
      <c r="T16" s="6"/>
    </row>
    <row r="17" spans="1:20" ht="409.6" customHeight="1" x14ac:dyDescent="0.2">
      <c r="A17" s="21"/>
      <c r="B17" s="25"/>
      <c r="C17" s="25"/>
      <c r="D17" s="25"/>
      <c r="E17" s="25"/>
      <c r="F17" s="25"/>
      <c r="G17" s="25"/>
      <c r="H17" s="25"/>
      <c r="I17" s="51"/>
      <c r="J17" s="25"/>
      <c r="K17" s="25"/>
      <c r="L17" s="24"/>
      <c r="M17" s="5"/>
      <c r="N17" s="5"/>
      <c r="Q17" s="6"/>
      <c r="R17" s="6"/>
      <c r="S17" s="6"/>
      <c r="T17" s="6"/>
    </row>
    <row r="18" spans="1:20" ht="13.5" x14ac:dyDescent="0.2">
      <c r="A18" s="21"/>
      <c r="B18" s="25"/>
      <c r="C18" s="25"/>
      <c r="D18" s="25"/>
      <c r="E18" s="25"/>
      <c r="F18" s="25"/>
      <c r="G18" s="25"/>
      <c r="H18" s="25"/>
      <c r="I18" s="51"/>
      <c r="J18" s="25"/>
      <c r="K18" s="25"/>
      <c r="L18" s="25"/>
      <c r="M18" s="5"/>
      <c r="N18" s="5"/>
      <c r="Q18" s="6"/>
      <c r="R18" s="6"/>
      <c r="S18" s="6"/>
      <c r="T18" s="6"/>
    </row>
    <row r="19" spans="1:20" ht="13.5" x14ac:dyDescent="0.2">
      <c r="A19" s="21"/>
      <c r="B19" s="25"/>
      <c r="C19" s="25"/>
      <c r="D19" s="25"/>
      <c r="E19" s="25"/>
      <c r="F19" s="25"/>
      <c r="G19" s="25"/>
      <c r="H19" s="25"/>
      <c r="I19" s="51"/>
      <c r="J19" s="25"/>
      <c r="K19" s="25"/>
      <c r="L19" s="25"/>
      <c r="M19" s="5"/>
      <c r="N19" s="5"/>
      <c r="Q19" s="6"/>
      <c r="R19" s="6"/>
      <c r="S19" s="6"/>
      <c r="T19" s="6"/>
    </row>
    <row r="20" spans="1:20" ht="13.5" x14ac:dyDescent="0.2">
      <c r="A20" s="21"/>
      <c r="B20" s="25"/>
      <c r="C20" s="25"/>
      <c r="D20" s="25"/>
      <c r="E20" s="25"/>
      <c r="F20" s="25"/>
      <c r="G20" s="25"/>
      <c r="H20" s="25"/>
      <c r="I20" s="51"/>
      <c r="J20" s="25"/>
      <c r="K20" s="25"/>
      <c r="L20" s="25"/>
      <c r="M20" s="5"/>
      <c r="N20" s="5"/>
      <c r="Q20" s="6"/>
      <c r="R20" s="6"/>
      <c r="S20" s="6"/>
      <c r="T20" s="6"/>
    </row>
    <row r="21" spans="1:20" ht="13.5" x14ac:dyDescent="0.2">
      <c r="A21" s="21"/>
      <c r="B21" s="25"/>
      <c r="C21" s="25"/>
      <c r="D21" s="25"/>
      <c r="E21" s="25"/>
      <c r="F21" s="25"/>
      <c r="G21" s="25"/>
      <c r="H21" s="25"/>
      <c r="I21" s="51"/>
      <c r="J21" s="25"/>
      <c r="K21" s="25"/>
      <c r="L21" s="25"/>
      <c r="M21" s="5"/>
      <c r="N21" s="5"/>
      <c r="Q21" s="6"/>
      <c r="R21" s="6"/>
      <c r="S21" s="6"/>
      <c r="T21" s="6"/>
    </row>
    <row r="22" spans="1:20" ht="13.5" x14ac:dyDescent="0.2">
      <c r="A22" s="21"/>
      <c r="B22" s="25"/>
      <c r="C22" s="25"/>
      <c r="D22" s="25"/>
      <c r="E22" s="25"/>
      <c r="F22" s="25"/>
      <c r="G22" s="25"/>
      <c r="H22" s="25"/>
      <c r="I22" s="51"/>
      <c r="J22" s="25"/>
      <c r="K22" s="25"/>
      <c r="L22" s="25"/>
      <c r="M22" s="5"/>
      <c r="N22" s="5"/>
      <c r="Q22" s="6"/>
      <c r="R22" s="6"/>
      <c r="S22" s="6"/>
      <c r="T22" s="6"/>
    </row>
    <row r="23" spans="1:20" ht="13.5" x14ac:dyDescent="0.2">
      <c r="A23" s="21"/>
      <c r="B23" s="25"/>
      <c r="C23" s="25"/>
      <c r="D23" s="25"/>
      <c r="E23" s="25"/>
      <c r="F23" s="25"/>
      <c r="G23" s="25"/>
      <c r="H23" s="25"/>
      <c r="I23" s="51"/>
      <c r="J23" s="25"/>
      <c r="K23" s="25"/>
      <c r="L23" s="25"/>
      <c r="M23" s="5"/>
      <c r="N23" s="5"/>
      <c r="Q23" s="6"/>
      <c r="R23" s="6"/>
      <c r="S23" s="6"/>
      <c r="T23" s="6"/>
    </row>
    <row r="24" spans="1:20" ht="13.5" x14ac:dyDescent="0.2">
      <c r="A24" s="21"/>
      <c r="B24" s="25"/>
      <c r="C24" s="25"/>
      <c r="D24" s="25"/>
      <c r="E24" s="25"/>
      <c r="F24" s="25"/>
      <c r="G24" s="25"/>
      <c r="H24" s="25"/>
      <c r="I24" s="51"/>
      <c r="J24" s="25"/>
      <c r="K24" s="25"/>
      <c r="L24" s="25"/>
      <c r="M24" s="5"/>
      <c r="N24" s="5"/>
      <c r="Q24" s="6"/>
      <c r="R24" s="6"/>
      <c r="S24" s="6"/>
      <c r="T24" s="6"/>
    </row>
    <row r="25" spans="1:20" ht="13.5" x14ac:dyDescent="0.2">
      <c r="A25" s="21"/>
      <c r="B25" s="25"/>
      <c r="C25" s="25"/>
      <c r="D25" s="25"/>
      <c r="E25" s="25"/>
      <c r="F25" s="25"/>
      <c r="G25" s="52"/>
      <c r="H25" s="25"/>
      <c r="I25" s="40"/>
      <c r="J25" s="52"/>
      <c r="K25" s="53"/>
      <c r="L25" s="24"/>
      <c r="M25" s="5"/>
      <c r="N25" s="5"/>
      <c r="Q25" s="6"/>
      <c r="R25" s="6"/>
      <c r="S25" s="6"/>
      <c r="T25" s="6"/>
    </row>
    <row r="26" spans="1:20" ht="13.5" x14ac:dyDescent="0.2">
      <c r="A26" s="21"/>
      <c r="B26" s="20"/>
      <c r="C26" s="20"/>
      <c r="D26" s="20"/>
      <c r="E26" s="20"/>
      <c r="F26" s="20"/>
      <c r="G26" s="20"/>
      <c r="H26" s="53"/>
      <c r="I26" s="20"/>
      <c r="J26" s="20"/>
      <c r="K26" s="20"/>
      <c r="L26" s="23"/>
      <c r="M26" s="5"/>
      <c r="N26" s="5"/>
      <c r="Q26" s="6"/>
      <c r="R26" s="6"/>
      <c r="S26" s="6"/>
      <c r="T26" s="6"/>
    </row>
    <row r="27" spans="1:20" ht="13.5" x14ac:dyDescent="0.2">
      <c r="A27" s="21"/>
      <c r="B27" s="20"/>
      <c r="C27" s="20"/>
      <c r="D27" s="20"/>
      <c r="E27" s="20"/>
      <c r="F27" s="20"/>
      <c r="G27" s="20"/>
      <c r="H27" s="53"/>
      <c r="I27" s="20"/>
      <c r="J27" s="20"/>
      <c r="K27" s="20"/>
      <c r="L27" s="23"/>
      <c r="M27" s="5"/>
      <c r="N27" s="5"/>
      <c r="Q27" s="6"/>
      <c r="R27" s="6"/>
      <c r="S27" s="6"/>
      <c r="T27" s="6"/>
    </row>
    <row r="28" spans="1:20" ht="13.5" x14ac:dyDescent="0.2">
      <c r="A28" s="21"/>
      <c r="B28" s="20"/>
      <c r="C28" s="20"/>
      <c r="D28" s="20"/>
      <c r="E28" s="20"/>
      <c r="F28" s="20"/>
      <c r="G28" s="20"/>
      <c r="H28" s="53"/>
      <c r="I28" s="20"/>
      <c r="J28" s="20"/>
      <c r="K28" s="20"/>
      <c r="L28" s="23"/>
      <c r="M28" s="5"/>
      <c r="N28" s="5"/>
      <c r="Q28" s="6"/>
      <c r="R28" s="6"/>
      <c r="S28" s="6"/>
      <c r="T28" s="6"/>
    </row>
    <row r="29" spans="1:20" ht="13.5" x14ac:dyDescent="0.2">
      <c r="A29" s="21"/>
      <c r="B29" s="20"/>
      <c r="C29" s="20"/>
      <c r="D29" s="20"/>
      <c r="E29" s="20"/>
      <c r="F29" s="20"/>
      <c r="G29" s="20"/>
      <c r="H29" s="53"/>
      <c r="I29" s="20"/>
      <c r="J29" s="20"/>
      <c r="K29" s="20"/>
      <c r="L29" s="23"/>
      <c r="M29" s="5"/>
      <c r="N29" s="5"/>
      <c r="Q29" s="6"/>
      <c r="R29" s="6"/>
      <c r="S29" s="6"/>
      <c r="T29" s="6"/>
    </row>
    <row r="30" spans="1:20" ht="13.5" x14ac:dyDescent="0.2">
      <c r="A30" s="21"/>
      <c r="B30" s="20"/>
      <c r="C30" s="20"/>
      <c r="D30" s="20"/>
      <c r="E30" s="20"/>
      <c r="F30" s="20"/>
      <c r="G30" s="20"/>
      <c r="H30" s="20"/>
      <c r="I30" s="20"/>
      <c r="J30" s="20"/>
      <c r="K30" s="20"/>
      <c r="L30" s="23"/>
      <c r="M30" s="5"/>
      <c r="N30" s="5"/>
      <c r="Q30" s="6"/>
      <c r="R30" s="6"/>
      <c r="S30" s="6"/>
      <c r="T30" s="6"/>
    </row>
    <row r="31" spans="1:20" ht="13.5" x14ac:dyDescent="0.2">
      <c r="A31" s="21"/>
      <c r="B31" s="20"/>
      <c r="C31" s="20"/>
      <c r="D31" s="20"/>
      <c r="E31" s="20"/>
      <c r="F31" s="20"/>
      <c r="G31" s="20"/>
      <c r="H31" s="20"/>
      <c r="I31" s="20"/>
      <c r="J31" s="20"/>
      <c r="K31" s="20"/>
      <c r="L31" s="23"/>
      <c r="M31" s="5"/>
      <c r="N31" s="5"/>
      <c r="Q31" s="6"/>
      <c r="R31" s="6"/>
      <c r="S31" s="6"/>
      <c r="T31" s="6"/>
    </row>
    <row r="32" spans="1:20" ht="13.5" x14ac:dyDescent="0.2">
      <c r="A32" s="21"/>
      <c r="B32" s="20"/>
      <c r="C32" s="20"/>
      <c r="D32" s="20"/>
      <c r="E32" s="20"/>
      <c r="F32" s="20"/>
      <c r="G32" s="20"/>
      <c r="H32" s="20"/>
      <c r="I32" s="20"/>
      <c r="J32" s="20"/>
      <c r="K32" s="20"/>
      <c r="L32" s="23"/>
      <c r="M32" s="5"/>
      <c r="N32" s="5"/>
      <c r="Q32" s="6"/>
      <c r="R32" s="6"/>
      <c r="S32" s="6"/>
      <c r="T32" s="6"/>
    </row>
    <row r="33" spans="1:20" ht="114" customHeight="1" x14ac:dyDescent="0.2">
      <c r="A33" s="21"/>
      <c r="B33" s="20"/>
      <c r="C33" s="20"/>
      <c r="D33" s="20"/>
      <c r="E33" s="20"/>
      <c r="F33" s="20"/>
      <c r="G33" s="20"/>
      <c r="H33" s="20"/>
      <c r="I33" s="20"/>
      <c r="J33" s="54"/>
      <c r="K33" s="20"/>
      <c r="L33" s="23"/>
      <c r="M33" s="5"/>
      <c r="N33" s="5"/>
      <c r="Q33" s="6"/>
      <c r="R33" s="6"/>
      <c r="S33" s="6"/>
      <c r="T33" s="6"/>
    </row>
    <row r="34" spans="1:20" ht="13.5" x14ac:dyDescent="0.2">
      <c r="A34" s="21"/>
      <c r="B34" s="20"/>
      <c r="C34" s="20"/>
      <c r="D34" s="20"/>
      <c r="E34" s="20"/>
      <c r="F34" s="20"/>
      <c r="G34" s="20"/>
      <c r="H34" s="20"/>
      <c r="I34" s="20"/>
      <c r="J34" s="54"/>
      <c r="K34" s="20"/>
      <c r="L34" s="23"/>
      <c r="M34" s="5"/>
      <c r="N34" s="5"/>
      <c r="Q34" s="6"/>
      <c r="R34" s="6"/>
      <c r="S34" s="6"/>
      <c r="T34" s="6"/>
    </row>
    <row r="35" spans="1:20" ht="13.5" x14ac:dyDescent="0.2">
      <c r="A35" s="21"/>
      <c r="B35" s="25"/>
      <c r="C35" s="25"/>
      <c r="D35" s="25"/>
      <c r="E35" s="25"/>
      <c r="F35" s="25"/>
      <c r="G35" s="25"/>
      <c r="H35" s="25"/>
      <c r="I35" s="42"/>
      <c r="J35" s="52"/>
      <c r="K35" s="20"/>
      <c r="L35" s="23"/>
      <c r="M35" s="5"/>
      <c r="N35" s="5"/>
      <c r="Q35" s="6"/>
      <c r="R35" s="6"/>
      <c r="S35" s="6"/>
      <c r="T35" s="6"/>
    </row>
    <row r="36" spans="1:20" ht="367.5" customHeight="1" x14ac:dyDescent="0.2">
      <c r="A36" s="21"/>
      <c r="B36" s="55"/>
      <c r="C36" s="55"/>
      <c r="D36" s="55"/>
      <c r="E36" s="55"/>
      <c r="F36" s="55"/>
      <c r="G36" s="55"/>
      <c r="H36" s="55"/>
      <c r="I36" s="56"/>
      <c r="J36" s="55"/>
      <c r="K36" s="56"/>
      <c r="L36" s="23"/>
      <c r="M36" s="5"/>
      <c r="N36" s="5"/>
      <c r="Q36" s="6"/>
      <c r="R36" s="6"/>
      <c r="S36" s="6"/>
      <c r="T36" s="6"/>
    </row>
    <row r="37" spans="1:20" ht="160.5" customHeight="1" x14ac:dyDescent="0.2">
      <c r="A37" s="21"/>
      <c r="B37" s="55"/>
      <c r="C37" s="55"/>
      <c r="D37" s="55"/>
      <c r="E37" s="55"/>
      <c r="F37" s="55"/>
      <c r="G37" s="55"/>
      <c r="H37" s="55"/>
      <c r="I37" s="56"/>
      <c r="J37" s="55"/>
      <c r="K37" s="56"/>
      <c r="L37" s="23"/>
      <c r="M37" s="5"/>
      <c r="N37" s="5"/>
      <c r="Q37" s="6"/>
      <c r="R37" s="6"/>
      <c r="S37" s="6"/>
      <c r="T37" s="6"/>
    </row>
    <row r="38" spans="1:20" ht="285" customHeight="1" x14ac:dyDescent="0.2">
      <c r="A38" s="21"/>
      <c r="B38" s="55"/>
      <c r="C38" s="55"/>
      <c r="D38" s="55"/>
      <c r="E38" s="55"/>
      <c r="F38" s="55"/>
      <c r="G38" s="55"/>
      <c r="H38" s="55"/>
      <c r="I38" s="56"/>
      <c r="J38" s="55"/>
      <c r="K38" s="56"/>
      <c r="L38" s="23"/>
      <c r="M38" s="5"/>
      <c r="N38" s="5"/>
      <c r="Q38" s="6"/>
      <c r="R38" s="6"/>
      <c r="S38" s="6"/>
      <c r="T38" s="6"/>
    </row>
    <row r="39" spans="1:20" ht="336.75" customHeight="1" x14ac:dyDescent="0.2">
      <c r="A39" s="21"/>
      <c r="B39" s="55"/>
      <c r="C39" s="55"/>
      <c r="D39" s="55"/>
      <c r="E39" s="55"/>
      <c r="F39" s="55"/>
      <c r="G39" s="55"/>
      <c r="H39" s="55"/>
      <c r="I39" s="56"/>
      <c r="J39" s="55"/>
      <c r="K39" s="56"/>
      <c r="L39" s="23"/>
      <c r="M39" s="5"/>
      <c r="N39" s="5"/>
      <c r="Q39" s="6"/>
      <c r="R39" s="6"/>
      <c r="S39" s="6"/>
      <c r="T39" s="6"/>
    </row>
    <row r="40" spans="1:20" ht="13.5" x14ac:dyDescent="0.2">
      <c r="A40" s="21"/>
      <c r="B40" s="21"/>
      <c r="C40" s="44"/>
      <c r="D40" s="44"/>
      <c r="E40" s="44"/>
      <c r="F40" s="45"/>
      <c r="G40" s="44"/>
      <c r="H40" s="45"/>
      <c r="I40" s="45"/>
      <c r="J40" s="44"/>
      <c r="K40" s="45"/>
      <c r="L40" s="23"/>
      <c r="M40" s="5"/>
      <c r="N40" s="5"/>
      <c r="Q40" s="6"/>
      <c r="R40" s="6"/>
      <c r="S40" s="6"/>
      <c r="T40" s="6"/>
    </row>
    <row r="41" spans="1:20" ht="13.5" x14ac:dyDescent="0.2">
      <c r="A41" s="21"/>
      <c r="B41" s="21"/>
      <c r="C41" s="44"/>
      <c r="D41" s="44"/>
      <c r="E41" s="44"/>
      <c r="F41" s="45"/>
      <c r="G41" s="44"/>
      <c r="H41" s="45"/>
      <c r="I41" s="45"/>
      <c r="J41" s="44"/>
      <c r="K41" s="45"/>
      <c r="L41" s="23"/>
      <c r="M41" s="5"/>
      <c r="N41" s="5"/>
      <c r="Q41" s="6"/>
      <c r="R41" s="6"/>
      <c r="S41" s="6"/>
      <c r="T41" s="6"/>
    </row>
    <row r="42" spans="1:20" ht="13.5" x14ac:dyDescent="0.2">
      <c r="A42" s="21"/>
      <c r="B42" s="21"/>
      <c r="C42" s="44"/>
      <c r="D42" s="44"/>
      <c r="E42" s="44"/>
      <c r="F42" s="45"/>
      <c r="G42" s="44"/>
      <c r="H42" s="45"/>
      <c r="I42" s="45"/>
      <c r="J42" s="44"/>
      <c r="K42" s="45"/>
      <c r="L42" s="23"/>
      <c r="M42" s="5"/>
      <c r="N42" s="5"/>
      <c r="Q42" s="6"/>
      <c r="R42" s="6"/>
      <c r="S42" s="6"/>
      <c r="T42" s="6"/>
    </row>
    <row r="43" spans="1:20" ht="13.5" x14ac:dyDescent="0.2">
      <c r="A43" s="21"/>
      <c r="B43" s="21"/>
      <c r="C43" s="44"/>
      <c r="D43" s="44"/>
      <c r="E43" s="44"/>
      <c r="F43" s="45"/>
      <c r="G43" s="44"/>
      <c r="H43" s="45"/>
      <c r="I43" s="45"/>
      <c r="J43" s="44"/>
      <c r="K43" s="45"/>
      <c r="L43" s="23"/>
      <c r="M43" s="5"/>
      <c r="N43" s="5"/>
      <c r="Q43" s="6"/>
      <c r="R43" s="6"/>
      <c r="S43" s="6"/>
      <c r="T43" s="6"/>
    </row>
    <row r="44" spans="1:20" ht="13.5" x14ac:dyDescent="0.2">
      <c r="A44" s="21"/>
      <c r="B44" s="21"/>
      <c r="C44" s="44"/>
      <c r="D44" s="44"/>
      <c r="E44" s="44"/>
      <c r="F44" s="45"/>
      <c r="G44" s="44"/>
      <c r="H44" s="45"/>
      <c r="I44" s="45"/>
      <c r="J44" s="44"/>
      <c r="K44" s="45"/>
      <c r="L44" s="23"/>
      <c r="M44" s="5"/>
      <c r="N44" s="5"/>
      <c r="Q44" s="6"/>
      <c r="R44" s="6"/>
      <c r="S44" s="6"/>
      <c r="T44" s="6"/>
    </row>
    <row r="45" spans="1:20" ht="13.5" x14ac:dyDescent="0.2">
      <c r="A45" s="21"/>
      <c r="B45" s="21"/>
      <c r="C45" s="44"/>
      <c r="D45" s="44"/>
      <c r="E45" s="44"/>
      <c r="F45" s="45"/>
      <c r="G45" s="44"/>
      <c r="H45" s="45"/>
      <c r="I45" s="45"/>
      <c r="J45" s="44"/>
      <c r="K45" s="45"/>
      <c r="L45" s="23"/>
      <c r="M45" s="5"/>
      <c r="N45" s="5"/>
      <c r="Q45" s="6"/>
      <c r="R45" s="6"/>
      <c r="S45" s="6"/>
      <c r="T45" s="6"/>
    </row>
    <row r="46" spans="1:20" ht="13.5" x14ac:dyDescent="0.2">
      <c r="A46" s="21"/>
      <c r="B46" s="21"/>
      <c r="C46" s="44"/>
      <c r="D46" s="44"/>
      <c r="E46" s="44"/>
      <c r="F46" s="45"/>
      <c r="G46" s="44"/>
      <c r="H46" s="45"/>
      <c r="I46" s="45"/>
      <c r="J46" s="44"/>
      <c r="K46" s="45"/>
      <c r="L46" s="23"/>
      <c r="M46" s="5"/>
      <c r="N46" s="5"/>
      <c r="Q46" s="6"/>
      <c r="R46" s="6"/>
      <c r="S46" s="6"/>
      <c r="T46" s="6"/>
    </row>
    <row r="47" spans="1:20" ht="13.5" x14ac:dyDescent="0.2">
      <c r="A47" s="21"/>
      <c r="B47" s="21"/>
      <c r="C47" s="44"/>
      <c r="D47" s="44"/>
      <c r="E47" s="44"/>
      <c r="F47" s="45"/>
      <c r="G47" s="44"/>
      <c r="H47" s="45"/>
      <c r="I47" s="45"/>
      <c r="J47" s="44"/>
      <c r="K47" s="45"/>
      <c r="L47" s="23"/>
      <c r="M47" s="5"/>
      <c r="N47" s="5"/>
      <c r="Q47" s="6"/>
      <c r="R47" s="6"/>
      <c r="S47" s="6"/>
      <c r="T47" s="6"/>
    </row>
    <row r="48" spans="1:20" ht="13.5" x14ac:dyDescent="0.2">
      <c r="A48" s="21"/>
      <c r="B48" s="21"/>
      <c r="C48" s="44"/>
      <c r="D48" s="44"/>
      <c r="E48" s="44"/>
      <c r="F48" s="45"/>
      <c r="G48" s="44"/>
      <c r="H48" s="45"/>
      <c r="I48" s="45"/>
      <c r="J48" s="44"/>
      <c r="K48" s="45"/>
      <c r="L48" s="23"/>
      <c r="M48" s="5"/>
      <c r="N48" s="5"/>
      <c r="Q48" s="6"/>
      <c r="R48" s="6"/>
      <c r="S48" s="6"/>
      <c r="T48" s="6"/>
    </row>
    <row r="49" spans="1:20" ht="13.5" x14ac:dyDescent="0.2">
      <c r="A49" s="21"/>
      <c r="B49" s="21"/>
      <c r="C49" s="44"/>
      <c r="D49" s="44"/>
      <c r="E49" s="44"/>
      <c r="F49" s="45"/>
      <c r="G49" s="44"/>
      <c r="H49" s="45"/>
      <c r="I49" s="45"/>
      <c r="J49" s="44"/>
      <c r="K49" s="45"/>
      <c r="L49" s="23"/>
      <c r="M49" s="5"/>
      <c r="N49" s="5"/>
      <c r="Q49" s="6"/>
      <c r="R49" s="6"/>
      <c r="S49" s="6"/>
      <c r="T49" s="6"/>
    </row>
    <row r="50" spans="1:20" ht="13.5" x14ac:dyDescent="0.2">
      <c r="A50" s="21"/>
      <c r="B50" s="21"/>
      <c r="C50" s="44"/>
      <c r="D50" s="44"/>
      <c r="E50" s="44"/>
      <c r="F50" s="45"/>
      <c r="G50" s="44"/>
      <c r="H50" s="45"/>
      <c r="I50" s="45"/>
      <c r="J50" s="44"/>
      <c r="K50" s="45"/>
      <c r="L50" s="23"/>
      <c r="M50" s="5"/>
      <c r="N50" s="5"/>
      <c r="Q50" s="6"/>
      <c r="R50" s="6"/>
      <c r="S50" s="6"/>
      <c r="T50" s="6"/>
    </row>
    <row r="51" spans="1:20" ht="13.5" x14ac:dyDescent="0.2">
      <c r="A51" s="21"/>
      <c r="B51" s="21"/>
      <c r="C51" s="44"/>
      <c r="D51" s="44"/>
      <c r="E51" s="44"/>
      <c r="F51" s="45"/>
      <c r="G51" s="44"/>
      <c r="H51" s="45"/>
      <c r="I51" s="45"/>
      <c r="J51" s="44"/>
      <c r="K51" s="45"/>
      <c r="L51" s="23"/>
      <c r="M51" s="5"/>
      <c r="N51" s="5"/>
      <c r="Q51" s="6"/>
      <c r="R51" s="6"/>
      <c r="S51" s="6"/>
      <c r="T51" s="6"/>
    </row>
    <row r="52" spans="1:20" ht="13.5" x14ac:dyDescent="0.2">
      <c r="A52" s="21"/>
      <c r="B52" s="21"/>
      <c r="C52" s="44"/>
      <c r="D52" s="44"/>
      <c r="E52" s="44"/>
      <c r="F52" s="45"/>
      <c r="G52" s="44"/>
      <c r="H52" s="45"/>
      <c r="I52" s="45"/>
      <c r="J52" s="44"/>
      <c r="K52" s="45"/>
      <c r="L52" s="23"/>
      <c r="M52" s="5"/>
      <c r="N52" s="5"/>
      <c r="Q52" s="6"/>
      <c r="R52" s="6"/>
      <c r="S52" s="6"/>
      <c r="T52" s="6"/>
    </row>
    <row r="53" spans="1:20" ht="13.5" x14ac:dyDescent="0.2">
      <c r="A53" s="21"/>
      <c r="B53" s="21"/>
      <c r="C53" s="44"/>
      <c r="D53" s="44"/>
      <c r="E53" s="44"/>
      <c r="F53" s="45"/>
      <c r="G53" s="44"/>
      <c r="H53" s="45"/>
      <c r="I53" s="45"/>
      <c r="J53" s="44"/>
      <c r="K53" s="45"/>
      <c r="L53" s="23"/>
      <c r="M53" s="5"/>
      <c r="N53" s="5"/>
      <c r="Q53" s="6"/>
      <c r="R53" s="6"/>
      <c r="S53" s="6"/>
      <c r="T53" s="6"/>
    </row>
    <row r="54" spans="1:20" ht="13.5" x14ac:dyDescent="0.2">
      <c r="A54" s="21"/>
      <c r="B54" s="21"/>
      <c r="C54" s="44"/>
      <c r="D54" s="44"/>
      <c r="E54" s="44"/>
      <c r="F54" s="45"/>
      <c r="G54" s="44"/>
      <c r="H54" s="45"/>
      <c r="I54" s="45"/>
      <c r="J54" s="44"/>
      <c r="K54" s="45"/>
      <c r="L54" s="23"/>
      <c r="M54" s="5"/>
      <c r="N54" s="5"/>
      <c r="Q54" s="6"/>
      <c r="R54" s="6"/>
      <c r="S54" s="6"/>
      <c r="T54" s="6"/>
    </row>
    <row r="55" spans="1:20" ht="13.5" x14ac:dyDescent="0.2">
      <c r="A55" s="21"/>
      <c r="B55" s="21"/>
      <c r="C55" s="44"/>
      <c r="D55" s="44"/>
      <c r="E55" s="44"/>
      <c r="F55" s="45"/>
      <c r="G55" s="44"/>
      <c r="H55" s="45"/>
      <c r="I55" s="45"/>
      <c r="J55" s="44"/>
      <c r="K55" s="45"/>
      <c r="L55" s="23"/>
      <c r="M55" s="5"/>
      <c r="N55" s="5"/>
      <c r="Q55" s="6"/>
      <c r="R55" s="6"/>
      <c r="S55" s="6"/>
      <c r="T55" s="6"/>
    </row>
    <row r="56" spans="1:20" ht="13.5" x14ac:dyDescent="0.2">
      <c r="A56" s="21"/>
      <c r="B56" s="21"/>
      <c r="C56" s="44"/>
      <c r="D56" s="44"/>
      <c r="E56" s="44"/>
      <c r="F56" s="45"/>
      <c r="G56" s="44"/>
      <c r="H56" s="45"/>
      <c r="I56" s="45"/>
      <c r="J56" s="44"/>
      <c r="K56" s="45"/>
      <c r="L56" s="23"/>
      <c r="M56" s="5"/>
      <c r="N56" s="5"/>
      <c r="Q56" s="6"/>
      <c r="R56" s="6"/>
      <c r="S56" s="6"/>
      <c r="T56" s="6"/>
    </row>
    <row r="57" spans="1:20" ht="13.5" x14ac:dyDescent="0.2">
      <c r="A57" s="21"/>
      <c r="B57" s="21"/>
      <c r="C57" s="44"/>
      <c r="D57" s="44"/>
      <c r="E57" s="44"/>
      <c r="F57" s="45"/>
      <c r="G57" s="44"/>
      <c r="H57" s="45"/>
      <c r="I57" s="45"/>
      <c r="J57" s="44"/>
      <c r="K57" s="45"/>
      <c r="L57" s="23"/>
      <c r="M57" s="5"/>
      <c r="N57" s="5"/>
      <c r="Q57" s="6"/>
      <c r="R57" s="6"/>
      <c r="S57" s="6"/>
      <c r="T57" s="6"/>
    </row>
    <row r="58" spans="1:20" ht="13.5" x14ac:dyDescent="0.2">
      <c r="A58" s="21"/>
      <c r="B58" s="21"/>
      <c r="C58" s="44"/>
      <c r="D58" s="44"/>
      <c r="E58" s="44"/>
      <c r="F58" s="45"/>
      <c r="G58" s="44"/>
      <c r="H58" s="45"/>
      <c r="I58" s="45"/>
      <c r="J58" s="44"/>
      <c r="K58" s="45"/>
      <c r="L58" s="23"/>
      <c r="M58" s="5"/>
      <c r="N58" s="5"/>
      <c r="Q58" s="6"/>
      <c r="R58" s="6"/>
      <c r="S58" s="6"/>
      <c r="T58" s="6"/>
    </row>
    <row r="59" spans="1:20" ht="13.5" x14ac:dyDescent="0.2">
      <c r="A59" s="21"/>
      <c r="B59" s="21"/>
      <c r="C59" s="44"/>
      <c r="D59" s="44"/>
      <c r="E59" s="44"/>
      <c r="F59" s="45"/>
      <c r="G59" s="44"/>
      <c r="H59" s="45"/>
      <c r="I59" s="45"/>
      <c r="J59" s="44"/>
      <c r="K59" s="45"/>
      <c r="L59" s="23"/>
      <c r="M59" s="5"/>
      <c r="N59" s="5"/>
      <c r="Q59" s="6"/>
      <c r="R59" s="6"/>
      <c r="S59" s="6"/>
      <c r="T59" s="6"/>
    </row>
    <row r="60" spans="1:20" ht="13.5" x14ac:dyDescent="0.2">
      <c r="A60" s="21"/>
      <c r="B60" s="21"/>
      <c r="C60" s="44"/>
      <c r="D60" s="44"/>
      <c r="E60" s="44"/>
      <c r="F60" s="45"/>
      <c r="G60" s="44"/>
      <c r="H60" s="45"/>
      <c r="I60" s="45"/>
      <c r="J60" s="44"/>
      <c r="K60" s="45"/>
      <c r="L60" s="23"/>
      <c r="M60" s="5"/>
      <c r="N60" s="5"/>
      <c r="Q60" s="6"/>
      <c r="R60" s="6"/>
      <c r="S60" s="6"/>
      <c r="T60" s="6"/>
    </row>
    <row r="61" spans="1:20" ht="13.5" x14ac:dyDescent="0.2">
      <c r="A61" s="21"/>
      <c r="B61" s="21"/>
      <c r="C61" s="44"/>
      <c r="D61" s="44"/>
      <c r="E61" s="44"/>
      <c r="F61" s="45"/>
      <c r="G61" s="44"/>
      <c r="H61" s="45"/>
      <c r="I61" s="45"/>
      <c r="J61" s="44"/>
      <c r="K61" s="45"/>
      <c r="L61" s="23"/>
      <c r="M61" s="5"/>
      <c r="N61" s="5"/>
      <c r="Q61" s="6"/>
      <c r="R61" s="6"/>
      <c r="S61" s="6"/>
      <c r="T61" s="6"/>
    </row>
    <row r="62" spans="1:20" ht="13.5" x14ac:dyDescent="0.2">
      <c r="A62" s="21"/>
      <c r="B62" s="21"/>
      <c r="C62" s="44"/>
      <c r="D62" s="44"/>
      <c r="E62" s="44"/>
      <c r="F62" s="45"/>
      <c r="G62" s="44"/>
      <c r="H62" s="45"/>
      <c r="I62" s="45"/>
      <c r="J62" s="44"/>
      <c r="K62" s="45"/>
      <c r="L62" s="23"/>
      <c r="M62" s="5"/>
      <c r="N62" s="5"/>
      <c r="Q62" s="6"/>
      <c r="R62" s="6"/>
      <c r="S62" s="6"/>
      <c r="T62" s="6"/>
    </row>
    <row r="63" spans="1:20" ht="13.5" x14ac:dyDescent="0.2">
      <c r="A63" s="21"/>
      <c r="B63" s="21"/>
      <c r="C63" s="44"/>
      <c r="D63" s="44"/>
      <c r="E63" s="44"/>
      <c r="F63" s="45"/>
      <c r="G63" s="44"/>
      <c r="H63" s="45"/>
      <c r="I63" s="45"/>
      <c r="J63" s="44"/>
      <c r="K63" s="45"/>
      <c r="L63" s="23"/>
      <c r="M63" s="5"/>
      <c r="N63" s="5"/>
      <c r="Q63" s="6"/>
      <c r="R63" s="6"/>
      <c r="S63" s="6"/>
      <c r="T63" s="6"/>
    </row>
    <row r="64" spans="1:20" ht="13.5" x14ac:dyDescent="0.2">
      <c r="A64" s="21"/>
      <c r="B64" s="21"/>
      <c r="C64" s="44"/>
      <c r="D64" s="44"/>
      <c r="E64" s="44"/>
      <c r="F64" s="45"/>
      <c r="G64" s="44"/>
      <c r="H64" s="45"/>
      <c r="I64" s="45"/>
      <c r="J64" s="44"/>
      <c r="K64" s="45"/>
      <c r="L64" s="23"/>
      <c r="M64" s="5"/>
      <c r="N64" s="5"/>
      <c r="Q64" s="6"/>
      <c r="R64" s="6"/>
      <c r="S64" s="6"/>
      <c r="T64" s="6"/>
    </row>
    <row r="65" spans="1:20" ht="13.5" x14ac:dyDescent="0.2">
      <c r="A65" s="21"/>
      <c r="B65" s="21"/>
      <c r="C65" s="44"/>
      <c r="D65" s="44"/>
      <c r="E65" s="44"/>
      <c r="F65" s="45"/>
      <c r="G65" s="44"/>
      <c r="H65" s="45"/>
      <c r="I65" s="45"/>
      <c r="J65" s="44"/>
      <c r="K65" s="45"/>
      <c r="L65" s="23"/>
      <c r="M65" s="5"/>
      <c r="N65" s="5"/>
      <c r="Q65" s="6"/>
      <c r="R65" s="6"/>
      <c r="S65" s="6"/>
      <c r="T65" s="6"/>
    </row>
    <row r="66" spans="1:20" ht="13.5" x14ac:dyDescent="0.2">
      <c r="A66" s="21"/>
      <c r="B66" s="21"/>
      <c r="C66" s="44"/>
      <c r="D66" s="44"/>
      <c r="E66" s="44"/>
      <c r="F66" s="45"/>
      <c r="G66" s="44"/>
      <c r="H66" s="45"/>
      <c r="I66" s="45"/>
      <c r="J66" s="44"/>
      <c r="K66" s="45"/>
      <c r="L66" s="23"/>
      <c r="M66" s="5"/>
      <c r="N66" s="5"/>
      <c r="Q66" s="6"/>
      <c r="R66" s="6"/>
      <c r="S66" s="6"/>
      <c r="T66" s="6"/>
    </row>
    <row r="67" spans="1:20" ht="13.5" x14ac:dyDescent="0.2">
      <c r="A67" s="21"/>
      <c r="B67" s="21"/>
      <c r="C67" s="44"/>
      <c r="D67" s="44"/>
      <c r="E67" s="44"/>
      <c r="F67" s="45"/>
      <c r="G67" s="44"/>
      <c r="H67" s="45"/>
      <c r="I67" s="45"/>
      <c r="J67" s="44"/>
      <c r="K67" s="45"/>
      <c r="L67" s="23"/>
      <c r="M67" s="5"/>
      <c r="N67" s="5"/>
      <c r="Q67" s="6"/>
      <c r="R67" s="6"/>
      <c r="S67" s="6"/>
      <c r="T67" s="6"/>
    </row>
    <row r="68" spans="1:20" ht="13.5" x14ac:dyDescent="0.2">
      <c r="A68" s="21"/>
      <c r="B68" s="21"/>
      <c r="C68" s="44"/>
      <c r="D68" s="44"/>
      <c r="E68" s="44"/>
      <c r="F68" s="45"/>
      <c r="G68" s="44"/>
      <c r="H68" s="45"/>
      <c r="I68" s="45"/>
      <c r="J68" s="44"/>
      <c r="K68" s="45"/>
      <c r="L68" s="23"/>
      <c r="M68" s="5"/>
      <c r="N68" s="5"/>
      <c r="Q68" s="6"/>
      <c r="R68" s="6"/>
      <c r="S68" s="6"/>
      <c r="T68" s="6"/>
    </row>
    <row r="69" spans="1:20" ht="13.5" x14ac:dyDescent="0.2">
      <c r="A69" s="21"/>
      <c r="B69" s="21"/>
      <c r="C69" s="44"/>
      <c r="D69" s="44"/>
      <c r="E69" s="44"/>
      <c r="F69" s="45"/>
      <c r="G69" s="44"/>
      <c r="H69" s="45"/>
      <c r="I69" s="45"/>
      <c r="J69" s="44"/>
      <c r="K69" s="45"/>
      <c r="L69" s="23"/>
      <c r="M69" s="5"/>
      <c r="N69" s="5"/>
      <c r="Q69" s="6"/>
      <c r="R69" s="6"/>
      <c r="S69" s="6"/>
      <c r="T69" s="6"/>
    </row>
    <row r="70" spans="1:20" ht="13.5" x14ac:dyDescent="0.2">
      <c r="A70" s="21"/>
      <c r="B70" s="21"/>
      <c r="C70" s="44"/>
      <c r="D70" s="44"/>
      <c r="E70" s="44"/>
      <c r="F70" s="45"/>
      <c r="G70" s="44"/>
      <c r="H70" s="45"/>
      <c r="I70" s="45"/>
      <c r="J70" s="44"/>
      <c r="K70" s="45"/>
      <c r="L70" s="23"/>
      <c r="M70" s="5"/>
      <c r="N70" s="5"/>
      <c r="Q70" s="6"/>
      <c r="R70" s="6"/>
      <c r="S70" s="6"/>
      <c r="T70" s="6"/>
    </row>
    <row r="71" spans="1:20" ht="13.5" x14ac:dyDescent="0.2">
      <c r="A71" s="21"/>
      <c r="B71" s="21"/>
      <c r="C71" s="44"/>
      <c r="D71" s="44"/>
      <c r="E71" s="44"/>
      <c r="F71" s="45"/>
      <c r="G71" s="44"/>
      <c r="H71" s="45"/>
      <c r="I71" s="45"/>
      <c r="J71" s="44"/>
      <c r="K71" s="45"/>
      <c r="L71" s="23"/>
      <c r="M71" s="5"/>
      <c r="N71" s="5"/>
      <c r="Q71" s="6"/>
      <c r="R71" s="6"/>
      <c r="S71" s="6"/>
      <c r="T71" s="6"/>
    </row>
    <row r="72" spans="1:20" ht="13.5" x14ac:dyDescent="0.2">
      <c r="A72" s="21"/>
      <c r="B72" s="21"/>
      <c r="C72" s="44"/>
      <c r="D72" s="44"/>
      <c r="E72" s="44"/>
      <c r="F72" s="45"/>
      <c r="G72" s="44"/>
      <c r="H72" s="45"/>
      <c r="I72" s="45"/>
      <c r="J72" s="44"/>
      <c r="K72" s="45"/>
      <c r="L72" s="23"/>
      <c r="M72" s="5"/>
      <c r="N72" s="5"/>
      <c r="Q72" s="6"/>
      <c r="R72" s="6"/>
      <c r="S72" s="6"/>
      <c r="T72" s="6"/>
    </row>
    <row r="73" spans="1:20" ht="13.5" x14ac:dyDescent="0.2">
      <c r="A73" s="21"/>
      <c r="B73" s="21"/>
      <c r="C73" s="44"/>
      <c r="D73" s="44"/>
      <c r="E73" s="44"/>
      <c r="F73" s="45"/>
      <c r="G73" s="44"/>
      <c r="H73" s="45"/>
      <c r="I73" s="45"/>
      <c r="J73" s="44"/>
      <c r="K73" s="45"/>
      <c r="L73" s="23"/>
      <c r="M73" s="5"/>
      <c r="N73" s="5"/>
      <c r="Q73" s="6"/>
      <c r="R73" s="6"/>
      <c r="S73" s="6"/>
      <c r="T73" s="6"/>
    </row>
    <row r="74" spans="1:20" ht="13.5" x14ac:dyDescent="0.2">
      <c r="A74" s="21"/>
      <c r="B74" s="21"/>
      <c r="C74" s="44"/>
      <c r="D74" s="44"/>
      <c r="E74" s="44"/>
      <c r="F74" s="45"/>
      <c r="G74" s="44"/>
      <c r="H74" s="45"/>
      <c r="I74" s="45"/>
      <c r="J74" s="44"/>
      <c r="K74" s="45"/>
      <c r="L74" s="23"/>
      <c r="M74" s="5"/>
      <c r="N74" s="5"/>
      <c r="Q74" s="6"/>
      <c r="R74" s="6"/>
      <c r="S74" s="6"/>
      <c r="T74" s="6"/>
    </row>
    <row r="75" spans="1:20" ht="13.5" x14ac:dyDescent="0.2">
      <c r="A75" s="21"/>
      <c r="B75" s="21"/>
      <c r="C75" s="44"/>
      <c r="D75" s="44"/>
      <c r="E75" s="44"/>
      <c r="F75" s="45"/>
      <c r="G75" s="44"/>
      <c r="H75" s="45"/>
      <c r="I75" s="45"/>
      <c r="J75" s="44"/>
      <c r="K75" s="45"/>
      <c r="L75" s="23"/>
      <c r="M75" s="5"/>
      <c r="N75" s="5"/>
      <c r="Q75" s="6"/>
      <c r="R75" s="6"/>
      <c r="S75" s="6"/>
      <c r="T75" s="6"/>
    </row>
    <row r="76" spans="1:20" ht="13.5" x14ac:dyDescent="0.2">
      <c r="A76" s="21"/>
      <c r="B76" s="21"/>
      <c r="C76" s="44"/>
      <c r="D76" s="44"/>
      <c r="E76" s="44"/>
      <c r="F76" s="45"/>
      <c r="G76" s="44"/>
      <c r="H76" s="45"/>
      <c r="I76" s="45"/>
      <c r="J76" s="44"/>
      <c r="K76" s="45"/>
      <c r="L76" s="23"/>
      <c r="M76" s="5"/>
      <c r="N76" s="5"/>
      <c r="Q76" s="6"/>
      <c r="R76" s="6"/>
      <c r="S76" s="6"/>
      <c r="T76" s="6"/>
    </row>
    <row r="77" spans="1:20" ht="13.5" x14ac:dyDescent="0.2">
      <c r="A77" s="21"/>
      <c r="B77" s="21"/>
      <c r="C77" s="44"/>
      <c r="D77" s="44"/>
      <c r="E77" s="44"/>
      <c r="F77" s="45"/>
      <c r="G77" s="44"/>
      <c r="H77" s="45"/>
      <c r="I77" s="45"/>
      <c r="J77" s="44"/>
      <c r="K77" s="45"/>
      <c r="L77" s="23"/>
      <c r="M77" s="5"/>
      <c r="N77" s="5"/>
      <c r="Q77" s="6"/>
      <c r="R77" s="6"/>
      <c r="S77" s="6"/>
      <c r="T77" s="6"/>
    </row>
    <row r="78" spans="1:20" ht="13.5" x14ac:dyDescent="0.2">
      <c r="A78" s="21"/>
      <c r="B78" s="21"/>
      <c r="C78" s="44"/>
      <c r="D78" s="44"/>
      <c r="E78" s="44"/>
      <c r="F78" s="45"/>
      <c r="G78" s="44"/>
      <c r="H78" s="45"/>
      <c r="I78" s="45"/>
      <c r="J78" s="44"/>
      <c r="K78" s="45"/>
      <c r="L78" s="23"/>
      <c r="M78" s="5"/>
      <c r="N78" s="5"/>
      <c r="Q78" s="6"/>
      <c r="R78" s="6"/>
      <c r="S78" s="6"/>
      <c r="T78" s="6"/>
    </row>
    <row r="79" spans="1:20" ht="13.5" x14ac:dyDescent="0.2">
      <c r="A79" s="21"/>
      <c r="B79" s="21"/>
      <c r="C79" s="44"/>
      <c r="D79" s="44"/>
      <c r="E79" s="44"/>
      <c r="F79" s="45"/>
      <c r="G79" s="44"/>
      <c r="H79" s="45"/>
      <c r="I79" s="45"/>
      <c r="J79" s="44"/>
      <c r="K79" s="45"/>
      <c r="L79" s="23"/>
      <c r="M79" s="5"/>
      <c r="N79" s="5"/>
      <c r="Q79" s="6"/>
      <c r="R79" s="6"/>
      <c r="S79" s="6"/>
      <c r="T79" s="6"/>
    </row>
    <row r="80" spans="1:20" ht="13.5" x14ac:dyDescent="0.2">
      <c r="A80" s="21"/>
      <c r="B80" s="21"/>
      <c r="C80" s="44"/>
      <c r="D80" s="44"/>
      <c r="E80" s="44"/>
      <c r="F80" s="45"/>
      <c r="G80" s="44"/>
      <c r="H80" s="45"/>
      <c r="I80" s="45"/>
      <c r="J80" s="44"/>
      <c r="K80" s="45"/>
      <c r="L80" s="23"/>
      <c r="M80" s="5"/>
      <c r="N80" s="5"/>
      <c r="Q80" s="6"/>
      <c r="R80" s="6"/>
      <c r="S80" s="6"/>
      <c r="T80" s="6"/>
    </row>
    <row r="81" spans="1:20" ht="13.5" x14ac:dyDescent="0.2">
      <c r="A81" s="21"/>
      <c r="B81" s="21"/>
      <c r="C81" s="44"/>
      <c r="D81" s="44"/>
      <c r="E81" s="44"/>
      <c r="F81" s="45"/>
      <c r="G81" s="44"/>
      <c r="H81" s="45"/>
      <c r="I81" s="45"/>
      <c r="J81" s="44"/>
      <c r="K81" s="45"/>
      <c r="L81" s="23"/>
      <c r="M81" s="5"/>
      <c r="N81" s="5"/>
      <c r="Q81" s="6"/>
      <c r="R81" s="6"/>
      <c r="S81" s="6"/>
      <c r="T81" s="6"/>
    </row>
    <row r="82" spans="1:20" ht="13.5" x14ac:dyDescent="0.2">
      <c r="A82" s="21"/>
      <c r="B82" s="21"/>
      <c r="C82" s="44"/>
      <c r="D82" s="44"/>
      <c r="E82" s="44"/>
      <c r="F82" s="45"/>
      <c r="G82" s="44"/>
      <c r="H82" s="45"/>
      <c r="I82" s="45"/>
      <c r="J82" s="44"/>
      <c r="K82" s="45"/>
      <c r="L82" s="23"/>
      <c r="M82" s="5"/>
      <c r="N82" s="5"/>
      <c r="Q82" s="6"/>
      <c r="R82" s="6"/>
      <c r="S82" s="6"/>
      <c r="T82" s="6"/>
    </row>
    <row r="83" spans="1:20" ht="13.5" x14ac:dyDescent="0.2">
      <c r="A83" s="21"/>
      <c r="B83" s="21"/>
      <c r="C83" s="44"/>
      <c r="D83" s="44"/>
      <c r="E83" s="44"/>
      <c r="F83" s="45"/>
      <c r="G83" s="44"/>
      <c r="H83" s="45"/>
      <c r="I83" s="45"/>
      <c r="J83" s="44"/>
      <c r="K83" s="45"/>
      <c r="L83" s="23"/>
      <c r="M83" s="5"/>
      <c r="N83" s="5"/>
      <c r="Q83" s="6"/>
      <c r="R83" s="6"/>
      <c r="S83" s="6"/>
      <c r="T83" s="6"/>
    </row>
    <row r="84" spans="1:20" ht="13.5" x14ac:dyDescent="0.2">
      <c r="A84" s="21"/>
      <c r="B84" s="21"/>
      <c r="C84" s="44"/>
      <c r="D84" s="44"/>
      <c r="E84" s="44"/>
      <c r="F84" s="45"/>
      <c r="G84" s="44"/>
      <c r="H84" s="45"/>
      <c r="I84" s="45"/>
      <c r="J84" s="44"/>
      <c r="K84" s="45"/>
      <c r="L84" s="23"/>
      <c r="M84" s="5"/>
      <c r="N84" s="5"/>
      <c r="Q84" s="6"/>
      <c r="R84" s="6"/>
      <c r="S84" s="6"/>
      <c r="T84" s="6"/>
    </row>
    <row r="85" spans="1:20" ht="13.5" x14ac:dyDescent="0.2">
      <c r="A85" s="21"/>
      <c r="B85" s="21"/>
      <c r="C85" s="44"/>
      <c r="D85" s="44"/>
      <c r="E85" s="44"/>
      <c r="F85" s="45"/>
      <c r="G85" s="44"/>
      <c r="H85" s="45"/>
      <c r="I85" s="45"/>
      <c r="J85" s="44"/>
      <c r="K85" s="45"/>
      <c r="L85" s="23"/>
      <c r="M85" s="5"/>
      <c r="N85" s="5"/>
      <c r="Q85" s="6"/>
      <c r="R85" s="6"/>
      <c r="S85" s="6"/>
      <c r="T85" s="6"/>
    </row>
    <row r="86" spans="1:20" ht="13.5" x14ac:dyDescent="0.2">
      <c r="A86" s="21"/>
      <c r="B86" s="21"/>
      <c r="C86" s="44"/>
      <c r="D86" s="44"/>
      <c r="E86" s="44"/>
      <c r="F86" s="45"/>
      <c r="G86" s="44"/>
      <c r="H86" s="45"/>
      <c r="I86" s="45"/>
      <c r="J86" s="44"/>
      <c r="K86" s="45"/>
      <c r="L86" s="23"/>
      <c r="M86" s="5"/>
      <c r="N86" s="5"/>
      <c r="Q86" s="6"/>
      <c r="R86" s="6"/>
      <c r="S86" s="6"/>
      <c r="T86" s="6"/>
    </row>
    <row r="87" spans="1:20" ht="13.5" x14ac:dyDescent="0.2">
      <c r="A87" s="21"/>
      <c r="B87" s="21"/>
      <c r="C87" s="44"/>
      <c r="D87" s="44"/>
      <c r="E87" s="44"/>
      <c r="F87" s="45"/>
      <c r="G87" s="44"/>
      <c r="H87" s="45"/>
      <c r="I87" s="45"/>
      <c r="J87" s="44"/>
      <c r="K87" s="45"/>
      <c r="L87" s="23"/>
      <c r="M87" s="5"/>
      <c r="N87" s="5"/>
      <c r="Q87" s="6"/>
      <c r="R87" s="6"/>
      <c r="S87" s="6"/>
      <c r="T87" s="6"/>
    </row>
    <row r="88" spans="1:20" ht="13.5" x14ac:dyDescent="0.2">
      <c r="A88" s="21"/>
      <c r="B88" s="21"/>
      <c r="C88" s="44"/>
      <c r="D88" s="44"/>
      <c r="E88" s="44"/>
      <c r="F88" s="45"/>
      <c r="G88" s="44"/>
      <c r="H88" s="45"/>
      <c r="I88" s="45"/>
      <c r="J88" s="44"/>
      <c r="K88" s="45"/>
      <c r="L88" s="23"/>
      <c r="M88" s="5"/>
      <c r="N88" s="5"/>
      <c r="Q88" s="6"/>
      <c r="R88" s="6"/>
      <c r="S88" s="6"/>
      <c r="T88" s="6"/>
    </row>
    <row r="89" spans="1:20" ht="13.5" x14ac:dyDescent="0.2">
      <c r="A89" s="21"/>
      <c r="B89" s="21"/>
      <c r="C89" s="44"/>
      <c r="D89" s="44"/>
      <c r="E89" s="44"/>
      <c r="F89" s="45"/>
      <c r="G89" s="44"/>
      <c r="H89" s="45"/>
      <c r="I89" s="45"/>
      <c r="J89" s="44"/>
      <c r="K89" s="45"/>
      <c r="L89" s="23"/>
      <c r="M89" s="5"/>
      <c r="N89" s="5"/>
      <c r="Q89" s="6"/>
      <c r="R89" s="6"/>
      <c r="S89" s="6"/>
      <c r="T89" s="6"/>
    </row>
    <row r="90" spans="1:20" ht="13.5" x14ac:dyDescent="0.2">
      <c r="A90" s="21"/>
      <c r="B90" s="21"/>
      <c r="C90" s="44"/>
      <c r="D90" s="44"/>
      <c r="E90" s="44"/>
      <c r="F90" s="45"/>
      <c r="G90" s="44"/>
      <c r="H90" s="45"/>
      <c r="I90" s="45"/>
      <c r="J90" s="44"/>
      <c r="K90" s="45"/>
      <c r="L90" s="23"/>
      <c r="M90" s="5"/>
      <c r="N90" s="5"/>
      <c r="Q90" s="6"/>
      <c r="R90" s="6"/>
      <c r="S90" s="6"/>
      <c r="T90" s="6"/>
    </row>
    <row r="91" spans="1:20" ht="13.5" x14ac:dyDescent="0.2">
      <c r="A91" s="21"/>
      <c r="B91" s="21"/>
      <c r="C91" s="44"/>
      <c r="D91" s="44"/>
      <c r="E91" s="44"/>
      <c r="F91" s="45"/>
      <c r="G91" s="44"/>
      <c r="H91" s="45"/>
      <c r="I91" s="45"/>
      <c r="J91" s="44"/>
      <c r="K91" s="45"/>
      <c r="L91" s="23"/>
      <c r="M91" s="5"/>
      <c r="N91" s="5"/>
      <c r="Q91" s="6"/>
      <c r="R91" s="6"/>
      <c r="S91" s="6"/>
      <c r="T91" s="6"/>
    </row>
    <row r="92" spans="1:20" ht="13.5" x14ac:dyDescent="0.2">
      <c r="A92" s="21"/>
      <c r="B92" s="21"/>
      <c r="C92" s="44"/>
      <c r="D92" s="44"/>
      <c r="E92" s="44"/>
      <c r="F92" s="45"/>
      <c r="G92" s="44"/>
      <c r="H92" s="45"/>
      <c r="I92" s="45"/>
      <c r="J92" s="44"/>
      <c r="K92" s="45"/>
      <c r="L92" s="23"/>
      <c r="M92" s="5"/>
      <c r="N92" s="5"/>
      <c r="Q92" s="6"/>
      <c r="R92" s="6"/>
      <c r="S92" s="6"/>
      <c r="T92" s="6"/>
    </row>
    <row r="93" spans="1:20" ht="13.5" x14ac:dyDescent="0.2">
      <c r="A93" s="21"/>
      <c r="B93" s="21"/>
      <c r="C93" s="44"/>
      <c r="D93" s="44"/>
      <c r="E93" s="44"/>
      <c r="F93" s="45"/>
      <c r="G93" s="44"/>
      <c r="H93" s="45"/>
      <c r="I93" s="45"/>
      <c r="J93" s="44"/>
      <c r="K93" s="45"/>
      <c r="L93" s="23"/>
      <c r="M93" s="5"/>
      <c r="N93" s="5"/>
      <c r="Q93" s="6"/>
      <c r="R93" s="6"/>
      <c r="S93" s="6"/>
      <c r="T93" s="6"/>
    </row>
    <row r="94" spans="1:20" ht="13.5" x14ac:dyDescent="0.2">
      <c r="A94" s="21"/>
      <c r="B94" s="21"/>
      <c r="C94" s="44"/>
      <c r="D94" s="44"/>
      <c r="E94" s="44"/>
      <c r="F94" s="45"/>
      <c r="G94" s="44"/>
      <c r="H94" s="45"/>
      <c r="I94" s="45"/>
      <c r="J94" s="44"/>
      <c r="K94" s="45"/>
      <c r="L94" s="23"/>
      <c r="M94" s="5"/>
      <c r="N94" s="5"/>
      <c r="Q94" s="6"/>
      <c r="R94" s="6"/>
      <c r="S94" s="6"/>
      <c r="T94" s="6"/>
    </row>
    <row r="95" spans="1:20" ht="13.5" x14ac:dyDescent="0.2">
      <c r="A95" s="21"/>
      <c r="B95" s="21"/>
      <c r="C95" s="44"/>
      <c r="D95" s="44"/>
      <c r="E95" s="44"/>
      <c r="F95" s="45"/>
      <c r="G95" s="44"/>
      <c r="H95" s="45"/>
      <c r="I95" s="45"/>
      <c r="J95" s="44"/>
      <c r="K95" s="45"/>
      <c r="L95" s="23"/>
      <c r="M95" s="5"/>
      <c r="N95" s="5"/>
      <c r="Q95" s="6"/>
      <c r="R95" s="6"/>
      <c r="S95" s="6"/>
      <c r="T95" s="6"/>
    </row>
    <row r="96" spans="1:20" ht="13.5" x14ac:dyDescent="0.2">
      <c r="A96" s="21"/>
      <c r="B96" s="21"/>
      <c r="C96" s="44"/>
      <c r="D96" s="44"/>
      <c r="E96" s="44"/>
      <c r="F96" s="45"/>
      <c r="G96" s="44"/>
      <c r="H96" s="45"/>
      <c r="I96" s="45"/>
      <c r="J96" s="44"/>
      <c r="K96" s="45"/>
      <c r="L96" s="23"/>
      <c r="M96" s="5"/>
      <c r="N96" s="5"/>
      <c r="Q96" s="6"/>
      <c r="R96" s="6"/>
      <c r="S96" s="6"/>
      <c r="T96" s="6"/>
    </row>
    <row r="97" spans="1:20" ht="13.5" x14ac:dyDescent="0.2">
      <c r="A97" s="21"/>
      <c r="B97" s="21"/>
      <c r="C97" s="44"/>
      <c r="D97" s="44"/>
      <c r="E97" s="44"/>
      <c r="F97" s="45"/>
      <c r="G97" s="44"/>
      <c r="H97" s="45"/>
      <c r="I97" s="45"/>
      <c r="J97" s="44"/>
      <c r="K97" s="45"/>
      <c r="L97" s="23"/>
      <c r="M97" s="5"/>
      <c r="N97" s="5"/>
      <c r="Q97" s="6"/>
      <c r="R97" s="6"/>
      <c r="S97" s="6"/>
      <c r="T97" s="6"/>
    </row>
    <row r="98" spans="1:20" ht="13.5" x14ac:dyDescent="0.2">
      <c r="A98" s="21"/>
      <c r="B98" s="21"/>
      <c r="C98" s="44"/>
      <c r="D98" s="44"/>
      <c r="E98" s="44"/>
      <c r="F98" s="45"/>
      <c r="G98" s="44"/>
      <c r="H98" s="45"/>
      <c r="I98" s="45"/>
      <c r="J98" s="44"/>
      <c r="K98" s="45"/>
      <c r="L98" s="23"/>
      <c r="M98" s="5"/>
      <c r="N98" s="5"/>
      <c r="Q98" s="6"/>
      <c r="R98" s="6"/>
      <c r="S98" s="6"/>
      <c r="T98" s="6"/>
    </row>
    <row r="99" spans="1:20" ht="13.5" x14ac:dyDescent="0.2">
      <c r="A99" s="21"/>
      <c r="B99" s="21"/>
      <c r="C99" s="44"/>
      <c r="D99" s="44"/>
      <c r="E99" s="44"/>
      <c r="F99" s="45"/>
      <c r="G99" s="44"/>
      <c r="H99" s="45"/>
      <c r="I99" s="45"/>
      <c r="J99" s="44"/>
      <c r="K99" s="45"/>
      <c r="L99" s="23"/>
      <c r="M99" s="5"/>
      <c r="N99" s="5"/>
      <c r="Q99" s="6"/>
      <c r="R99" s="6"/>
      <c r="S99" s="6"/>
      <c r="T99" s="6"/>
    </row>
    <row r="100" spans="1:20" ht="13.5" x14ac:dyDescent="0.2">
      <c r="A100" s="21"/>
      <c r="B100" s="21"/>
      <c r="C100" s="44"/>
      <c r="D100" s="44"/>
      <c r="E100" s="44"/>
      <c r="F100" s="45"/>
      <c r="G100" s="44"/>
      <c r="H100" s="45"/>
      <c r="I100" s="45"/>
      <c r="J100" s="44"/>
      <c r="K100" s="45"/>
      <c r="L100" s="23"/>
      <c r="M100" s="5"/>
      <c r="N100" s="5"/>
      <c r="Q100" s="6"/>
      <c r="R100" s="6"/>
      <c r="S100" s="6"/>
      <c r="T100" s="6"/>
    </row>
    <row r="101" spans="1:20" ht="13.5" x14ac:dyDescent="0.2">
      <c r="A101" s="21"/>
      <c r="B101" s="21"/>
      <c r="C101" s="44"/>
      <c r="D101" s="44"/>
      <c r="E101" s="44"/>
      <c r="F101" s="45"/>
      <c r="G101" s="44"/>
      <c r="H101" s="45"/>
      <c r="I101" s="45"/>
      <c r="J101" s="44"/>
      <c r="K101" s="45"/>
      <c r="L101" s="23"/>
      <c r="M101" s="5"/>
      <c r="N101" s="5"/>
      <c r="Q101" s="6"/>
      <c r="R101" s="6"/>
      <c r="S101" s="6"/>
      <c r="T101" s="6"/>
    </row>
    <row r="102" spans="1:20" ht="13.5" x14ac:dyDescent="0.2">
      <c r="A102" s="21"/>
      <c r="B102" s="21"/>
      <c r="C102" s="44"/>
      <c r="D102" s="44"/>
      <c r="E102" s="44"/>
      <c r="F102" s="45"/>
      <c r="G102" s="44"/>
      <c r="H102" s="45"/>
      <c r="I102" s="45"/>
      <c r="J102" s="44"/>
      <c r="K102" s="45"/>
      <c r="L102" s="23"/>
      <c r="M102" s="5"/>
      <c r="N102" s="5"/>
      <c r="Q102" s="6"/>
      <c r="R102" s="6"/>
      <c r="S102" s="6"/>
      <c r="T102" s="6"/>
    </row>
    <row r="103" spans="1:20" x14ac:dyDescent="0.2">
      <c r="A103" s="7"/>
      <c r="B103" s="7"/>
      <c r="F103" s="17"/>
      <c r="J103" s="18"/>
      <c r="L103" s="18"/>
      <c r="M103" s="18"/>
      <c r="O103" s="8"/>
      <c r="P103" s="9"/>
    </row>
    <row r="104" spans="1:20" x14ac:dyDescent="0.2">
      <c r="A104" s="7"/>
      <c r="B104" s="7"/>
      <c r="F104" s="17"/>
      <c r="J104" s="18"/>
      <c r="L104" s="18"/>
      <c r="M104" s="18"/>
      <c r="O104" s="8"/>
      <c r="P104" s="9"/>
    </row>
    <row r="105" spans="1:20" x14ac:dyDescent="0.2">
      <c r="A105" s="7"/>
      <c r="B105" s="7"/>
      <c r="F105" s="17"/>
      <c r="J105" s="18"/>
      <c r="L105" s="18"/>
      <c r="M105" s="18"/>
      <c r="O105" s="8"/>
      <c r="P105" s="9"/>
    </row>
    <row r="106" spans="1:20" x14ac:dyDescent="0.2">
      <c r="A106" s="7"/>
      <c r="B106" s="7"/>
      <c r="F106" s="17"/>
      <c r="J106" s="18"/>
      <c r="L106" s="18"/>
      <c r="M106" s="18"/>
      <c r="O106" s="8"/>
      <c r="P106" s="9"/>
    </row>
    <row r="107" spans="1:20" x14ac:dyDescent="0.2">
      <c r="A107" s="7"/>
      <c r="B107" s="7"/>
      <c r="F107" s="17"/>
      <c r="J107" s="18"/>
      <c r="L107" s="18"/>
      <c r="M107" s="18"/>
      <c r="O107" s="8"/>
      <c r="P107" s="9"/>
    </row>
    <row r="108" spans="1:20" x14ac:dyDescent="0.2">
      <c r="A108" s="7"/>
      <c r="B108" s="7"/>
      <c r="F108" s="17"/>
      <c r="J108" s="18"/>
      <c r="L108" s="18"/>
      <c r="M108" s="18"/>
      <c r="O108" s="8"/>
      <c r="P108" s="9"/>
    </row>
    <row r="109" spans="1:20" x14ac:dyDescent="0.2">
      <c r="A109" s="7"/>
      <c r="B109" s="7"/>
      <c r="F109" s="17"/>
      <c r="J109" s="18"/>
      <c r="L109" s="18"/>
      <c r="M109" s="18"/>
      <c r="O109" s="8"/>
      <c r="P109" s="9"/>
    </row>
    <row r="110" spans="1:20" x14ac:dyDescent="0.2">
      <c r="A110" s="7"/>
      <c r="B110" s="7"/>
      <c r="F110" s="17"/>
      <c r="J110" s="18"/>
      <c r="L110" s="18"/>
      <c r="M110" s="18"/>
      <c r="O110" s="8"/>
      <c r="P110" s="9"/>
    </row>
    <row r="111" spans="1:20" x14ac:dyDescent="0.2">
      <c r="J111" s="18"/>
      <c r="L111" s="18"/>
      <c r="M111" s="18"/>
    </row>
  </sheetData>
  <mergeCells count="1">
    <mergeCell ref="C1:D1"/>
  </mergeCells>
  <dataValidations count="3">
    <dataValidation type="list" allowBlank="1" showInputMessage="1" showErrorMessage="1" errorTitle="Seleccione una Modalidad" sqref="H41:K102" xr:uid="{00000000-0002-0000-0300-000000000000}">
      <formula1>"100% Presencial, 100% Virtual, Híbrido, Presencial o Virtual (según interés)"</formula1>
    </dataValidation>
    <dataValidation type="list" errorStyle="warning" allowBlank="1" showInputMessage="1" showErrorMessage="1" sqref="D16:D24" xr:uid="{00000000-0002-0000-0300-000001000000}">
      <formula1>"Presencial,Virtual,Alternancia"</formula1>
    </dataValidation>
    <dataValidation type="list" errorStyle="warning" allowBlank="1" showInputMessage="1" showErrorMessage="1" sqref="E16:E24" xr:uid="{00000000-0002-0000-0300-000002000000}">
      <formula1>"Prácticas,Pasantías"</formula1>
    </dataValidation>
  </dataValidations>
  <hyperlinks>
    <hyperlink ref="L3" r:id="rId1" xr:uid="{B0F5332E-8246-4040-8972-C1BCC3115085}"/>
  </hyperlinks>
  <pageMargins left="0.7" right="0.7" top="0.75" bottom="0.75" header="0.3" footer="0.3"/>
  <pageSetup orientation="portrait" r:id="rId2"/>
  <drawing r:id="rId3"/>
  <legacyDrawing r:id="rId4"/>
  <tableParts count="1">
    <tablePart r:id="rId5"/>
  </tableParts>
  <extLst>
    <ext xmlns:x14="http://schemas.microsoft.com/office/spreadsheetml/2009/9/main" uri="{CCE6A557-97BC-4b89-ADB6-D9C93CAAB3DF}">
      <x14:dataValidations xmlns:xm="http://schemas.microsoft.com/office/excel/2006/main" count="1">
        <x14:dataValidation type="list" errorStyle="warning" allowBlank="1" showInputMessage="1" showErrorMessage="1" errorTitle="Seleccione Área de Estudio" error="Está ingresando un área que no está entre las opciones, ¿es correcto?" xr:uid="{00000000-0002-0000-0300-000003000000}">
          <x14:formula1>
            <xm:f>'Información General'!$R$3:$R$21</xm:f>
          </x14:formula1>
          <xm:sqref>C41:G102 J41:J102</xm:sqref>
        </x14:dataValidation>
      </x14:dataValidations>
    </ext>
  </extLs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
</file>

<file path=customXml/item2.xml><?xml version="1.0" encoding="utf-8"?>
<ct:contentTypeSchema xmlns:ct="http://schemas.microsoft.com/office/2006/metadata/contentType" xmlns:ma="http://schemas.microsoft.com/office/2006/metadata/properties/metaAttributes" ct:_="" ma:_="" ma:contentTypeName="Documento" ma:contentTypeID="0x0101000193CE827C8C9F4D8EAD4B239E1CEE09" ma:contentTypeVersion="12" ma:contentTypeDescription="Crear nuevo documento." ma:contentTypeScope="" ma:versionID="10fd822a50ba9afe20fde669cd8e8dab">
  <xsd:schema xmlns:xsd="http://www.w3.org/2001/XMLSchema" xmlns:xs="http://www.w3.org/2001/XMLSchema" xmlns:p="http://schemas.microsoft.com/office/2006/metadata/properties" xmlns:ns2="79c476a6-c5b9-4cfe-a7aa-2ad5e94369df" xmlns:ns3="42a3b858-a068-4efd-92d5-337c04f112a9" targetNamespace="http://schemas.microsoft.com/office/2006/metadata/properties" ma:root="true" ma:fieldsID="1e0f353c1478effd8ea92050c008e70f" ns2:_="" ns3:_="">
    <xsd:import namespace="79c476a6-c5b9-4cfe-a7aa-2ad5e94369df"/>
    <xsd:import namespace="42a3b858-a068-4efd-92d5-337c04f112a9"/>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9c476a6-c5b9-4cfe-a7aa-2ad5e94369d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lcf76f155ced4ddcb4097134ff3c332f" ma:index="16" nillable="true" ma:taxonomy="true" ma:internalName="lcf76f155ced4ddcb4097134ff3c332f" ma:taxonomyFieldName="MediaServiceImageTags" ma:displayName="Etiquetas de imagen" ma:readOnly="false" ma:fieldId="{5cf76f15-5ced-4ddc-b409-7134ff3c332f}" ma:taxonomyMulti="true" ma:sspId="f894c4a9-f306-4282-b84a-f13750ff5722"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Location" ma:index="19"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2a3b858-a068-4efd-92d5-337c04f112a9"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9e0d1f7a-35bc-4ac0-bb27-14b19e36c7e9}" ma:internalName="TaxCatchAll" ma:showField="CatchAllData" ma:web="42a3b858-a068-4efd-92d5-337c04f112a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79c476a6-c5b9-4cfe-a7aa-2ad5e94369df">
      <Terms xmlns="http://schemas.microsoft.com/office/infopath/2007/PartnerControls"/>
    </lcf76f155ced4ddcb4097134ff3c332f>
    <TaxCatchAll xmlns="42a3b858-a068-4efd-92d5-337c04f112a9" xsi:nil="true"/>
  </documentManagement>
</p:properties>
</file>

<file path=customXml/itemProps1.xml><?xml version="1.0" encoding="utf-8"?>
<ds:datastoreItem xmlns:ds="http://schemas.openxmlformats.org/officeDocument/2006/customXml" ds:itemID="{12433771-2F59-412B-B723-E7C44252183E}">
  <ds:schemaRefs>
    <ds:schemaRef ds:uri="http://schemas.microsoft.com/DataMashup"/>
  </ds:schemaRefs>
</ds:datastoreItem>
</file>

<file path=customXml/itemProps2.xml><?xml version="1.0" encoding="utf-8"?>
<ds:datastoreItem xmlns:ds="http://schemas.openxmlformats.org/officeDocument/2006/customXml" ds:itemID="{7FCCBC3A-7A1B-40D5-9E8D-246345C08C30}"/>
</file>

<file path=customXml/itemProps3.xml><?xml version="1.0" encoding="utf-8"?>
<ds:datastoreItem xmlns:ds="http://schemas.openxmlformats.org/officeDocument/2006/customXml" ds:itemID="{1A7308CE-6705-4790-9B45-F20DE1C42FFA}"/>
</file>

<file path=customXml/itemProps4.xml><?xml version="1.0" encoding="utf-8"?>
<ds:datastoreItem xmlns:ds="http://schemas.openxmlformats.org/officeDocument/2006/customXml" ds:itemID="{239A704F-0744-4D7F-B21C-FFA1ABE955E5}"/>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Hojas de cálculo</vt:lpstr>
      </vt:variant>
      <vt:variant>
        <vt:i4>4</vt:i4>
      </vt:variant>
    </vt:vector>
  </HeadingPairs>
  <TitlesOfParts>
    <vt:vector size="4" baseType="lpstr">
      <vt:lpstr>Información General</vt:lpstr>
      <vt:lpstr>Espacios Académicos Pregrado</vt:lpstr>
      <vt:lpstr>Espacios Académicos Posgrado</vt:lpstr>
      <vt:lpstr>Prácticas y Pasantías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Talia</dc:creator>
  <cp:keywords/>
  <dc:description/>
  <cp:lastModifiedBy>MOVILIDAD ESTUDIANTES ORI UPN</cp:lastModifiedBy>
  <cp:revision/>
  <dcterms:created xsi:type="dcterms:W3CDTF">2021-05-17T17:11:25Z</dcterms:created>
  <dcterms:modified xsi:type="dcterms:W3CDTF">2026-10-13T19:49:36Z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0x0101000193CE827C8C9F4D8EAD4B239E1CEE09</vt:lpwstr>
  </property>
</Properties>
</file>